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2B8F-8AE7-4001-90AD-A49E1210CA0F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EDF9-6402-40B9-A1EA-1BD4FB5D2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  <p:sndAc>
      <p:stSnd>
        <p:snd r:embed="rId1" name="camera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2B8F-8AE7-4001-90AD-A49E1210CA0F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EDF9-6402-40B9-A1EA-1BD4FB5D2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  <p:sndAc>
      <p:stSnd>
        <p:snd r:embed="rId1" name="camera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2B8F-8AE7-4001-90AD-A49E1210CA0F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EDF9-6402-40B9-A1EA-1BD4FB5D2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  <p:sndAc>
      <p:stSnd>
        <p:snd r:embed="rId1" name="camera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2B8F-8AE7-4001-90AD-A49E1210CA0F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EDF9-6402-40B9-A1EA-1BD4FB5D2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  <p:sndAc>
      <p:stSnd>
        <p:snd r:embed="rId1" name="camera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2B8F-8AE7-4001-90AD-A49E1210CA0F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EDF9-6402-40B9-A1EA-1BD4FB5D2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  <p:sndAc>
      <p:stSnd>
        <p:snd r:embed="rId1" name="camera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2B8F-8AE7-4001-90AD-A49E1210CA0F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EDF9-6402-40B9-A1EA-1BD4FB5D2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  <p:sndAc>
      <p:stSnd>
        <p:snd r:embed="rId1" name="camera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2B8F-8AE7-4001-90AD-A49E1210CA0F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EDF9-6402-40B9-A1EA-1BD4FB5D2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  <p:sndAc>
      <p:stSnd>
        <p:snd r:embed="rId1" name="camera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2B8F-8AE7-4001-90AD-A49E1210CA0F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EDF9-6402-40B9-A1EA-1BD4FB5D2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  <p:sndAc>
      <p:stSnd>
        <p:snd r:embed="rId1" name="camera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2B8F-8AE7-4001-90AD-A49E1210CA0F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EDF9-6402-40B9-A1EA-1BD4FB5D2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  <p:sndAc>
      <p:stSnd>
        <p:snd r:embed="rId1" name="camera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2B8F-8AE7-4001-90AD-A49E1210CA0F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EDF9-6402-40B9-A1EA-1BD4FB5D2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  <p:sndAc>
      <p:stSnd>
        <p:snd r:embed="rId1" name="camera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2B8F-8AE7-4001-90AD-A49E1210CA0F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FEDF9-6402-40B9-A1EA-1BD4FB5D2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  <p:sndAc>
      <p:stSnd>
        <p:snd r:embed="rId1" name="camera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72B8F-8AE7-4001-90AD-A49E1210CA0F}" type="datetimeFigureOut">
              <a:rPr lang="en-US" smtClean="0"/>
              <a:pPr/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FEDF9-6402-40B9-A1EA-1BD4FB5D25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newsflash/>
    <p:sndAc>
      <p:stSnd>
        <p:snd r:embed="rId13" name="camera.wav" builtIn="1"/>
      </p:stSnd>
    </p:sndAc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upload.wikimedia.org/wikipedia/en/4/42/Namuth_-_Pollock.jp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04801"/>
            <a:ext cx="7772400" cy="533399"/>
          </a:xfrm>
        </p:spPr>
        <p:txBody>
          <a:bodyPr>
            <a:noAutofit/>
          </a:bodyPr>
          <a:lstStyle/>
          <a:p>
            <a:r>
              <a:rPr lang="en-US" sz="7200" dirty="0" smtClean="0">
                <a:latin typeface="Georgia" pitchFamily="18" charset="0"/>
              </a:rPr>
              <a:t>Jackson Pollock</a:t>
            </a:r>
            <a:endParaRPr lang="en-US" sz="7200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15000"/>
            <a:ext cx="6400800" cy="685800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Georgia" pitchFamily="18" charset="0"/>
              </a:rPr>
              <a:t>January 28, 1912 – August 11, 1956</a:t>
            </a:r>
            <a:endParaRPr lang="en-US" sz="2800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26626" name="Picture 2" descr="http://www.boston.com/bostonglobe/ideas/brainiac/Jackson_Pollock_in_actio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143000"/>
            <a:ext cx="3048000" cy="4659086"/>
          </a:xfrm>
          <a:prstGeom prst="rect">
            <a:avLst/>
          </a:prstGeom>
          <a:noFill/>
        </p:spPr>
      </p:pic>
      <p:pic>
        <p:nvPicPr>
          <p:cNvPr id="26628" name="Picture 4" descr="Image:Namuth - Pollock.jpg">
            <a:hlinkClick r:id="rId4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8200" y="1828800"/>
            <a:ext cx="3596639" cy="2820894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d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www.guggenheim.org/pollock/images/green_silv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685800"/>
            <a:ext cx="7128932" cy="5202194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Jackson Pollock, Blue Poles, 19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447800"/>
            <a:ext cx="7896359" cy="342900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umber 33 (Silkscreen print) art print by Jackson Poll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685800"/>
            <a:ext cx="6822372" cy="5253228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ackson Pollo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609601"/>
            <a:ext cx="3853117" cy="5410200"/>
          </a:xfrm>
          <a:prstGeom prst="rect">
            <a:avLst/>
          </a:prstGeom>
          <a:noFill/>
        </p:spPr>
      </p:pic>
      <p:pic>
        <p:nvPicPr>
          <p:cNvPr id="5124" name="Picture 4" descr="http://www.ibiblio.org/wm/paint/auth/pollock/pollock.shimmerin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0" y="609600"/>
            <a:ext cx="4276994" cy="5420731"/>
          </a:xfrm>
          <a:prstGeom prst="rect">
            <a:avLst/>
          </a:prstGeom>
          <a:noFill/>
        </p:spPr>
      </p:pic>
    </p:spTree>
  </p:cSld>
  <p:clrMapOvr>
    <a:masterClrMapping/>
  </p:clrMapOvr>
  <p:transition>
    <p:split dir="in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ollockJ1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85800"/>
            <a:ext cx="7267972" cy="5216638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ackson Pollock Yellow Islands 19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799" y="593676"/>
            <a:ext cx="6779799" cy="5045124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141.photobucket.com/albums/r50/technique17/JacksonPollock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533400"/>
            <a:ext cx="6743700" cy="537210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http://www.nga.gov/feature/pollock/pollockautumn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99194"/>
            <a:ext cx="5562600" cy="5889172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blogs.brisbanetimes.com.au/vivabrisvegas/jackson_pollock_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457200"/>
            <a:ext cx="5657850" cy="5569839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r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2modern.blogs.com/photos/uncategorized/jackson_pollock_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533400"/>
            <a:ext cx="7258050" cy="5372100"/>
          </a:xfrm>
          <a:prstGeom prst="rect">
            <a:avLst/>
          </a:prstGeom>
          <a:noFill/>
        </p:spPr>
      </p:pic>
    </p:spTree>
  </p:cSld>
  <p:clrMapOvr>
    <a:masterClrMapping/>
  </p:clrMapOvr>
  <p:transition>
    <p:push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blogcadre.com/files/images/Jackson_Pollock_Galaxy_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28600"/>
            <a:ext cx="4457700" cy="5750433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d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terraingallery.org/Pollock-Number-One-194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99122"/>
            <a:ext cx="7993626" cy="5420678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ld"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http://www.poster.net/pollock-jackson/pollock-jackson-composition-79004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457200"/>
            <a:ext cx="4705350" cy="6032500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ibiblio.org/wm/paint/auth/pollock/fathom-five/pollock.fathom-five.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04800"/>
            <a:ext cx="5139177" cy="58674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magecache2.allposters.com/images/pic/41/030_Ra025pol~Untitled-Poster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33400"/>
            <a:ext cx="4099560" cy="5765006"/>
          </a:xfrm>
          <a:prstGeom prst="rect">
            <a:avLst/>
          </a:prstGeom>
          <a:noFill/>
        </p:spPr>
      </p:pic>
    </p:spTree>
  </p:cSld>
  <p:clrMapOvr>
    <a:masterClrMapping/>
  </p:clrMapOvr>
  <p:transition>
    <p:split orient="vert" dir="in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11</Words>
  <Application>Microsoft Office PowerPoint</Application>
  <PresentationFormat>On-screen Show (4:3)</PresentationFormat>
  <Paragraphs>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Jackson Pollock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Jcakson Pollock</dc:title>
  <dc:subject>Art</dc:subject>
  <dc:creator>Nicole Seibert</dc:creator>
  <cp:lastModifiedBy>Nicole Seibert</cp:lastModifiedBy>
  <cp:revision>17</cp:revision>
  <dcterms:created xsi:type="dcterms:W3CDTF">2008-11-14T16:54:16Z</dcterms:created>
  <dcterms:modified xsi:type="dcterms:W3CDTF">2009-07-15T20:23:45Z</dcterms:modified>
</cp:coreProperties>
</file>