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4" r:id="rId3"/>
    <p:sldId id="273" r:id="rId4"/>
    <p:sldId id="261" r:id="rId5"/>
    <p:sldId id="260" r:id="rId6"/>
    <p:sldId id="264" r:id="rId7"/>
    <p:sldId id="265" r:id="rId8"/>
    <p:sldId id="266" r:id="rId9"/>
    <p:sldId id="267" r:id="rId10"/>
    <p:sldId id="268" r:id="rId11"/>
    <p:sldId id="272" r:id="rId12"/>
    <p:sldId id="270" r:id="rId13"/>
    <p:sldId id="271" r:id="rId14"/>
    <p:sldId id="275" r:id="rId15"/>
    <p:sldId id="277" r:id="rId16"/>
    <p:sldId id="276" r:id="rId17"/>
    <p:sldId id="263" r:id="rId18"/>
    <p:sldId id="256" r:id="rId19"/>
    <p:sldId id="258" r:id="rId20"/>
    <p:sldId id="257" r:id="rId21"/>
    <p:sldId id="259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66"/>
    <a:srgbClr val="000099"/>
    <a:srgbClr val="990099"/>
    <a:srgbClr val="FFCC00"/>
    <a:srgbClr val="0000FF"/>
    <a:srgbClr val="FF9900"/>
    <a:srgbClr val="008000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8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1993-7844-4BF9-AC0D-81DA1B88F8F0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96AC-0ED9-44D8-AA70-B6FD8A4C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abm-enterprises.net/art_gallery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p2.blogger.com/_t89FOf3fgVA/Rry_0NZ4j8I/AAAAAAAAAA8/OdNWofDIkeU/s320/rothko.jpg" TargetMode="External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"/>
            <a:ext cx="3810000" cy="624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2400" y="2286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eorgia" pitchFamily="18" charset="0"/>
              </a:rPr>
              <a:t>Mark Rothko</a:t>
            </a:r>
            <a:endParaRPr lang="en-US" sz="3200" dirty="0"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itchFamily="18" charset="0"/>
              </a:rPr>
              <a:t>1903-1970</a:t>
            </a:r>
          </a:p>
          <a:p>
            <a:endParaRPr lang="en-US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4890135" cy="592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"/>
            <a:ext cx="4710494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341620" cy="593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199" y="206374"/>
            <a:ext cx="4352109" cy="634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96240"/>
            <a:ext cx="4343400" cy="576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"/>
            <a:ext cx="4231640" cy="551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"/>
            <a:ext cx="4042471" cy="605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1534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5200" b="1" dirty="0" smtClean="0">
                <a:latin typeface="Georgia" pitchFamily="18" charset="0"/>
              </a:rPr>
              <a:t>Complementary Colors:</a:t>
            </a:r>
            <a:r>
              <a:rPr lang="en-US" sz="5200" dirty="0" smtClean="0">
                <a:latin typeface="Georgia" pitchFamily="18" charset="0"/>
              </a:rPr>
              <a:t> </a:t>
            </a:r>
          </a:p>
          <a:p>
            <a:pPr>
              <a:buNone/>
            </a:pPr>
            <a:endParaRPr lang="en-US" sz="4000" dirty="0" smtClean="0">
              <a:latin typeface="Georgia" pitchFamily="18" charset="0"/>
            </a:endParaRPr>
          </a:p>
          <a:p>
            <a:pPr>
              <a:buNone/>
            </a:pPr>
            <a:r>
              <a:rPr lang="en-US" sz="4000" dirty="0">
                <a:latin typeface="Georgia" pitchFamily="18" charset="0"/>
              </a:rPr>
              <a:t>	</a:t>
            </a:r>
            <a:r>
              <a:rPr lang="en-US" sz="4000" dirty="0" smtClean="0">
                <a:latin typeface="Georgia" pitchFamily="18" charset="0"/>
              </a:rPr>
              <a:t>These are the </a:t>
            </a:r>
            <a:r>
              <a:rPr lang="en-US" sz="4000" b="1" dirty="0" smtClean="0">
                <a:latin typeface="Georgia" pitchFamily="18" charset="0"/>
              </a:rPr>
              <a:t>two</a:t>
            </a:r>
            <a:r>
              <a:rPr lang="en-US" sz="4000" dirty="0" smtClean="0">
                <a:latin typeface="Georgia" pitchFamily="18" charset="0"/>
              </a:rPr>
              <a:t> colors </a:t>
            </a:r>
            <a:r>
              <a:rPr lang="en-US" sz="4000" dirty="0" smtClean="0">
                <a:latin typeface="Georgia" pitchFamily="18" charset="0"/>
              </a:rPr>
              <a:t>directly opposite each other on the color wheel such as yellow and purple or red-orange and blue-green. </a:t>
            </a:r>
            <a:endParaRPr lang="en-US" sz="4000" dirty="0" smtClean="0">
              <a:latin typeface="Georgia" pitchFamily="18" charset="0"/>
            </a:endParaRPr>
          </a:p>
          <a:p>
            <a:pPr>
              <a:buNone/>
            </a:pPr>
            <a:endParaRPr lang="en-US" sz="4000" dirty="0" smtClean="0">
              <a:latin typeface="Georgia" pitchFamily="18" charset="0"/>
            </a:endParaRPr>
          </a:p>
          <a:p>
            <a:pPr>
              <a:buNone/>
            </a:pPr>
            <a:r>
              <a:rPr lang="en-US" sz="4000" dirty="0" smtClean="0">
                <a:latin typeface="Georgia" pitchFamily="18" charset="0"/>
              </a:rPr>
              <a:t>    When </a:t>
            </a:r>
            <a:r>
              <a:rPr lang="en-US" sz="4000" dirty="0" smtClean="0">
                <a:latin typeface="Georgia" pitchFamily="18" charset="0"/>
              </a:rPr>
              <a:t>these colors are placed next to each other they’re intensified.  If you want a strong effect this color scheme works well.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838200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Georgia" pitchFamily="18" charset="0"/>
              </a:rPr>
              <a:t>The Color Wheel</a:t>
            </a:r>
            <a:endParaRPr lang="en-US" sz="4800" dirty="0">
              <a:latin typeface="Georgia" pitchFamily="18" charset="0"/>
            </a:endParaRPr>
          </a:p>
        </p:txBody>
      </p:sp>
      <p:pic>
        <p:nvPicPr>
          <p:cNvPr id="18434" name="Picture 2" descr="Color Whe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762000"/>
            <a:ext cx="563880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C00000"/>
                </a:solidFill>
                <a:latin typeface="Georgia" pitchFamily="18" charset="0"/>
              </a:rPr>
              <a:t>Red </a:t>
            </a:r>
            <a:r>
              <a:rPr lang="en-US" sz="6000" dirty="0" smtClean="0">
                <a:solidFill>
                  <a:srgbClr val="C00000"/>
                </a:solidFill>
                <a:latin typeface="Georgia" pitchFamily="18" charset="0"/>
              </a:rPr>
              <a:t>&amp;</a:t>
            </a:r>
            <a:r>
              <a:rPr lang="en-US" sz="6000" dirty="0" smtClean="0">
                <a:latin typeface="Georgia" pitchFamily="18" charset="0"/>
              </a:rPr>
              <a:t> </a:t>
            </a:r>
            <a:r>
              <a:rPr lang="en-US" sz="6000" dirty="0" smtClean="0">
                <a:solidFill>
                  <a:srgbClr val="008000"/>
                </a:solidFill>
                <a:latin typeface="Georgia" pitchFamily="18" charset="0"/>
              </a:rPr>
              <a:t>Green</a:t>
            </a:r>
            <a:endParaRPr lang="en-US" sz="6000" dirty="0">
              <a:solidFill>
                <a:srgbClr val="008000"/>
              </a:solidFill>
              <a:latin typeface="Georgia" pitchFamily="18" charset="0"/>
            </a:endParaRPr>
          </a:p>
        </p:txBody>
      </p:sp>
      <p:pic>
        <p:nvPicPr>
          <p:cNvPr id="15362" name="Picture 2" descr="The Red Room, Henri Matisse, 1908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066800"/>
            <a:ext cx="3962400" cy="5457056"/>
          </a:xfrm>
          <a:prstGeom prst="rect">
            <a:avLst/>
          </a:prstGeom>
          <a:noFill/>
        </p:spPr>
      </p:pic>
      <p:pic>
        <p:nvPicPr>
          <p:cNvPr id="15364" name="Picture 4" descr="http://images.easyart.com/i/prints/rw/en_easyart/lg/5/0/Earth-and-Green-Mark-Rothko-5021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3440" y="1143000"/>
            <a:ext cx="432816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libcom.org/files/Mark-Rothk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609600"/>
            <a:ext cx="70993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eorgia" pitchFamily="18" charset="0"/>
              </a:rPr>
              <a:t> </a:t>
            </a:r>
            <a:r>
              <a:rPr lang="en-US" sz="6700" dirty="0" smtClean="0">
                <a:solidFill>
                  <a:srgbClr val="FFCC00"/>
                </a:solidFill>
                <a:latin typeface="Georgia" pitchFamily="18" charset="0"/>
              </a:rPr>
              <a:t>Yellow</a:t>
            </a:r>
            <a:r>
              <a:rPr lang="en-US" sz="6700" dirty="0" smtClean="0">
                <a:latin typeface="Georgia" pitchFamily="18" charset="0"/>
              </a:rPr>
              <a:t> </a:t>
            </a:r>
            <a:r>
              <a:rPr lang="en-US" sz="6700" dirty="0" smtClean="0">
                <a:solidFill>
                  <a:srgbClr val="FFCC00"/>
                </a:solidFill>
                <a:latin typeface="Georgia" pitchFamily="18" charset="0"/>
              </a:rPr>
              <a:t>&amp;</a:t>
            </a:r>
            <a:r>
              <a:rPr lang="en-US" sz="6700" dirty="0" smtClean="0">
                <a:latin typeface="Georgia" pitchFamily="18" charset="0"/>
              </a:rPr>
              <a:t> </a:t>
            </a:r>
            <a:r>
              <a:rPr lang="en-US" sz="6700" dirty="0" smtClean="0">
                <a:solidFill>
                  <a:srgbClr val="990099"/>
                </a:solidFill>
                <a:latin typeface="Georgia" pitchFamily="18" charset="0"/>
              </a:rPr>
              <a:t>Purple</a:t>
            </a:r>
            <a:endParaRPr lang="en-US" dirty="0">
              <a:solidFill>
                <a:srgbClr val="990099"/>
              </a:solidFill>
              <a:latin typeface="Georgia" pitchFamily="18" charset="0"/>
            </a:endParaRPr>
          </a:p>
        </p:txBody>
      </p:sp>
      <p:pic>
        <p:nvPicPr>
          <p:cNvPr id="16388" name="Picture 4" descr="http://ayeshahauer.com/photos/VanGoghSow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5502671" cy="4343400"/>
          </a:xfrm>
          <a:prstGeom prst="rect">
            <a:avLst/>
          </a:prstGeom>
          <a:noFill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295400"/>
            <a:ext cx="3200400" cy="397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0099"/>
                </a:solidFill>
                <a:latin typeface="Georgia" pitchFamily="18" charset="0"/>
              </a:rPr>
              <a:t>Blue &amp;</a:t>
            </a:r>
            <a:r>
              <a:rPr lang="en-US" sz="6000" dirty="0" smtClean="0">
                <a:latin typeface="Georgia" pitchFamily="18" charset="0"/>
              </a:rPr>
              <a:t> </a:t>
            </a:r>
            <a:r>
              <a:rPr lang="en-US" sz="6000" dirty="0" smtClean="0">
                <a:solidFill>
                  <a:srgbClr val="FF9900"/>
                </a:solidFill>
                <a:latin typeface="Georgia" pitchFamily="18" charset="0"/>
              </a:rPr>
              <a:t>Orange</a:t>
            </a:r>
            <a:endParaRPr lang="en-US" sz="6000" dirty="0">
              <a:solidFill>
                <a:srgbClr val="FF9900"/>
              </a:solidFill>
              <a:latin typeface="Georgia" pitchFamily="18" charset="0"/>
            </a:endParaRPr>
          </a:p>
        </p:txBody>
      </p:sp>
      <p:pic>
        <p:nvPicPr>
          <p:cNvPr id="14338" name="Picture 2" descr="http://www.jacqueshachuelcollection.com/gallery/mark-rothko-untitl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4362450" cy="5353050"/>
          </a:xfrm>
          <a:prstGeom prst="rect">
            <a:avLst/>
          </a:prstGeom>
          <a:noFill/>
        </p:spPr>
      </p:pic>
      <p:pic>
        <p:nvPicPr>
          <p:cNvPr id="14340" name="Picture 4" descr="http://www.paintinghere.com/images/view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547688"/>
            <a:ext cx="1143000" cy="1143001"/>
          </a:xfrm>
          <a:prstGeom prst="rect">
            <a:avLst/>
          </a:prstGeom>
          <a:noFill/>
        </p:spPr>
      </p:pic>
      <p:pic>
        <p:nvPicPr>
          <p:cNvPr id="14342" name="Picture 6" descr="http://www.paintinghere.com/images/view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547688"/>
            <a:ext cx="1143000" cy="1143001"/>
          </a:xfrm>
          <a:prstGeom prst="rect">
            <a:avLst/>
          </a:prstGeom>
          <a:noFill/>
        </p:spPr>
      </p:pic>
      <p:pic>
        <p:nvPicPr>
          <p:cNvPr id="14344" name="Picture 8" descr="http://www.paintinghere.com/images/view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547688"/>
            <a:ext cx="1143000" cy="1143001"/>
          </a:xfrm>
          <a:prstGeom prst="rect">
            <a:avLst/>
          </a:prstGeom>
          <a:noFill/>
        </p:spPr>
      </p:pic>
      <p:pic>
        <p:nvPicPr>
          <p:cNvPr id="14346" name="Picture 10" descr="http://www.paintinghere.com/images/view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547688"/>
            <a:ext cx="1143000" cy="1143001"/>
          </a:xfrm>
          <a:prstGeom prst="rect">
            <a:avLst/>
          </a:prstGeom>
          <a:noFill/>
        </p:spPr>
      </p:pic>
      <p:pic>
        <p:nvPicPr>
          <p:cNvPr id="14348" name="Picture 12" descr="http://www.paintinghere.com/images/view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547688"/>
            <a:ext cx="1143000" cy="1143001"/>
          </a:xfrm>
          <a:prstGeom prst="rect">
            <a:avLst/>
          </a:prstGeom>
          <a:noFill/>
        </p:spPr>
      </p:pic>
      <p:pic>
        <p:nvPicPr>
          <p:cNvPr id="14350" name="Picture 14" descr="in495-munch-bst-scream-189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0493" y="1143000"/>
            <a:ext cx="4158707" cy="5276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388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Georgia" pitchFamily="18" charset="0"/>
              </a:rPr>
              <a:t>Enjoy making your Mark Rothko inspired art…</a:t>
            </a:r>
            <a:endParaRPr lang="en-US" sz="2800" dirty="0">
              <a:latin typeface="Georgia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04800"/>
            <a:ext cx="4838700" cy="528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14400"/>
            <a:ext cx="5867399" cy="452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Georgia" pitchFamily="18" charset="0"/>
              </a:rPr>
              <a:t>Mark Rothko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334000" cy="7010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11200" dirty="0" smtClean="0">
                <a:latin typeface="Georgia" pitchFamily="18" charset="0"/>
              </a:rPr>
              <a:t>Color field paintings are defined by solid areas of color that cover the whole canvas. </a:t>
            </a:r>
          </a:p>
          <a:p>
            <a:endParaRPr lang="en-US" sz="11200" dirty="0">
              <a:latin typeface="Georgia" pitchFamily="18" charset="0"/>
            </a:endParaRPr>
          </a:p>
          <a:p>
            <a:pPr>
              <a:buNone/>
            </a:pPr>
            <a:r>
              <a:rPr lang="en-US" sz="11200" dirty="0" smtClean="0">
                <a:latin typeface="Georgia" pitchFamily="18" charset="0"/>
              </a:rPr>
              <a:t>	Color field art is a type of Abstract Expressionism </a:t>
            </a:r>
            <a:r>
              <a:rPr lang="en-US" sz="11200" dirty="0" smtClean="0">
                <a:latin typeface="Georgia" pitchFamily="18" charset="0"/>
              </a:rPr>
              <a:t>that uses </a:t>
            </a:r>
            <a:r>
              <a:rPr lang="en-US" sz="11200" dirty="0" smtClean="0">
                <a:latin typeface="Georgia" pitchFamily="18" charset="0"/>
              </a:rPr>
              <a:t>large expanses of color </a:t>
            </a:r>
            <a:r>
              <a:rPr lang="en-US" sz="11200" dirty="0" smtClean="0">
                <a:latin typeface="Georgia" pitchFamily="18" charset="0"/>
              </a:rPr>
              <a:t>to create the mood </a:t>
            </a:r>
            <a:r>
              <a:rPr lang="en-US" sz="11200" dirty="0" smtClean="0">
                <a:latin typeface="Georgia" pitchFamily="18" charset="0"/>
              </a:rPr>
              <a:t>of the work. </a:t>
            </a:r>
          </a:p>
          <a:p>
            <a:pPr>
              <a:buNone/>
            </a:pPr>
            <a:r>
              <a:rPr lang="en-US" sz="11200" dirty="0">
                <a:latin typeface="Georgia" pitchFamily="18" charset="0"/>
              </a:rPr>
              <a:t>	</a:t>
            </a:r>
            <a:endParaRPr lang="en-US" sz="11200" dirty="0" smtClean="0">
              <a:latin typeface="Georgia" pitchFamily="18" charset="0"/>
            </a:endParaRPr>
          </a:p>
          <a:p>
            <a:pPr>
              <a:buNone/>
            </a:pPr>
            <a:r>
              <a:rPr lang="en-US" sz="11200" dirty="0">
                <a:latin typeface="Georgia" pitchFamily="18" charset="0"/>
              </a:rPr>
              <a:t>	</a:t>
            </a:r>
            <a:r>
              <a:rPr lang="en-US" sz="11200" dirty="0" smtClean="0">
                <a:latin typeface="Georgia" pitchFamily="18" charset="0"/>
              </a:rPr>
              <a:t>Color field paintings are generally large, and convey a sense of infinity, and being immersed in an environment of color. </a:t>
            </a:r>
            <a:br>
              <a:rPr lang="en-US" sz="11200" dirty="0" smtClean="0">
                <a:latin typeface="Georgia" pitchFamily="18" charset="0"/>
              </a:rPr>
            </a:br>
            <a:r>
              <a:rPr lang="en-US" sz="11200" dirty="0" smtClean="0">
                <a:latin typeface="Georgia" pitchFamily="18" charset="0"/>
              </a:rPr>
              <a:t/>
            </a:r>
            <a:br>
              <a:rPr lang="en-US" sz="11200" dirty="0" smtClean="0">
                <a:latin typeface="Georgia" pitchFamily="18" charset="0"/>
              </a:rPr>
            </a:br>
            <a:endParaRPr lang="en-US" sz="11200" dirty="0">
              <a:latin typeface="Georgia" pitchFamily="18" charset="0"/>
            </a:endParaRPr>
          </a:p>
        </p:txBody>
      </p:sp>
      <p:pic>
        <p:nvPicPr>
          <p:cNvPr id="12290" name="Picture 2" descr="http://www.kettererkunst.com/div/img/rothko-hyp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143000"/>
            <a:ext cx="3203616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Autofit/>
          </a:bodyPr>
          <a:lstStyle/>
          <a:p>
            <a:r>
              <a:rPr lang="en-US" sz="4800" dirty="0" smtClean="0">
                <a:latin typeface="Georgia" pitchFamily="18" charset="0"/>
              </a:rPr>
              <a:t>Mark Rothko </a:t>
            </a:r>
            <a:endParaRPr lang="en-US" sz="4800" dirty="0">
              <a:latin typeface="Georgia" pitchFamily="18" charset="0"/>
            </a:endParaRPr>
          </a:p>
        </p:txBody>
      </p:sp>
      <p:pic>
        <p:nvPicPr>
          <p:cNvPr id="13314" name="Picture 2" descr="http://artmagazine.arcadja.com/wp-content/gallery/080526-emirato/mark-rothk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143000"/>
            <a:ext cx="4572000" cy="457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16" name="Picture 4" descr="http://tbn0.google.com/images?q=tbn:oZqmqhBTZ_dxlM:http://bp2.blogger.com/_t89FOf3fgVA/Rry_0NZ4j8I/AAAAAAAAAA8/OdNWofDIkeU/s320/rothko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914400"/>
            <a:ext cx="2362200" cy="2478856"/>
          </a:xfrm>
          <a:prstGeom prst="rect">
            <a:avLst/>
          </a:prstGeom>
          <a:noFill/>
        </p:spPr>
      </p:pic>
      <p:pic>
        <p:nvPicPr>
          <p:cNvPr id="13318" name="Picture 6" descr="http://images.easyart.com/i/prints/rw/lg/2/0/Mark-Rothko-Blue--Orange--Red--1961-20637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657600"/>
            <a:ext cx="2466975" cy="2819400"/>
          </a:xfrm>
          <a:prstGeom prst="rect">
            <a:avLst/>
          </a:prstGeom>
          <a:noFill/>
        </p:spPr>
      </p:pic>
      <p:pic>
        <p:nvPicPr>
          <p:cNvPr id="13320" name="Picture 8" descr="http://www.exec-comms.com/Pictures/Blog/Rothko-Green_and_Maroon_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19800" y="914400"/>
            <a:ext cx="2749707" cy="4572000"/>
          </a:xfrm>
          <a:prstGeom prst="rect">
            <a:avLst/>
          </a:prstGeom>
          <a:noFill/>
        </p:spPr>
      </p:pic>
      <p:pic>
        <p:nvPicPr>
          <p:cNvPr id="13322" name="Picture 10" descr="http://imagecache2.allposters.com/images/pic/NYG/78173~Yellow-and-Blue-Poster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58045" y="3657600"/>
            <a:ext cx="1957155" cy="29455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"/>
            <a:ext cx="5118735" cy="6204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3886199" cy="6095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14255"/>
            <a:ext cx="4117086" cy="60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46753"/>
            <a:ext cx="5320284" cy="5977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</Words>
  <Application>Microsoft Office PowerPoint</Application>
  <PresentationFormat>On-screen Show (4:3)</PresentationFormat>
  <Paragraphs>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Mark Rothko </vt:lpstr>
      <vt:lpstr>Mark Rothko 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The Color Wheel</vt:lpstr>
      <vt:lpstr>Red &amp; Green</vt:lpstr>
      <vt:lpstr> Yellow &amp; Purple</vt:lpstr>
      <vt:lpstr>Blue &amp; Orange</vt:lpstr>
      <vt:lpstr>Enjoy making your Mark Rothko inspired art…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Rothko</dc:title>
  <dc:subject>Art</dc:subject>
  <dc:creator>Nicole Seibert</dc:creator>
  <cp:lastModifiedBy>Nicole Seibert</cp:lastModifiedBy>
  <cp:revision>21</cp:revision>
  <dcterms:created xsi:type="dcterms:W3CDTF">2008-09-23T15:45:11Z</dcterms:created>
  <dcterms:modified xsi:type="dcterms:W3CDTF">2009-07-15T21:18:20Z</dcterms:modified>
</cp:coreProperties>
</file>