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D781A-205B-425E-826C-69E9F1BF61CC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7131-3BD5-45EE-BF7E-E6C31EB5D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06997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Georgia" pitchFamily="18" charset="0"/>
              </a:rPr>
              <a:t>Paul</a:t>
            </a:r>
            <a:r>
              <a:rPr lang="en-US" sz="6600" dirty="0">
                <a:latin typeface="Georgia" pitchFamily="18" charset="0"/>
              </a:rPr>
              <a:t> </a:t>
            </a:r>
            <a:r>
              <a:rPr lang="en-US" sz="6600" b="1" dirty="0">
                <a:latin typeface="Georgia" pitchFamily="18" charset="0"/>
              </a:rPr>
              <a:t>Cézanne</a:t>
            </a:r>
            <a:endParaRPr lang="en-US" sz="6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943600"/>
            <a:ext cx="6400800" cy="457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Georgia" pitchFamily="18" charset="0"/>
              </a:rPr>
              <a:t>1839 –1906</a:t>
            </a:r>
            <a:endParaRPr lang="en-US" b="1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20482" name="Picture 2" descr="http://artroots.com/art2/cezan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600200"/>
            <a:ext cx="3510349" cy="41629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/>
    <p:sndAc>
      <p:stSnd>
        <p:snd r:embed="rId2" name="drumroll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biblio.org/wm/paint/auth/cezanne/sl/apples/cezanne.app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609600"/>
            <a:ext cx="6419850" cy="53530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ebmuseum.meulie.net/wm/paint/auth/cezanne/sl/basket-apples/cezanne.basket-app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609600"/>
            <a:ext cx="6943725" cy="53530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blog.brainstormbrand.com/wp-content/uploads/2007/08/cezan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09600"/>
            <a:ext cx="6660160" cy="518541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orient="vert"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bbc.co.uk/london/content/images/2006/02/23/cezanne_apples300_300x22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914400"/>
            <a:ext cx="6654800" cy="49911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Still life with app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57200"/>
            <a:ext cx="7772400" cy="58293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news.bbc.co.uk/olmedia/550000/images/_553820_300cezan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14400"/>
            <a:ext cx="7569200" cy="45415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ibiblio.org/wm/paint/auth/cezanne/sl/cezanne.app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685800"/>
            <a:ext cx="6515100" cy="53530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theartwolf.com/articles/images/cezanne-still-life-detai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219200"/>
            <a:ext cx="3962400" cy="3580312"/>
          </a:xfrm>
          <a:prstGeom prst="rect">
            <a:avLst/>
          </a:prstGeom>
          <a:noFill/>
        </p:spPr>
      </p:pic>
      <p:pic>
        <p:nvPicPr>
          <p:cNvPr id="8196" name="Picture 4" descr="http://www.theartwolf.com/articles/images/cezanne-still-life-orsa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19200"/>
            <a:ext cx="4495800" cy="356452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d"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bp2.blogger.com/_DDOc35YtZyo/RrYpXcbZ7iI/AAAAAAAABMQ/-DIu-DmmW1Y/s400/cezanne.sl-app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71500"/>
            <a:ext cx="7391400" cy="55435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09600"/>
            <a:ext cx="6629400" cy="533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.thisislondon.co.uk/i/pix/2006/11/cezanne081106_243x3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838200"/>
            <a:ext cx="4143375" cy="516643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ill Life art print by Paul Cezan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1" y="720852"/>
            <a:ext cx="6967746" cy="553935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3/37/Paul_Cézanne,_Still_Life_With_Apples,_c._189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85800"/>
            <a:ext cx="7134225" cy="53530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etmuseum.org/toah/images/hb/hb_51.112.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7200"/>
            <a:ext cx="7298134" cy="5715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  <p:sndAc>
      <p:stSnd>
        <p:snd r:embed="rId2" name="cashreg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5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Paul Cézanne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 Cézanne- Still Life</dc:title>
  <dc:subject>Art</dc:subject>
  <dc:creator>Nicole Seibert</dc:creator>
  <cp:lastModifiedBy>Nicole Seibert</cp:lastModifiedBy>
  <cp:revision>13</cp:revision>
  <dcterms:created xsi:type="dcterms:W3CDTF">2008-11-11T20:53:13Z</dcterms:created>
  <dcterms:modified xsi:type="dcterms:W3CDTF">2009-07-15T20:19:28Z</dcterms:modified>
</cp:coreProperties>
</file>