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6" r:id="rId6"/>
    <p:sldId id="258" r:id="rId7"/>
    <p:sldId id="267" r:id="rId8"/>
    <p:sldId id="269" r:id="rId9"/>
    <p:sldId id="260" r:id="rId10"/>
    <p:sldId id="261" r:id="rId11"/>
    <p:sldId id="265" r:id="rId12"/>
    <p:sldId id="263" r:id="rId13"/>
    <p:sldId id="264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Georgia" pitchFamily="18" charset="0"/>
              </a:rPr>
              <a:t>Paul Klee</a:t>
            </a:r>
            <a:endParaRPr lang="en-US" sz="6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685800"/>
          </a:xfrm>
        </p:spPr>
        <p:txBody>
          <a:bodyPr>
            <a:noAutofit/>
          </a:bodyPr>
          <a:lstStyle/>
          <a:p>
            <a:r>
              <a:rPr lang="da-DK" sz="3600" dirty="0" smtClean="0">
                <a:solidFill>
                  <a:schemeClr val="tx1"/>
                </a:solidFill>
                <a:latin typeface="Georgia" pitchFamily="18" charset="0"/>
              </a:rPr>
              <a:t>1879 – 1940</a:t>
            </a:r>
            <a:endParaRPr lang="en-US" sz="36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5604" name="Picture 4" descr="Paul Klee   -   Photo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447800"/>
            <a:ext cx="3143250" cy="41052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iatwm.com/200508/SammlungRosengart/Klee_bergdor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33400"/>
            <a:ext cx="4291827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.worldgallery.co.uk/i/prints/rw/lg/1/3/Paul-Klee-Blau-Nacht-132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09600"/>
            <a:ext cx="7910513" cy="506272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://images.worldgallery.co.uk/i/prints/rw/lg/1/6/Paul-Klee-Rosengarten-1631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"/>
            <a:ext cx="5238750" cy="6163235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s.worldgallery.co.uk/i/prints/rw/lg/5/0/Paul-Klee-Cityscape-with-Yellow-Windows-503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1000"/>
            <a:ext cx="4626864" cy="5931877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ari-artisti.artline.ro/admin/_files/photogallery/the_castle_in_the_gard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886" y="295175"/>
            <a:ext cx="4628914" cy="5877025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ul Klee. Seneci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8600"/>
            <a:ext cx="5476875" cy="605841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s.worldgallery.co.uk/i/prints/rw/lg/5/0/Paul-Klee-Flora-on-the-Sand-504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"/>
            <a:ext cx="7524199" cy="585006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33400"/>
            <a:ext cx="5374558" cy="555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lus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arliquidodois.blogs.sapo.pt/arquivo/paul_klee_19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5562600" cy="5706048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worldgallery.co.uk/i/prints/rw/lg/1/3/Paul-Klee-New-Harmoney--Neue-Harmonie---1936-1347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4244340" cy="606334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kathryndarrow.files.wordpress.com/2008/07/kleetunisian-garde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28600"/>
            <a:ext cx="4724400" cy="621806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hessaleeinlondon.files.wordpress.com/2008/07/paulkleegreatchessga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021" y="276225"/>
            <a:ext cx="4988379" cy="581977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09600"/>
            <a:ext cx="6070600" cy="54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81000"/>
            <a:ext cx="473964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Paul Klee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Klee</dc:title>
  <dc:subject>Art</dc:subject>
  <dc:creator>Nicole Seibert</dc:creator>
  <cp:lastModifiedBy>Nicole Seibert</cp:lastModifiedBy>
  <cp:revision>22</cp:revision>
  <dcterms:created xsi:type="dcterms:W3CDTF">2008-11-18T18:58:21Z</dcterms:created>
  <dcterms:modified xsi:type="dcterms:W3CDTF">2009-07-15T20:25:46Z</dcterms:modified>
</cp:coreProperties>
</file>