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6" r:id="rId8"/>
    <p:sldId id="268" r:id="rId9"/>
    <p:sldId id="267" r:id="rId10"/>
    <p:sldId id="269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FF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A037-46E4-415C-BA65-25840A4BB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B281C-7BAD-430E-8CE1-37B68C4686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22C2-B604-487C-88F6-A18A2C436E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AE4E-5901-4730-8C20-5A640C5430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FD66D-C3EC-441A-9CAC-FD753DF713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B7B88-BC70-4A62-90AB-214770282D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F73EC-C1CE-4BDA-AB85-729D1D9254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0364-F5AA-467A-B8DC-3D0995CDCD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474C0-19BD-464E-9FF9-9CF663B11D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512B1-AE3E-46CD-B39E-95E1E62CFA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9779B-2BAD-41CB-94C6-0D79ED7CF6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8056FD-93E5-4DF8-8015-39A5A965AA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hyperlink" Target="http://cti.itc.virginia.edu/~bcr/Bayly/Baule_goli_kplekple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cti.itc.virginia.edu/~bcr/Hampton/Nuna_buffalo_Mask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44" y="428604"/>
            <a:ext cx="8858312" cy="1000132"/>
          </a:xfrm>
        </p:spPr>
        <p:txBody>
          <a:bodyPr/>
          <a:lstStyle/>
          <a:p>
            <a:pPr eaLnBrk="1" hangingPunct="1"/>
            <a:r>
              <a:rPr lang="en-GB" sz="5400" dirty="0" smtClean="0">
                <a:solidFill>
                  <a:schemeClr val="tx1"/>
                </a:solidFill>
                <a:latin typeface="Georgia" pitchFamily="18" charset="0"/>
              </a:rPr>
              <a:t>African Art</a:t>
            </a:r>
          </a:p>
        </p:txBody>
      </p:sp>
      <p:pic>
        <p:nvPicPr>
          <p:cNvPr id="2051" name="Picture 5" descr="Baule_goli_kplekple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714488"/>
            <a:ext cx="1785950" cy="308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9" descr="Nuna_buffalo_Mask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1714488"/>
            <a:ext cx="1781176" cy="30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8" descr="http://www.artsology.com/gfx/african_masks/benin_ivory_mask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4678" y="1714488"/>
            <a:ext cx="19431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10" descr="http://www.tribesgallery.com/african/masks/afr_mask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1714488"/>
            <a:ext cx="2928926" cy="310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2844" y="5214950"/>
            <a:ext cx="878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African Masks</a:t>
            </a:r>
            <a:endParaRPr lang="en-US" sz="2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6475" y="381000"/>
            <a:ext cx="45910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75747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>
                <a:latin typeface="Georgia" pitchFamily="18" charset="0"/>
              </a:rPr>
              <a:t>Masks are a popular tradition in many cultures. African masks were worn for celebrating victory, to ward off evil, and for storytelling. </a:t>
            </a:r>
          </a:p>
        </p:txBody>
      </p:sp>
      <p:pic>
        <p:nvPicPr>
          <p:cNvPr id="2" name="Picture 5" descr="412609_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557338"/>
            <a:ext cx="5473700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eorgia" pitchFamily="18" charset="0"/>
              </a:rPr>
              <a:t>African Masks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571480"/>
            <a:ext cx="5429288" cy="590074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800" b="1" dirty="0" smtClean="0">
                <a:latin typeface="Georgia" pitchFamily="18" charset="0"/>
              </a:rPr>
              <a:t>  </a:t>
            </a:r>
            <a:r>
              <a:rPr lang="en-US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eorgia" pitchFamily="18" charset="0"/>
              </a:rPr>
              <a:t>The style of African masks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 smtClean="0">
              <a:latin typeface="Georgi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Georgia" pitchFamily="18" charset="0"/>
              </a:rPr>
              <a:t>Some are realistic portraits and some are representing abstract qualities like: nobility, beauty, courage, mischief and humor.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Georgi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Georgia" pitchFamily="18" charset="0"/>
              </a:rPr>
              <a:t>Exaggerated features help to express these abstract values: diamond or football shaped eyes, elongated noses and low set mouths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latin typeface="Georgi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Georgia" pitchFamily="18" charset="0"/>
              </a:rPr>
              <a:t>Artists like Picasso, Modigliani and Andre Derain were inspired by the bold abstract designs of African tribal masks.</a:t>
            </a:r>
            <a:endParaRPr lang="en-GB" sz="2400" dirty="0" smtClean="0">
              <a:latin typeface="Georgia" pitchFamily="18" charset="0"/>
            </a:endParaRPr>
          </a:p>
        </p:txBody>
      </p:sp>
      <p:pic>
        <p:nvPicPr>
          <p:cNvPr id="4100" name="Picture 5" descr="Pu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714356"/>
            <a:ext cx="30670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eorgia" pitchFamily="18" charset="0"/>
              </a:rPr>
              <a:t>African Masks-Materials Used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74"/>
            <a:ext cx="4829180" cy="4929222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Georgia" pitchFamily="18" charset="0"/>
              </a:rPr>
              <a:t>African masks are made from different materials: wood, bronze, brass, copper, ivory, terracotta and glazed pottery, raffia and textiles. They are often decorated with shells, colored beads, bone, animal skin and vegetable fibers.</a:t>
            </a:r>
            <a:endParaRPr lang="en-GB" sz="2800" dirty="0" smtClean="0">
              <a:latin typeface="Georgia" pitchFamily="18" charset="0"/>
            </a:endParaRPr>
          </a:p>
        </p:txBody>
      </p:sp>
      <p:pic>
        <p:nvPicPr>
          <p:cNvPr id="6148" name="Picture 6" descr="lele-bashilele-mask-pigments-bear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428736"/>
            <a:ext cx="2792412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" descr="http://www.kottlersafrica.com/products2/images2/masks2/Senufo%20Mask%20West%20Africa%2016%20x%208''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214422"/>
            <a:ext cx="34337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8" descr="http://www.african-artshop.com/images/WEBISTE%20PIC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214422"/>
            <a:ext cx="3163888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" descr="http://www.masksoftheworld.com/images/African-Luchazi-Mask-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2428868"/>
            <a:ext cx="28575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5" descr="Chokwe_fem_pwo_mask_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9958"/>
            <a:ext cx="4500594" cy="621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 descr="http://www.foreignart.com/images/AC037-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85728"/>
            <a:ext cx="4643438" cy="618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cache2.allposters.com/images/pic/NIM/KE088~African-Masks-Pos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88" y="106363"/>
            <a:ext cx="5229225" cy="65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4100535" cy="522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149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African Art</vt:lpstr>
      <vt:lpstr>African Masks</vt:lpstr>
      <vt:lpstr>Slide 3</vt:lpstr>
      <vt:lpstr>African Masks-Materials Used</vt:lpstr>
      <vt:lpstr>Slide 5</vt:lpstr>
      <vt:lpstr>Slide 6</vt:lpstr>
      <vt:lpstr>Slide 7</vt:lpstr>
      <vt:lpstr>Slide 8</vt:lpstr>
      <vt:lpstr>Slide 9</vt:lpstr>
      <vt:lpstr>Slide 10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Art- Masks</dc:title>
  <dc:subject>Art</dc:subject>
  <dc:creator>Nicole Seibert</dc:creator>
  <cp:lastModifiedBy>Nicole Seibert</cp:lastModifiedBy>
  <cp:revision>23</cp:revision>
  <dcterms:created xsi:type="dcterms:W3CDTF">2006-05-15T10:47:38Z</dcterms:created>
  <dcterms:modified xsi:type="dcterms:W3CDTF">2009-07-15T16:09:20Z</dcterms:modified>
</cp:coreProperties>
</file>