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3" r:id="rId3"/>
    <p:sldId id="294" r:id="rId4"/>
    <p:sldId id="295" r:id="rId5"/>
    <p:sldId id="297" r:id="rId6"/>
    <p:sldId id="274" r:id="rId7"/>
    <p:sldId id="280" r:id="rId8"/>
    <p:sldId id="281" r:id="rId9"/>
    <p:sldId id="282" r:id="rId10"/>
    <p:sldId id="283" r:id="rId11"/>
    <p:sldId id="284" r:id="rId12"/>
    <p:sldId id="286" r:id="rId13"/>
    <p:sldId id="288" r:id="rId14"/>
    <p:sldId id="289" r:id="rId15"/>
    <p:sldId id="290" r:id="rId16"/>
    <p:sldId id="291" r:id="rId17"/>
    <p:sldId id="279" r:id="rId18"/>
    <p:sldId id="287" r:id="rId19"/>
    <p:sldId id="29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E598-EA74-4C64-8692-862683D7E640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07F1D-905F-4A5B-B4A6-8E8175E6A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2883D-57E1-4F0F-82FD-56070512455F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8BF04-D8E2-48FD-9ABD-AFC55647E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49185-C784-4781-B885-4ED3300D4010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5564C-536B-4FDC-A5BD-05351807D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5B067-164E-4DAE-BB84-57258CCD0E32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D0DFB-347E-480F-8417-46015716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AE600-3290-49D0-81CA-A496AC20B814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B333-B8B3-4A4C-8508-FB5BCB376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EA953-48FE-4235-9046-270C18AB304C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ACF3-B79B-41AA-8E53-C02EA69B1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70ABC-BEA8-43E0-A29D-DD6FB39483FA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C476-13B6-4815-A118-E93FCE331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D88A-4112-40AA-B17A-E205F19DF6E7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12E3F-39B1-4B82-A87D-D27128540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B947D-8773-419F-9C33-7FF29454F097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3F593-9C7F-449B-9557-089FDC978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2EA29-D3F7-43AA-BF51-BFD864FD5230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8B048-C288-4C0A-93E9-6A86ECB32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F8813-DB9E-447C-821D-12599DA85C54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7EDBB-AE16-4D82-A049-A92C2706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AC3735F-AB1B-4345-A2C3-C1E4909F7602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D6B0530-7506-4323-B34D-F3C053BBD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nga.gov/cgi-bin/pimage?68975+0+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600" smtClean="0">
                <a:latin typeface="Papyrus" pitchFamily="66" charset="0"/>
              </a:rPr>
              <a:t>Georgia O’Keeffe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  <a:latin typeface="Georgia" pitchFamily="18" charset="0"/>
              </a:rPr>
              <a:t>1887-1986</a:t>
            </a:r>
            <a:endParaRPr lang="en-US" smtClean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2052" name="Picture 4" descr="http://artfiles.art.com/images/-/Alfred-Stieglitz/Georgia-OKeeffe-1920-Giclee-Print-C1206204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00200"/>
            <a:ext cx="28575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mage08.webshots.com/8/3/23/96/145032396SyNEPF_f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685800"/>
            <a:ext cx="50022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eorgia O'Keeffe - Red Poppy - Art Prints and Post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680402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eorgia Totto O'Keeff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762000"/>
            <a:ext cx="3317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artbma.org/images/sub/sections/collection/col_okeef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33400"/>
            <a:ext cx="4584700" cy="554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eorgia O'Keeff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685800"/>
            <a:ext cx="42672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of painting by Georgia O'Keefe, Jack-in-the-Pulpit No. IV, 1930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33400"/>
            <a:ext cx="4173538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eorgia O'Keeffe, Oriental Popp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6477000" cy="46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eorgia O'Keeffe, Red Tree, Yellow Sky, 1952, MFA Bost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metmuseum.org/TOAH/images/h2/h2_52.2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914400"/>
            <a:ext cx="43434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ache.eb.com/eb/image?id=82513&amp;rendTypeId=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533400"/>
            <a:ext cx="3830638" cy="571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rtknowledgenews.com/files2007/OKeef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33400"/>
            <a:ext cx="4114800" cy="573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eanfarragher.com/images/Georgia-O-Keeffe-White-Pansy-74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609600"/>
            <a:ext cx="46482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metmuseum.org/TOAH/images/h2/h2_69.278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1000"/>
            <a:ext cx="5029200" cy="606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12.webshots.com/13/2/61/22/145026122cROrLf_f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57200"/>
            <a:ext cx="4724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black_iris_jun_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762000"/>
            <a:ext cx="60198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d_canna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14400"/>
            <a:ext cx="38100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ee Artistic Wallpaper : Georgia O'Keeffe - White Flower on Red Ear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543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eorgia O'Keeffe Poppy 19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09600"/>
            <a:ext cx="66579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</Words>
  <Application>Microsoft Office PowerPoint</Application>
  <PresentationFormat>On-screen Show (4:3)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Papyrus</vt:lpstr>
      <vt:lpstr>Georgia</vt:lpstr>
      <vt:lpstr>Office Theme</vt:lpstr>
      <vt:lpstr>Georgia O’Keeffe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O'Keefe</dc:title>
  <dc:subject>Art</dc:subject>
  <dc:creator>Nicole Seibert</dc:creator>
  <cp:lastModifiedBy>Nicole Seibert</cp:lastModifiedBy>
  <cp:revision>15</cp:revision>
  <dcterms:created xsi:type="dcterms:W3CDTF">2008-08-19T14:08:59Z</dcterms:created>
  <dcterms:modified xsi:type="dcterms:W3CDTF">2009-07-15T15:55:39Z</dcterms:modified>
</cp:coreProperties>
</file>