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6" r:id="rId4"/>
    <p:sldId id="277" r:id="rId5"/>
    <p:sldId id="258" r:id="rId6"/>
    <p:sldId id="280" r:id="rId7"/>
    <p:sldId id="264" r:id="rId8"/>
    <p:sldId id="268" r:id="rId9"/>
    <p:sldId id="265" r:id="rId10"/>
    <p:sldId id="281" r:id="rId11"/>
    <p:sldId id="269" r:id="rId12"/>
    <p:sldId id="257" r:id="rId13"/>
    <p:sldId id="259" r:id="rId14"/>
    <p:sldId id="261" r:id="rId15"/>
    <p:sldId id="262" r:id="rId16"/>
    <p:sldId id="263" r:id="rId17"/>
    <p:sldId id="267" r:id="rId18"/>
    <p:sldId id="270" r:id="rId19"/>
    <p:sldId id="271" r:id="rId20"/>
    <p:sldId id="272" r:id="rId21"/>
    <p:sldId id="274" r:id="rId22"/>
    <p:sldId id="279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D80DB-7C67-4FBF-B250-BD9D81A7BF98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F0B52D-A1C7-47E1-9D46-81AC1BF97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5D72F-45D5-4011-A941-245B3927A83B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9A1CDA-8A9E-40ED-8C34-6B3216337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0C287-1D3D-4B00-B840-B55CE54B7C31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C04E6-3E56-4BEC-8BAB-46330D90BC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BADCC-F3CB-4809-ABE2-02FF3F3978B4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E9CA2-652F-4AE4-A49E-A5B5008EE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D6A8E-2951-4E75-A6EE-BED8973ED039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AACBB-C12C-460F-BBE4-BA174F50A8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27FA1-848C-4D36-B328-A03C19DB5E12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915C6-CE9D-4B7D-BE89-8675A475F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C782C-2390-4B62-81FF-59719BA943F7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B07AD-DB68-4161-9E39-7EB0959E96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B9E637-E30D-4C22-AD30-B155351DD747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9EB442-D2F6-47C4-8E83-8834502B0E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5FB4C-F92B-46B1-A341-3F7FF64A3467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F37C7-193E-4047-9BDA-B34B1606E9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9E5B56-FEBA-4D05-9AA1-5FA14C1CF642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4063B-0767-47F7-97F7-FBD341870E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18C16-D251-4770-AD6D-624ABE12504D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EEAA4-38D1-4421-BF62-51A0A04036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A5BD311-903B-43A3-8DE3-96F378230CE1}" type="datetimeFigureOut">
              <a:rPr lang="en-US"/>
              <a:pPr>
                <a:defRPr/>
              </a:pPr>
              <a:t>7/15/2009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F6BCF87-C8BD-4C34-9F76-10D4596D7D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sz="6600" smtClean="0">
                <a:latin typeface="Georgia" pitchFamily="18" charset="0"/>
              </a:rPr>
              <a:t>Joan Miro’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90800" y="5715000"/>
            <a:ext cx="6400800" cy="990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>
                <a:latin typeface="Georgia" pitchFamily="18" charset="0"/>
              </a:rPr>
              <a:t>April 20, 1893 – December 25, 1983</a:t>
            </a:r>
            <a:endParaRPr lang="en-US" sz="2800" dirty="0">
              <a:latin typeface="Georgia" pitchFamily="18" charset="0"/>
            </a:endParaRPr>
          </a:p>
        </p:txBody>
      </p:sp>
      <p:pic>
        <p:nvPicPr>
          <p:cNvPr id="2052" name="Picture 2" descr="http://www.abcgallery.com/M/miro/mirophoto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1219200"/>
            <a:ext cx="3048000" cy="446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Rectangle 4"/>
          <p:cNvSpPr>
            <a:spLocks noChangeArrowheads="1"/>
          </p:cNvSpPr>
          <p:nvPr/>
        </p:nvSpPr>
        <p:spPr bwMode="auto">
          <a:xfrm>
            <a:off x="6019800" y="4267200"/>
            <a:ext cx="2743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Georgia" pitchFamily="18" charset="0"/>
              </a:rPr>
              <a:t>“I try to apply colors like words that shape poems, like notes that shape music.” –Joan Miro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"/>
            <a:ext cx="6894513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1143000" y="5780088"/>
            <a:ext cx="4572000" cy="107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i="1">
                <a:latin typeface="Georgia" pitchFamily="18" charset="0"/>
              </a:rPr>
              <a:t>The Nightingale's Song at Midnight and the Morning Rain</a:t>
            </a:r>
          </a:p>
          <a:p>
            <a:r>
              <a:rPr lang="en-US" sz="1600">
                <a:latin typeface="Georgia" pitchFamily="18" charset="0"/>
              </a:rPr>
              <a:t>1940</a:t>
            </a:r>
          </a:p>
          <a:p>
            <a:r>
              <a:rPr lang="en-US" sz="1600">
                <a:latin typeface="Georgia" pitchFamily="18" charset="0"/>
              </a:rPr>
              <a:t>Gouache and turpentine paint on paper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sprott.physics.wisc.edu/PICKOVER/pc/miroreal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152400"/>
            <a:ext cx="4724400" cy="560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2057400" y="5791200"/>
            <a:ext cx="48006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i="1">
                <a:latin typeface="Georgia" pitchFamily="18" charset="0"/>
              </a:rPr>
              <a:t>Ciphers and Constellations, in Love with a Woman</a:t>
            </a:r>
          </a:p>
          <a:p>
            <a:r>
              <a:rPr lang="en-US" sz="1600">
                <a:latin typeface="Georgia" pitchFamily="18" charset="0"/>
              </a:rPr>
              <a:t>1941</a:t>
            </a:r>
          </a:p>
          <a:p>
            <a:r>
              <a:rPr lang="en-US" sz="1600">
                <a:latin typeface="Georgia" pitchFamily="18" charset="0"/>
              </a:rPr>
              <a:t>Gouache and turpentine on paper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4" descr="http://www.thecatgallery.com/images/Miro-Cat-300-100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81000"/>
            <a:ext cx="52959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leninimports.com/miro5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3075" y="762000"/>
            <a:ext cx="8281988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www.leninimports.com/miro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"/>
            <a:ext cx="4737100" cy="632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http://www.leninimports.com/miro6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95250"/>
            <a:ext cx="5346700" cy="668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www.myi4d.com/images/product_images/Miro-Barcelona_pl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152400"/>
            <a:ext cx="4279900" cy="653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Miro Painti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28600"/>
            <a:ext cx="4879975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cs.cmu.edu/~anupamg/pics/miro-chanteu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228600"/>
            <a:ext cx="4670425" cy="633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imagecache2.allposters.com/images/pic/ISI/E539~Obra-de-Joan-Miro-Poster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81000"/>
            <a:ext cx="8599488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Joan Miró. Self-Portrait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52400"/>
            <a:ext cx="4724400" cy="577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2"/>
          <p:cNvSpPr>
            <a:spLocks noChangeArrowheads="1"/>
          </p:cNvSpPr>
          <p:nvPr/>
        </p:nvSpPr>
        <p:spPr bwMode="auto">
          <a:xfrm>
            <a:off x="1981200" y="5934075"/>
            <a:ext cx="4953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Georgia" pitchFamily="18" charset="0"/>
              </a:rPr>
              <a:t>Self-Portrait</a:t>
            </a:r>
          </a:p>
          <a:p>
            <a:r>
              <a:rPr lang="en-US">
                <a:latin typeface="Georgia" pitchFamily="18" charset="0"/>
              </a:rPr>
              <a:t>1919</a:t>
            </a:r>
          </a:p>
          <a:p>
            <a:r>
              <a:rPr lang="en-US">
                <a:latin typeface="Georgia" pitchFamily="18" charset="0"/>
              </a:rPr>
              <a:t>Oil on canvas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http://www.poster.net/miro-joan/miro-joan-singing-fish-21048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304800"/>
            <a:ext cx="4737100" cy="631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228600"/>
            <a:ext cx="4733925" cy="624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0" y="5334000"/>
            <a:ext cx="2362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Georgia" pitchFamily="18" charset="0"/>
              </a:rPr>
              <a:t>Woman in Front of the Sun</a:t>
            </a:r>
          </a:p>
          <a:p>
            <a:r>
              <a:rPr lang="en-US">
                <a:latin typeface="Georgia" pitchFamily="18" charset="0"/>
              </a:rPr>
              <a:t>1950</a:t>
            </a:r>
          </a:p>
          <a:p>
            <a:r>
              <a:rPr lang="en-US">
                <a:latin typeface="Georgia" pitchFamily="18" charset="0"/>
              </a:rPr>
              <a:t>Oil on canvas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leninimports.com/miro8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8600"/>
            <a:ext cx="5172075" cy="642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Joan Miró. Dutch Interior II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0"/>
            <a:ext cx="532923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Rectangle 2"/>
          <p:cNvSpPr>
            <a:spLocks noChangeArrowheads="1"/>
          </p:cNvSpPr>
          <p:nvPr/>
        </p:nvSpPr>
        <p:spPr bwMode="auto">
          <a:xfrm>
            <a:off x="0" y="5791200"/>
            <a:ext cx="2205038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Georgia" pitchFamily="18" charset="0"/>
              </a:rPr>
              <a:t>Dutch Interior II</a:t>
            </a:r>
          </a:p>
          <a:p>
            <a:r>
              <a:rPr lang="en-US">
                <a:latin typeface="Georgia" pitchFamily="18" charset="0"/>
              </a:rPr>
              <a:t>1928</a:t>
            </a:r>
          </a:p>
          <a:p>
            <a:r>
              <a:rPr lang="en-US">
                <a:latin typeface="Georgia" pitchFamily="18" charset="0"/>
              </a:rPr>
              <a:t>Oil on canvas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Joan Miró. Catalan Landscape (The Hunter)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7553325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762000" y="5791200"/>
            <a:ext cx="75438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Georgia" pitchFamily="18" charset="0"/>
              </a:rPr>
              <a:t>Catalan Landscape (The Hunter)</a:t>
            </a:r>
          </a:p>
          <a:p>
            <a:r>
              <a:rPr lang="en-US">
                <a:latin typeface="Georgia" pitchFamily="18" charset="0"/>
              </a:rPr>
              <a:t>1923/24</a:t>
            </a:r>
          </a:p>
          <a:p>
            <a:r>
              <a:rPr lang="en-US">
                <a:latin typeface="Georgia" pitchFamily="18" charset="0"/>
              </a:rPr>
              <a:t>Oil on canvas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Joan Miró. Dutch Interior I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28600"/>
            <a:ext cx="5029200" cy="641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0" y="5791200"/>
            <a:ext cx="2286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Georgia" pitchFamily="18" charset="0"/>
              </a:rPr>
              <a:t>Dutch Interior I</a:t>
            </a:r>
          </a:p>
          <a:p>
            <a:r>
              <a:rPr lang="en-US">
                <a:latin typeface="Georgia" pitchFamily="18" charset="0"/>
              </a:rPr>
              <a:t>1928</a:t>
            </a:r>
          </a:p>
          <a:p>
            <a:r>
              <a:rPr lang="en-US">
                <a:latin typeface="Georgia" pitchFamily="18" charset="0"/>
              </a:rPr>
              <a:t>Oil on canvas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52400"/>
            <a:ext cx="4191000" cy="639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0" y="3733800"/>
            <a:ext cx="25146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i="1">
                <a:latin typeface="Georgia" pitchFamily="18" charset="0"/>
              </a:rPr>
              <a:t>The Lark's Wing, Encircled with Golden Blue, Rejoins the Heart of the Poppy Sleeping on a Diamond-Studded Meadow</a:t>
            </a:r>
          </a:p>
          <a:p>
            <a:endParaRPr lang="en-US" sz="1600">
              <a:latin typeface="Georgia" pitchFamily="18" charset="0"/>
            </a:endParaRPr>
          </a:p>
          <a:p>
            <a:r>
              <a:rPr lang="en-US" sz="1600">
                <a:latin typeface="Georgia" pitchFamily="18" charset="0"/>
              </a:rPr>
              <a:t>1967</a:t>
            </a:r>
          </a:p>
          <a:p>
            <a:endParaRPr lang="en-US" sz="1600">
              <a:latin typeface="Georgia" pitchFamily="18" charset="0"/>
            </a:endParaRPr>
          </a:p>
          <a:p>
            <a:r>
              <a:rPr lang="en-US" sz="1600">
                <a:latin typeface="Georgia" pitchFamily="18" charset="0"/>
              </a:rPr>
              <a:t>Oil on canvas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masterworksfineart.com/inventory/miro/prev_miro174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73038"/>
            <a:ext cx="5727700" cy="651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arnival of Harlequi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351838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2"/>
          <p:cNvSpPr>
            <a:spLocks noChangeArrowheads="1"/>
          </p:cNvSpPr>
          <p:nvPr/>
        </p:nvSpPr>
        <p:spPr bwMode="auto">
          <a:xfrm>
            <a:off x="457200" y="5486400"/>
            <a:ext cx="838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Georgia" pitchFamily="18" charset="0"/>
              </a:rPr>
              <a:t>Harlequin's Carnival</a:t>
            </a:r>
          </a:p>
          <a:p>
            <a:r>
              <a:rPr lang="en-US">
                <a:latin typeface="Georgia" pitchFamily="18" charset="0"/>
              </a:rPr>
              <a:t>1924-25</a:t>
            </a:r>
          </a:p>
          <a:p>
            <a:r>
              <a:rPr lang="en-US">
                <a:latin typeface="Georgia" pitchFamily="18" charset="0"/>
              </a:rPr>
              <a:t>Oil on canvas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nga.gov/feature/artnation/calder/images/miro/miro_star_316x38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184150"/>
            <a:ext cx="5346700" cy="644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133</Words>
  <Application>Microsoft Office PowerPoint</Application>
  <PresentationFormat>On-screen Show (4:3)</PresentationFormat>
  <Paragraphs>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Georgia</vt:lpstr>
      <vt:lpstr>Office Theme</vt:lpstr>
      <vt:lpstr>Joan Miro’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Fort Zumwalt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Joan Miro</dc:title>
  <dc:subject>Art</dc:subject>
  <dc:creator>Nicole Seibert</dc:creator>
  <cp:lastModifiedBy>Nicole Seibert</cp:lastModifiedBy>
  <cp:revision>54</cp:revision>
  <dcterms:created xsi:type="dcterms:W3CDTF">2008-09-23T16:22:29Z</dcterms:created>
  <dcterms:modified xsi:type="dcterms:W3CDTF">2009-07-15T15:48:14Z</dcterms:modified>
</cp:coreProperties>
</file>