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3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1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1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3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87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40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5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0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6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0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9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3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8A4C-331B-4419-BDF4-886D361C432B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D5CD-FEFC-4A1E-8100-BDC19D71A2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2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EBD5-E209-4C7B-AD62-A84E64E70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Neural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6C5FC-2B74-48A5-8E25-7FA324A50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Samriddh Gupta</a:t>
            </a:r>
          </a:p>
          <a:p>
            <a:r>
              <a:rPr lang="en-US" dirty="0">
                <a:effectLst/>
              </a:rPr>
              <a:t>McGraw-Hill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067D-58D7-4876-A577-E0EF6B39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5A7D-DC01-4235-BBCB-08F08A56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 is best algorithm when it come to leaning a process.</a:t>
            </a:r>
          </a:p>
          <a:p>
            <a:r>
              <a:rPr lang="en-US" dirty="0"/>
              <a:t>It can be easily explain as the neural in brain and the algorithm tries to duplicate an artificial brain using it. </a:t>
            </a:r>
          </a:p>
        </p:txBody>
      </p:sp>
      <p:pic>
        <p:nvPicPr>
          <p:cNvPr id="1026" name="Picture 2" descr="Recurrent Neural Network Tutorial">
            <a:extLst>
              <a:ext uri="{FF2B5EF4-FFF2-40B4-BE49-F238E27FC236}">
                <a16:creationId xmlns:a16="http://schemas.microsoft.com/office/drawing/2014/main" id="{451BB15A-6D79-4DC9-AE6F-65C7A1F12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418" y="3173333"/>
            <a:ext cx="5466787" cy="30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1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D76-67BF-4186-B17D-59F7FC09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Neural Net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AE30-074E-4DAC-9A04-CF672AC1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A neural net can be described as interconnected notes with the checkpoints between them. </a:t>
            </a:r>
          </a:p>
          <a:p>
            <a:r>
              <a:rPr lang="en-US" dirty="0"/>
              <a:t>The check point represent the layers and road represent the interconnected neural which connect each road.</a:t>
            </a:r>
          </a:p>
          <a:p>
            <a:r>
              <a:rPr lang="en-US" dirty="0"/>
              <a:t>One set of layer can’t be connect in same row and not all of them need to be connected.</a:t>
            </a:r>
          </a:p>
        </p:txBody>
      </p:sp>
      <p:pic>
        <p:nvPicPr>
          <p:cNvPr id="2050" name="Picture 2" descr="The Artificial Neural Networks handbook: Part 1 | by Jayesh Bapu ...">
            <a:extLst>
              <a:ext uri="{FF2B5EF4-FFF2-40B4-BE49-F238E27FC236}">
                <a16:creationId xmlns:a16="http://schemas.microsoft.com/office/drawing/2014/main" id="{7C36000F-0BB7-4593-B2F5-54483DF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915" y="2210935"/>
            <a:ext cx="4133941" cy="3493180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55E8-E36D-4A84-BBD6-C8AFA9F6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 of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7799-CF4A-46E3-9E05-88B54007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Instances are represented by many attribute-value pairs.</a:t>
            </a:r>
          </a:p>
          <a:p>
            <a:r>
              <a:rPr lang="en-US" dirty="0">
                <a:effectLst/>
              </a:rPr>
              <a:t>The target function output may be discrete-valued, real-valued, or a vector of several real- or discrete-valued attributes.</a:t>
            </a:r>
          </a:p>
          <a:p>
            <a:r>
              <a:rPr lang="en-US" dirty="0">
                <a:effectLst/>
              </a:rPr>
              <a:t>The training examples may contain errors.</a:t>
            </a:r>
          </a:p>
          <a:p>
            <a:r>
              <a:rPr lang="en-US" dirty="0">
                <a:effectLst/>
              </a:rPr>
              <a:t>Long training times are acceptable.</a:t>
            </a:r>
          </a:p>
          <a:p>
            <a:r>
              <a:rPr lang="en-US" dirty="0">
                <a:effectLst/>
              </a:rPr>
              <a:t>Fast evaluation of the learned target function may be required.</a:t>
            </a:r>
          </a:p>
          <a:p>
            <a:r>
              <a:rPr lang="en-US" dirty="0">
                <a:effectLst/>
              </a:rPr>
              <a:t>The ability of humans to understand the learned target function is not important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503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06FE-02BF-4335-AEFA-0ECC0A9E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PERCEPTRONS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5FC4-8EEF-4622-97D5-1C8A4E11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sz="1900"/>
              <a:t>A Perceptron is an algorithm used for supervised learning of binary classifiers. Binary classifiers decide whether an input, usually represented by a series of vectors, belongs to a specific class.</a:t>
            </a:r>
          </a:p>
          <a:p>
            <a:r>
              <a:rPr lang="en-US" sz="1900"/>
              <a:t>In short, a perceptron is a single-layer neural network. They consist of four main parts including input values, weights and bias, net sum, and an activation function.</a:t>
            </a:r>
          </a:p>
        </p:txBody>
      </p:sp>
      <p:pic>
        <p:nvPicPr>
          <p:cNvPr id="3078" name="Picture 6" descr="What is Perceptron | Simplilearn">
            <a:extLst>
              <a:ext uri="{FF2B5EF4-FFF2-40B4-BE49-F238E27FC236}">
                <a16:creationId xmlns:a16="http://schemas.microsoft.com/office/drawing/2014/main" id="{40C64BFF-373D-438A-9706-B4A2D50A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3093580"/>
            <a:ext cx="4833257" cy="1727889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58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DD8-20E3-4E3B-ADC0-B72755AE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MULTILAYER NETWORKS and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9707-2649-4B57-8C3B-7143665C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single layer might gives you a linear function but we can also use multiple layers so that we can also deal with function which are NOT linear.</a:t>
            </a:r>
          </a:p>
          <a:p>
            <a:r>
              <a:rPr lang="en-US" dirty="0"/>
              <a:t>They can have different function working on them which are helpful as not everything in the real word follows a pattern.</a:t>
            </a:r>
          </a:p>
          <a:p>
            <a:r>
              <a:rPr lang="en-US" dirty="0"/>
              <a:t>This also help in backpropagating on the problem and change the necessary weights which could help us increase the accuracy.</a:t>
            </a:r>
          </a:p>
        </p:txBody>
      </p:sp>
      <p:pic>
        <p:nvPicPr>
          <p:cNvPr id="4098" name="Picture 2" descr="TensorFlow - Multi-Layer Perceptron Learning - Tutorialspoint">
            <a:extLst>
              <a:ext uri="{FF2B5EF4-FFF2-40B4-BE49-F238E27FC236}">
                <a16:creationId xmlns:a16="http://schemas.microsoft.com/office/drawing/2014/main" id="{F0823141-1263-4580-81F5-8CE57D96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2622338"/>
            <a:ext cx="4833257" cy="2670374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811C-D252-48A0-894C-BDEC5D2D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Generalization, Overfitting, and Stopping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9423-1FA6-4496-842B-B686E6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The overfitting problem can be solved by putting a validation data in the algorithms.</a:t>
            </a:r>
          </a:p>
          <a:p>
            <a:pPr>
              <a:lnSpc>
                <a:spcPct val="110000"/>
              </a:lnSpc>
            </a:pPr>
            <a:r>
              <a:rPr lang="en-US" sz="1700"/>
              <a:t>The overfitting could also be solved if in the training data, error falls below some level.</a:t>
            </a:r>
          </a:p>
          <a:p>
            <a:pPr>
              <a:lnSpc>
                <a:spcPct val="110000"/>
              </a:lnSpc>
            </a:pPr>
            <a:r>
              <a:rPr lang="en-US" sz="1700"/>
              <a:t>The large degree of weights could be used for generalization of the data.</a:t>
            </a:r>
          </a:p>
          <a:p>
            <a:pPr>
              <a:lnSpc>
                <a:spcPct val="110000"/>
              </a:lnSpc>
            </a:pPr>
            <a:r>
              <a:rPr lang="en-US" sz="1700"/>
              <a:t>Stopping criteria can be simple can stop whenever the error is the lowest for the data.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5122" name="Picture 2" descr="Neural network over-fitting - Cross Validated">
            <a:extLst>
              <a:ext uri="{FF2B5EF4-FFF2-40B4-BE49-F238E27FC236}">
                <a16:creationId xmlns:a16="http://schemas.microsoft.com/office/drawing/2014/main" id="{DDCCC53F-AC10-4465-A17E-040542F84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7" b="3"/>
          <a:stretch/>
        </p:blipFill>
        <p:spPr bwMode="auto">
          <a:xfrm>
            <a:off x="6357257" y="2210935"/>
            <a:ext cx="4833257" cy="3493180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67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1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Artificial Neural Net</vt:lpstr>
      <vt:lpstr>Introduction</vt:lpstr>
      <vt:lpstr>Neural Net Representation</vt:lpstr>
      <vt:lpstr>Real time application of ANN</vt:lpstr>
      <vt:lpstr>PERCEPTRONS</vt:lpstr>
      <vt:lpstr>MULTILAYER NETWORKS and backpropagation</vt:lpstr>
      <vt:lpstr>Generalization, Overfitting, and Stopping Criterion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</dc:title>
  <dc:creator>samriddh gupta</dc:creator>
  <cp:lastModifiedBy>samriddh gupta</cp:lastModifiedBy>
  <cp:revision>1</cp:revision>
  <dcterms:created xsi:type="dcterms:W3CDTF">2020-07-22T14:30:52Z</dcterms:created>
  <dcterms:modified xsi:type="dcterms:W3CDTF">2020-07-22T14:31:19Z</dcterms:modified>
</cp:coreProperties>
</file>