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-446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megenerator.net/instance/80344478/toretto-tips-it-doesnt-matter-whats-under-the-hood-the-only-thing-that-matters-is-whos-behind-the-wh" TargetMode="External"/><Relationship Id="rId2" Type="http://schemas.openxmlformats.org/officeDocument/2006/relationships/hyperlink" Target="http://www.johnharwood.com/gallery_tech_robot_rea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273E-A540-4CD0-BAD9-9661403CE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7475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dirty="0"/>
            </a:br>
            <a:r>
              <a:rPr lang="en-US" sz="2800" dirty="0"/>
              <a:t>CSC 468 - Artificial Intelligence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ROBOT READER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13368-1EEB-42C7-BB98-92C5BBC2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306" y="4202972"/>
            <a:ext cx="8791575" cy="1655762"/>
          </a:xfrm>
        </p:spPr>
        <p:txBody>
          <a:bodyPr/>
          <a:lstStyle/>
          <a:p>
            <a:pPr algn="ctr"/>
            <a:r>
              <a:rPr lang="en-US" sz="2800" dirty="0"/>
              <a:t>Professor: Nathalie </a:t>
            </a:r>
            <a:r>
              <a:rPr lang="en-US" sz="2800" dirty="0" err="1"/>
              <a:t>Japkowicz</a:t>
            </a:r>
            <a:endParaRPr lang="en-US" sz="2800" dirty="0"/>
          </a:p>
          <a:p>
            <a:pPr algn="ctr"/>
            <a:r>
              <a:rPr lang="en-US" sz="2800" dirty="0"/>
              <a:t>Samriddh Gupta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20699-6020-4C42-8B7A-E3DFC96A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ROBOT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F0FB-48A9-42A9-AE45-DEB15CB2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76" y="2249487"/>
            <a:ext cx="4556124" cy="396504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a program that uses artificial intelligence to read, edit and grade an essay.</a:t>
            </a:r>
          </a:p>
          <a:p>
            <a:pPr algn="just"/>
            <a:r>
              <a:rPr lang="en-US" sz="2000" dirty="0"/>
              <a:t>By Implementing this program, professor and teacher can be excused from a task of assignment checking and grading is a difficult and time-consuming job and with help of this robot, we can do that job in less than a minute.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F5E58-F2F6-4C5F-B1DC-3755E17E9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565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7F63D-0800-4ABF-A329-971CF61E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69" y="679313"/>
            <a:ext cx="5185383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What’s under the 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11EA-7633-4CBE-B75C-C7E1FB46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4" y="2233263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programing language uses following technology to work:</a:t>
            </a:r>
          </a:p>
          <a:p>
            <a:pPr marL="0" indent="0">
              <a:buNone/>
            </a:pPr>
            <a:r>
              <a:rPr lang="en-US" sz="2000" dirty="0"/>
              <a:t>     1.  Machine Learning</a:t>
            </a:r>
          </a:p>
          <a:p>
            <a:pPr marL="0" indent="0">
              <a:buNone/>
            </a:pPr>
            <a:r>
              <a:rPr lang="en-US" sz="2000" dirty="0"/>
              <a:t>     2.  Deep Learning</a:t>
            </a:r>
          </a:p>
          <a:p>
            <a:pPr marL="0" indent="0">
              <a:buNone/>
            </a:pPr>
            <a:r>
              <a:rPr lang="en-US" sz="2000" dirty="0"/>
              <a:t>     3.  Cloud Computing</a:t>
            </a:r>
          </a:p>
          <a:p>
            <a:pPr marL="0" indent="0">
              <a:buNone/>
            </a:pPr>
            <a:r>
              <a:rPr lang="en-US" sz="2000" dirty="0"/>
              <a:t>     4.  Statistical Analysis </a:t>
            </a:r>
          </a:p>
        </p:txBody>
      </p:sp>
      <p:pic>
        <p:nvPicPr>
          <p:cNvPr id="5" name="Picture 4" descr="A picture containing text, newspaper, book&#10;&#10;Description generated with very high confidence">
            <a:extLst>
              <a:ext uri="{FF2B5EF4-FFF2-40B4-BE49-F238E27FC236}">
                <a16:creationId xmlns:a16="http://schemas.microsoft.com/office/drawing/2014/main" id="{9564EFE0-9163-47B5-9BBA-5E219264A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52" y="2404315"/>
            <a:ext cx="5456279" cy="28509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365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E2B8-1806-4AA4-920A-019F2800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DEEP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A2331-38A3-4DF5-830C-EB0391541D0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6944" t="21100" r="30177" b="33109"/>
          <a:stretch/>
        </p:blipFill>
        <p:spPr bwMode="auto">
          <a:xfrm>
            <a:off x="1771403" y="2249488"/>
            <a:ext cx="8646020" cy="354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326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4" name="Group 36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6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4" name="Group 423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25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6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7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9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5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7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8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9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0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1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8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0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1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2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4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4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6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6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8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3D0F7A-E767-485E-9D87-A4698B0C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CLOUD COMPUTING</a:t>
            </a:r>
            <a:br>
              <a:rPr lang="en-US" sz="4800" b="1">
                <a:solidFill>
                  <a:srgbClr val="FFFFFF"/>
                </a:solidFill>
              </a:rPr>
            </a:br>
            <a:endParaRPr lang="en-US" sz="4800" b="1">
              <a:solidFill>
                <a:srgbClr val="FFFFFF"/>
              </a:solidFill>
            </a:endParaRPr>
          </a:p>
        </p:txBody>
      </p:sp>
      <p:sp useBgFill="1">
        <p:nvSpPr>
          <p:cNvPr id="480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4" descr="Image result for cloud computing">
            <a:extLst>
              <a:ext uri="{FF2B5EF4-FFF2-40B4-BE49-F238E27FC236}">
                <a16:creationId xmlns:a16="http://schemas.microsoft.com/office/drawing/2014/main" id="{6909B47D-50EC-4F0A-A616-7BEB202A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96" y="1646350"/>
            <a:ext cx="4635583" cy="35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41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D70-CBC2-4F65-A6CC-6FFDF885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788C-D1E7-4EBE-899E-21B0123D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http://www.johnharwood.com/gallery_tech_robot_reader.html</a:t>
            </a:r>
            <a:endParaRPr lang="en-US" dirty="0"/>
          </a:p>
          <a:p>
            <a:r>
              <a:rPr lang="en-US" dirty="0">
                <a:hlinkClick r:id="rId3"/>
              </a:rPr>
              <a:t>https://memegenerator.net/instance/80344478/toretto-tips-it-doesnt-matter-whats-under-the-hood-the-only-thing-that-matters-is-whos-behind-the-wh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137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 CSC 468 - Artificial Intelligence  ROBOT READER</vt:lpstr>
      <vt:lpstr>WHAT IS ROBOT ? </vt:lpstr>
      <vt:lpstr>What’s under the hood?</vt:lpstr>
      <vt:lpstr>DEEP LEARNING</vt:lpstr>
      <vt:lpstr>CLOUD COMPUTING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READER</dc:title>
  <dc:creator>samriddh gupta</dc:creator>
  <cp:lastModifiedBy>samriddh gupta</cp:lastModifiedBy>
  <cp:revision>7</cp:revision>
  <dcterms:created xsi:type="dcterms:W3CDTF">2018-11-27T08:07:13Z</dcterms:created>
  <dcterms:modified xsi:type="dcterms:W3CDTF">2018-11-28T17:37:06Z</dcterms:modified>
</cp:coreProperties>
</file>