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192024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3" d="100"/>
          <a:sy n="53" d="100"/>
        </p:scale>
        <p:origin x="68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1795781"/>
            <a:ext cx="14401800" cy="3820160"/>
          </a:xfrm>
        </p:spPr>
        <p:txBody>
          <a:bodyPr anchor="b"/>
          <a:lstStyle>
            <a:lvl1pPr algn="ctr">
              <a:defRPr sz="9450"/>
            </a:lvl1pPr>
          </a:lstStyle>
          <a:p>
            <a:r>
              <a:rPr lang="en-US"/>
              <a:t>Click to edit Master title style</a:t>
            </a:r>
            <a:endParaRPr lang="en-US" dirty="0"/>
          </a:p>
        </p:txBody>
      </p:sp>
      <p:sp>
        <p:nvSpPr>
          <p:cNvPr id="3" name="Subtitle 2"/>
          <p:cNvSpPr>
            <a:spLocks noGrp="1"/>
          </p:cNvSpPr>
          <p:nvPr>
            <p:ph type="subTitle" idx="1"/>
          </p:nvPr>
        </p:nvSpPr>
        <p:spPr>
          <a:xfrm>
            <a:off x="2400300" y="5763261"/>
            <a:ext cx="14401800" cy="2649219"/>
          </a:xfrm>
        </p:spPr>
        <p:txBody>
          <a:bodyPr/>
          <a:lstStyle>
            <a:lvl1pPr marL="0" indent="0" algn="ctr">
              <a:buNone/>
              <a:defRPr sz="3780"/>
            </a:lvl1pPr>
            <a:lvl2pPr marL="720090" indent="0" algn="ctr">
              <a:buNone/>
              <a:defRPr sz="3150"/>
            </a:lvl2pPr>
            <a:lvl3pPr marL="1440180" indent="0" algn="ctr">
              <a:buNone/>
              <a:defRPr sz="2835"/>
            </a:lvl3pPr>
            <a:lvl4pPr marL="2160270" indent="0" algn="ctr">
              <a:buNone/>
              <a:defRPr sz="2520"/>
            </a:lvl4pPr>
            <a:lvl5pPr marL="2880360" indent="0" algn="ctr">
              <a:buNone/>
              <a:defRPr sz="2520"/>
            </a:lvl5pPr>
            <a:lvl6pPr marL="3600450" indent="0" algn="ctr">
              <a:buNone/>
              <a:defRPr sz="2520"/>
            </a:lvl6pPr>
            <a:lvl7pPr marL="4320540" indent="0" algn="ctr">
              <a:buNone/>
              <a:defRPr sz="2520"/>
            </a:lvl7pPr>
            <a:lvl8pPr marL="5040630" indent="0" algn="ctr">
              <a:buNone/>
              <a:defRPr sz="2520"/>
            </a:lvl8pPr>
            <a:lvl9pPr marL="5760720"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E8928F-D411-4B22-B1E1-537520FA55A5}"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DC7A58-1EEB-4F8B-9B10-9DF669A8535B}" type="slidenum">
              <a:rPr lang="en-US" smtClean="0"/>
              <a:t>‹#›</a:t>
            </a:fld>
            <a:endParaRPr lang="en-US" dirty="0"/>
          </a:p>
        </p:txBody>
      </p:sp>
    </p:spTree>
    <p:extLst>
      <p:ext uri="{BB962C8B-B14F-4D97-AF65-F5344CB8AC3E}">
        <p14:creationId xmlns:p14="http://schemas.microsoft.com/office/powerpoint/2010/main" val="935875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8928F-D411-4B22-B1E1-537520FA55A5}"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DC7A58-1EEB-4F8B-9B10-9DF669A8535B}" type="slidenum">
              <a:rPr lang="en-US" smtClean="0"/>
              <a:t>‹#›</a:t>
            </a:fld>
            <a:endParaRPr lang="en-US" dirty="0"/>
          </a:p>
        </p:txBody>
      </p:sp>
    </p:spTree>
    <p:extLst>
      <p:ext uri="{BB962C8B-B14F-4D97-AF65-F5344CB8AC3E}">
        <p14:creationId xmlns:p14="http://schemas.microsoft.com/office/powerpoint/2010/main" val="7902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41717" y="584200"/>
            <a:ext cx="4140518" cy="9298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20165" y="584200"/>
            <a:ext cx="12181523" cy="929894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8928F-D411-4B22-B1E1-537520FA55A5}"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DC7A58-1EEB-4F8B-9B10-9DF669A8535B}" type="slidenum">
              <a:rPr lang="en-US" smtClean="0"/>
              <a:t>‹#›</a:t>
            </a:fld>
            <a:endParaRPr lang="en-US" dirty="0"/>
          </a:p>
        </p:txBody>
      </p:sp>
    </p:spTree>
    <p:extLst>
      <p:ext uri="{BB962C8B-B14F-4D97-AF65-F5344CB8AC3E}">
        <p14:creationId xmlns:p14="http://schemas.microsoft.com/office/powerpoint/2010/main" val="49963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8928F-D411-4B22-B1E1-537520FA55A5}"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DC7A58-1EEB-4F8B-9B10-9DF669A8535B}" type="slidenum">
              <a:rPr lang="en-US" smtClean="0"/>
              <a:t>‹#›</a:t>
            </a:fld>
            <a:endParaRPr lang="en-US" dirty="0"/>
          </a:p>
        </p:txBody>
      </p:sp>
    </p:spTree>
    <p:extLst>
      <p:ext uri="{BB962C8B-B14F-4D97-AF65-F5344CB8AC3E}">
        <p14:creationId xmlns:p14="http://schemas.microsoft.com/office/powerpoint/2010/main" val="122412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0164" y="2735582"/>
            <a:ext cx="16562070" cy="4564379"/>
          </a:xfrm>
        </p:spPr>
        <p:txBody>
          <a:bodyPr anchor="b"/>
          <a:lstStyle>
            <a:lvl1pPr>
              <a:defRPr sz="9450"/>
            </a:lvl1pPr>
          </a:lstStyle>
          <a:p>
            <a:r>
              <a:rPr lang="en-US"/>
              <a:t>Click to edit Master title style</a:t>
            </a:r>
            <a:endParaRPr lang="en-US" dirty="0"/>
          </a:p>
        </p:txBody>
      </p:sp>
      <p:sp>
        <p:nvSpPr>
          <p:cNvPr id="3" name="Text Placeholder 2"/>
          <p:cNvSpPr>
            <a:spLocks noGrp="1"/>
          </p:cNvSpPr>
          <p:nvPr>
            <p:ph type="body" idx="1"/>
          </p:nvPr>
        </p:nvSpPr>
        <p:spPr>
          <a:xfrm>
            <a:off x="1310164" y="7343142"/>
            <a:ext cx="16562070" cy="2400299"/>
          </a:xfrm>
        </p:spPr>
        <p:txBody>
          <a:bodyPr/>
          <a:lstStyle>
            <a:lvl1pPr marL="0" indent="0">
              <a:buNone/>
              <a:defRPr sz="3780">
                <a:solidFill>
                  <a:schemeClr val="tx1">
                    <a:tint val="75000"/>
                  </a:schemeClr>
                </a:solidFill>
              </a:defRPr>
            </a:lvl1pPr>
            <a:lvl2pPr marL="720090" indent="0">
              <a:buNone/>
              <a:defRPr sz="3150">
                <a:solidFill>
                  <a:schemeClr val="tx1">
                    <a:tint val="75000"/>
                  </a:schemeClr>
                </a:solidFill>
              </a:defRPr>
            </a:lvl2pPr>
            <a:lvl3pPr marL="1440180" indent="0">
              <a:buNone/>
              <a:defRPr sz="2835">
                <a:solidFill>
                  <a:schemeClr val="tx1">
                    <a:tint val="75000"/>
                  </a:schemeClr>
                </a:solidFill>
              </a:defRPr>
            </a:lvl3pPr>
            <a:lvl4pPr marL="2160270" indent="0">
              <a:buNone/>
              <a:defRPr sz="2520">
                <a:solidFill>
                  <a:schemeClr val="tx1">
                    <a:tint val="75000"/>
                  </a:schemeClr>
                </a:solidFill>
              </a:defRPr>
            </a:lvl4pPr>
            <a:lvl5pPr marL="2880360" indent="0">
              <a:buNone/>
              <a:defRPr sz="2520">
                <a:solidFill>
                  <a:schemeClr val="tx1">
                    <a:tint val="75000"/>
                  </a:schemeClr>
                </a:solidFill>
              </a:defRPr>
            </a:lvl5pPr>
            <a:lvl6pPr marL="3600450" indent="0">
              <a:buNone/>
              <a:defRPr sz="2520">
                <a:solidFill>
                  <a:schemeClr val="tx1">
                    <a:tint val="75000"/>
                  </a:schemeClr>
                </a:solidFill>
              </a:defRPr>
            </a:lvl6pPr>
            <a:lvl7pPr marL="4320540" indent="0">
              <a:buNone/>
              <a:defRPr sz="2520">
                <a:solidFill>
                  <a:schemeClr val="tx1">
                    <a:tint val="75000"/>
                  </a:schemeClr>
                </a:solidFill>
              </a:defRPr>
            </a:lvl7pPr>
            <a:lvl8pPr marL="5040630" indent="0">
              <a:buNone/>
              <a:defRPr sz="2520">
                <a:solidFill>
                  <a:schemeClr val="tx1">
                    <a:tint val="75000"/>
                  </a:schemeClr>
                </a:solidFill>
              </a:defRPr>
            </a:lvl8pPr>
            <a:lvl9pPr marL="5760720"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8928F-D411-4B22-B1E1-537520FA55A5}"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DC7A58-1EEB-4F8B-9B10-9DF669A8535B}" type="slidenum">
              <a:rPr lang="en-US" smtClean="0"/>
              <a:t>‹#›</a:t>
            </a:fld>
            <a:endParaRPr lang="en-US" dirty="0"/>
          </a:p>
        </p:txBody>
      </p:sp>
    </p:spTree>
    <p:extLst>
      <p:ext uri="{BB962C8B-B14F-4D97-AF65-F5344CB8AC3E}">
        <p14:creationId xmlns:p14="http://schemas.microsoft.com/office/powerpoint/2010/main" val="30203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20165" y="2921000"/>
            <a:ext cx="8161020" cy="69621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21215" y="2921000"/>
            <a:ext cx="8161020" cy="69621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E8928F-D411-4B22-B1E1-537520FA55A5}" type="datetimeFigureOut">
              <a:rPr lang="en-US" smtClean="0"/>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DC7A58-1EEB-4F8B-9B10-9DF669A8535B}" type="slidenum">
              <a:rPr lang="en-US" smtClean="0"/>
              <a:t>‹#›</a:t>
            </a:fld>
            <a:endParaRPr lang="en-US" dirty="0"/>
          </a:p>
        </p:txBody>
      </p:sp>
    </p:spTree>
    <p:extLst>
      <p:ext uri="{BB962C8B-B14F-4D97-AF65-F5344CB8AC3E}">
        <p14:creationId xmlns:p14="http://schemas.microsoft.com/office/powerpoint/2010/main" val="187116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2666" y="584201"/>
            <a:ext cx="16562070" cy="21209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22667" y="2689861"/>
            <a:ext cx="8123515" cy="1318259"/>
          </a:xfrm>
        </p:spPr>
        <p:txBody>
          <a:bodyPr anchor="b"/>
          <a:lstStyle>
            <a:lvl1pPr marL="0" indent="0">
              <a:buNone/>
              <a:defRPr sz="3780" b="1"/>
            </a:lvl1pPr>
            <a:lvl2pPr marL="720090" indent="0">
              <a:buNone/>
              <a:defRPr sz="3150" b="1"/>
            </a:lvl2pPr>
            <a:lvl3pPr marL="1440180" indent="0">
              <a:buNone/>
              <a:defRPr sz="2835" b="1"/>
            </a:lvl3pPr>
            <a:lvl4pPr marL="2160270" indent="0">
              <a:buNone/>
              <a:defRPr sz="2520" b="1"/>
            </a:lvl4pPr>
            <a:lvl5pPr marL="2880360" indent="0">
              <a:buNone/>
              <a:defRPr sz="2520" b="1"/>
            </a:lvl5pPr>
            <a:lvl6pPr marL="3600450" indent="0">
              <a:buNone/>
              <a:defRPr sz="2520" b="1"/>
            </a:lvl6pPr>
            <a:lvl7pPr marL="4320540" indent="0">
              <a:buNone/>
              <a:defRPr sz="2520" b="1"/>
            </a:lvl7pPr>
            <a:lvl8pPr marL="5040630" indent="0">
              <a:buNone/>
              <a:defRPr sz="2520" b="1"/>
            </a:lvl8pPr>
            <a:lvl9pPr marL="5760720" indent="0">
              <a:buNone/>
              <a:defRPr sz="2520" b="1"/>
            </a:lvl9pPr>
          </a:lstStyle>
          <a:p>
            <a:pPr lvl="0"/>
            <a:r>
              <a:rPr lang="en-US"/>
              <a:t>Edit Master text styles</a:t>
            </a:r>
          </a:p>
        </p:txBody>
      </p:sp>
      <p:sp>
        <p:nvSpPr>
          <p:cNvPr id="4" name="Content Placeholder 3"/>
          <p:cNvSpPr>
            <a:spLocks noGrp="1"/>
          </p:cNvSpPr>
          <p:nvPr>
            <p:ph sz="half" idx="2"/>
          </p:nvPr>
        </p:nvSpPr>
        <p:spPr>
          <a:xfrm>
            <a:off x="1322667" y="4008120"/>
            <a:ext cx="8123515" cy="58953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21215" y="2689861"/>
            <a:ext cx="8163521" cy="1318259"/>
          </a:xfrm>
        </p:spPr>
        <p:txBody>
          <a:bodyPr anchor="b"/>
          <a:lstStyle>
            <a:lvl1pPr marL="0" indent="0">
              <a:buNone/>
              <a:defRPr sz="3780" b="1"/>
            </a:lvl1pPr>
            <a:lvl2pPr marL="720090" indent="0">
              <a:buNone/>
              <a:defRPr sz="3150" b="1"/>
            </a:lvl2pPr>
            <a:lvl3pPr marL="1440180" indent="0">
              <a:buNone/>
              <a:defRPr sz="2835" b="1"/>
            </a:lvl3pPr>
            <a:lvl4pPr marL="2160270" indent="0">
              <a:buNone/>
              <a:defRPr sz="2520" b="1"/>
            </a:lvl4pPr>
            <a:lvl5pPr marL="2880360" indent="0">
              <a:buNone/>
              <a:defRPr sz="2520" b="1"/>
            </a:lvl5pPr>
            <a:lvl6pPr marL="3600450" indent="0">
              <a:buNone/>
              <a:defRPr sz="2520" b="1"/>
            </a:lvl6pPr>
            <a:lvl7pPr marL="4320540" indent="0">
              <a:buNone/>
              <a:defRPr sz="2520" b="1"/>
            </a:lvl7pPr>
            <a:lvl8pPr marL="5040630" indent="0">
              <a:buNone/>
              <a:defRPr sz="2520" b="1"/>
            </a:lvl8pPr>
            <a:lvl9pPr marL="5760720" indent="0">
              <a:buNone/>
              <a:defRPr sz="2520" b="1"/>
            </a:lvl9pPr>
          </a:lstStyle>
          <a:p>
            <a:pPr lvl="0"/>
            <a:r>
              <a:rPr lang="en-US"/>
              <a:t>Edit Master text styles</a:t>
            </a:r>
          </a:p>
        </p:txBody>
      </p:sp>
      <p:sp>
        <p:nvSpPr>
          <p:cNvPr id="6" name="Content Placeholder 5"/>
          <p:cNvSpPr>
            <a:spLocks noGrp="1"/>
          </p:cNvSpPr>
          <p:nvPr>
            <p:ph sz="quarter" idx="4"/>
          </p:nvPr>
        </p:nvSpPr>
        <p:spPr>
          <a:xfrm>
            <a:off x="9721215" y="4008120"/>
            <a:ext cx="8163521" cy="58953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E8928F-D411-4B22-B1E1-537520FA55A5}" type="datetimeFigureOut">
              <a:rPr lang="en-US" smtClean="0"/>
              <a:t>4/25/2019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DC7A58-1EEB-4F8B-9B10-9DF669A8535B}" type="slidenum">
              <a:rPr lang="en-US" smtClean="0"/>
              <a:t>‹#›</a:t>
            </a:fld>
            <a:endParaRPr lang="en-US" dirty="0"/>
          </a:p>
        </p:txBody>
      </p:sp>
    </p:spTree>
    <p:extLst>
      <p:ext uri="{BB962C8B-B14F-4D97-AF65-F5344CB8AC3E}">
        <p14:creationId xmlns:p14="http://schemas.microsoft.com/office/powerpoint/2010/main" val="213686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E8928F-D411-4B22-B1E1-537520FA55A5}" type="datetimeFigureOut">
              <a:rPr lang="en-US" smtClean="0"/>
              <a:t>4/25/2019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DC7A58-1EEB-4F8B-9B10-9DF669A8535B}" type="slidenum">
              <a:rPr lang="en-US" smtClean="0"/>
              <a:t>‹#›</a:t>
            </a:fld>
            <a:endParaRPr lang="en-US" dirty="0"/>
          </a:p>
        </p:txBody>
      </p:sp>
    </p:spTree>
    <p:extLst>
      <p:ext uri="{BB962C8B-B14F-4D97-AF65-F5344CB8AC3E}">
        <p14:creationId xmlns:p14="http://schemas.microsoft.com/office/powerpoint/2010/main" val="286926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8928F-D411-4B22-B1E1-537520FA55A5}" type="datetimeFigureOut">
              <a:rPr lang="en-US" smtClean="0"/>
              <a:t>4/25/2019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DC7A58-1EEB-4F8B-9B10-9DF669A8535B}" type="slidenum">
              <a:rPr lang="en-US" smtClean="0"/>
              <a:t>‹#›</a:t>
            </a:fld>
            <a:endParaRPr lang="en-US" dirty="0"/>
          </a:p>
        </p:txBody>
      </p:sp>
    </p:spTree>
    <p:extLst>
      <p:ext uri="{BB962C8B-B14F-4D97-AF65-F5344CB8AC3E}">
        <p14:creationId xmlns:p14="http://schemas.microsoft.com/office/powerpoint/2010/main" val="34724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667" y="731520"/>
            <a:ext cx="6193273" cy="2560320"/>
          </a:xfrm>
        </p:spPr>
        <p:txBody>
          <a:bodyPr anchor="b"/>
          <a:lstStyle>
            <a:lvl1pPr>
              <a:defRPr sz="5040"/>
            </a:lvl1pPr>
          </a:lstStyle>
          <a:p>
            <a:r>
              <a:rPr lang="en-US"/>
              <a:t>Click to edit Master title style</a:t>
            </a:r>
            <a:endParaRPr lang="en-US" dirty="0"/>
          </a:p>
        </p:txBody>
      </p:sp>
      <p:sp>
        <p:nvSpPr>
          <p:cNvPr id="3" name="Content Placeholder 2"/>
          <p:cNvSpPr>
            <a:spLocks noGrp="1"/>
          </p:cNvSpPr>
          <p:nvPr>
            <p:ph idx="1"/>
          </p:nvPr>
        </p:nvSpPr>
        <p:spPr>
          <a:xfrm>
            <a:off x="8163521" y="1579881"/>
            <a:ext cx="9721215" cy="7797800"/>
          </a:xfrm>
        </p:spPr>
        <p:txBody>
          <a:bodyPr/>
          <a:lstStyle>
            <a:lvl1pPr>
              <a:defRPr sz="5040"/>
            </a:lvl1pPr>
            <a:lvl2pPr>
              <a:defRPr sz="4410"/>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22667" y="3291840"/>
            <a:ext cx="6193273" cy="6098541"/>
          </a:xfrm>
        </p:spPr>
        <p:txBody>
          <a:bodyPr/>
          <a:lstStyle>
            <a:lvl1pPr marL="0" indent="0">
              <a:buNone/>
              <a:defRPr sz="2520"/>
            </a:lvl1pPr>
            <a:lvl2pPr marL="720090" indent="0">
              <a:buNone/>
              <a:defRPr sz="2205"/>
            </a:lvl2pPr>
            <a:lvl3pPr marL="1440180" indent="0">
              <a:buNone/>
              <a:defRPr sz="1890"/>
            </a:lvl3pPr>
            <a:lvl4pPr marL="2160270" indent="0">
              <a:buNone/>
              <a:defRPr sz="1575"/>
            </a:lvl4pPr>
            <a:lvl5pPr marL="2880360" indent="0">
              <a:buNone/>
              <a:defRPr sz="1575"/>
            </a:lvl5pPr>
            <a:lvl6pPr marL="3600450" indent="0">
              <a:buNone/>
              <a:defRPr sz="1575"/>
            </a:lvl6pPr>
            <a:lvl7pPr marL="4320540" indent="0">
              <a:buNone/>
              <a:defRPr sz="1575"/>
            </a:lvl7pPr>
            <a:lvl8pPr marL="5040630" indent="0">
              <a:buNone/>
              <a:defRPr sz="1575"/>
            </a:lvl8pPr>
            <a:lvl9pPr marL="5760720"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52E8928F-D411-4B22-B1E1-537520FA55A5}" type="datetimeFigureOut">
              <a:rPr lang="en-US" smtClean="0"/>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DC7A58-1EEB-4F8B-9B10-9DF669A8535B}" type="slidenum">
              <a:rPr lang="en-US" smtClean="0"/>
              <a:t>‹#›</a:t>
            </a:fld>
            <a:endParaRPr lang="en-US" dirty="0"/>
          </a:p>
        </p:txBody>
      </p:sp>
    </p:spTree>
    <p:extLst>
      <p:ext uri="{BB962C8B-B14F-4D97-AF65-F5344CB8AC3E}">
        <p14:creationId xmlns:p14="http://schemas.microsoft.com/office/powerpoint/2010/main" val="46978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667" y="731520"/>
            <a:ext cx="6193273" cy="2560320"/>
          </a:xfrm>
        </p:spPr>
        <p:txBody>
          <a:bodyPr anchor="b"/>
          <a:lstStyle>
            <a:lvl1pPr>
              <a:defRPr sz="5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63521" y="1579881"/>
            <a:ext cx="9721215" cy="7797800"/>
          </a:xfrm>
        </p:spPr>
        <p:txBody>
          <a:bodyPr anchor="t"/>
          <a:lstStyle>
            <a:lvl1pPr marL="0" indent="0">
              <a:buNone/>
              <a:defRPr sz="5040"/>
            </a:lvl1pPr>
            <a:lvl2pPr marL="720090" indent="0">
              <a:buNone/>
              <a:defRPr sz="4410"/>
            </a:lvl2pPr>
            <a:lvl3pPr marL="1440180" indent="0">
              <a:buNone/>
              <a:defRPr sz="3780"/>
            </a:lvl3pPr>
            <a:lvl4pPr marL="2160270" indent="0">
              <a:buNone/>
              <a:defRPr sz="3150"/>
            </a:lvl4pPr>
            <a:lvl5pPr marL="2880360" indent="0">
              <a:buNone/>
              <a:defRPr sz="3150"/>
            </a:lvl5pPr>
            <a:lvl6pPr marL="3600450" indent="0">
              <a:buNone/>
              <a:defRPr sz="3150"/>
            </a:lvl6pPr>
            <a:lvl7pPr marL="4320540" indent="0">
              <a:buNone/>
              <a:defRPr sz="3150"/>
            </a:lvl7pPr>
            <a:lvl8pPr marL="5040630" indent="0">
              <a:buNone/>
              <a:defRPr sz="3150"/>
            </a:lvl8pPr>
            <a:lvl9pPr marL="5760720"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322667" y="3291840"/>
            <a:ext cx="6193273" cy="6098541"/>
          </a:xfrm>
        </p:spPr>
        <p:txBody>
          <a:bodyPr/>
          <a:lstStyle>
            <a:lvl1pPr marL="0" indent="0">
              <a:buNone/>
              <a:defRPr sz="2520"/>
            </a:lvl1pPr>
            <a:lvl2pPr marL="720090" indent="0">
              <a:buNone/>
              <a:defRPr sz="2205"/>
            </a:lvl2pPr>
            <a:lvl3pPr marL="1440180" indent="0">
              <a:buNone/>
              <a:defRPr sz="1890"/>
            </a:lvl3pPr>
            <a:lvl4pPr marL="2160270" indent="0">
              <a:buNone/>
              <a:defRPr sz="1575"/>
            </a:lvl4pPr>
            <a:lvl5pPr marL="2880360" indent="0">
              <a:buNone/>
              <a:defRPr sz="1575"/>
            </a:lvl5pPr>
            <a:lvl6pPr marL="3600450" indent="0">
              <a:buNone/>
              <a:defRPr sz="1575"/>
            </a:lvl6pPr>
            <a:lvl7pPr marL="4320540" indent="0">
              <a:buNone/>
              <a:defRPr sz="1575"/>
            </a:lvl7pPr>
            <a:lvl8pPr marL="5040630" indent="0">
              <a:buNone/>
              <a:defRPr sz="1575"/>
            </a:lvl8pPr>
            <a:lvl9pPr marL="5760720"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52E8928F-D411-4B22-B1E1-537520FA55A5}" type="datetimeFigureOut">
              <a:rPr lang="en-US" smtClean="0"/>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DC7A58-1EEB-4F8B-9B10-9DF669A8535B}" type="slidenum">
              <a:rPr lang="en-US" smtClean="0"/>
              <a:t>‹#›</a:t>
            </a:fld>
            <a:endParaRPr lang="en-US" dirty="0"/>
          </a:p>
        </p:txBody>
      </p:sp>
    </p:spTree>
    <p:extLst>
      <p:ext uri="{BB962C8B-B14F-4D97-AF65-F5344CB8AC3E}">
        <p14:creationId xmlns:p14="http://schemas.microsoft.com/office/powerpoint/2010/main" val="43351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20165" y="584201"/>
            <a:ext cx="16562070" cy="21209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20165" y="2921000"/>
            <a:ext cx="16562070" cy="696214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20165" y="10170161"/>
            <a:ext cx="4320540" cy="584200"/>
          </a:xfrm>
          <a:prstGeom prst="rect">
            <a:avLst/>
          </a:prstGeom>
        </p:spPr>
        <p:txBody>
          <a:bodyPr vert="horz" lIns="91440" tIns="45720" rIns="91440" bIns="45720" rtlCol="0" anchor="ctr"/>
          <a:lstStyle>
            <a:lvl1pPr algn="l">
              <a:defRPr sz="1890">
                <a:solidFill>
                  <a:schemeClr val="tx1">
                    <a:tint val="75000"/>
                  </a:schemeClr>
                </a:solidFill>
              </a:defRPr>
            </a:lvl1pPr>
          </a:lstStyle>
          <a:p>
            <a:fld id="{52E8928F-D411-4B22-B1E1-537520FA55A5}" type="datetimeFigureOut">
              <a:rPr lang="en-US" smtClean="0"/>
              <a:t>4/25/2019</a:t>
            </a:fld>
            <a:endParaRPr lang="en-US" dirty="0"/>
          </a:p>
        </p:txBody>
      </p:sp>
      <p:sp>
        <p:nvSpPr>
          <p:cNvPr id="5" name="Footer Placeholder 4"/>
          <p:cNvSpPr>
            <a:spLocks noGrp="1"/>
          </p:cNvSpPr>
          <p:nvPr>
            <p:ph type="ftr" sz="quarter" idx="3"/>
          </p:nvPr>
        </p:nvSpPr>
        <p:spPr>
          <a:xfrm>
            <a:off x="6360795" y="10170161"/>
            <a:ext cx="6480810" cy="584200"/>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3561695" y="10170161"/>
            <a:ext cx="4320540" cy="584200"/>
          </a:xfrm>
          <a:prstGeom prst="rect">
            <a:avLst/>
          </a:prstGeom>
        </p:spPr>
        <p:txBody>
          <a:bodyPr vert="horz" lIns="91440" tIns="45720" rIns="91440" bIns="45720" rtlCol="0" anchor="ctr"/>
          <a:lstStyle>
            <a:lvl1pPr algn="r">
              <a:defRPr sz="1890">
                <a:solidFill>
                  <a:schemeClr val="tx1">
                    <a:tint val="75000"/>
                  </a:schemeClr>
                </a:solidFill>
              </a:defRPr>
            </a:lvl1pPr>
          </a:lstStyle>
          <a:p>
            <a:fld id="{88DC7A58-1EEB-4F8B-9B10-9DF669A8535B}" type="slidenum">
              <a:rPr lang="en-US" smtClean="0"/>
              <a:t>‹#›</a:t>
            </a:fld>
            <a:endParaRPr lang="en-US" dirty="0"/>
          </a:p>
        </p:txBody>
      </p:sp>
    </p:spTree>
    <p:extLst>
      <p:ext uri="{BB962C8B-B14F-4D97-AF65-F5344CB8AC3E}">
        <p14:creationId xmlns:p14="http://schemas.microsoft.com/office/powerpoint/2010/main" val="24501265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440180" rtl="0" eaLnBrk="1" latinLnBrk="0" hangingPunct="1">
        <a:lnSpc>
          <a:spcPct val="90000"/>
        </a:lnSpc>
        <a:spcBef>
          <a:spcPct val="0"/>
        </a:spcBef>
        <a:buNone/>
        <a:defRPr sz="6930" kern="1200">
          <a:solidFill>
            <a:schemeClr val="tx1"/>
          </a:solidFill>
          <a:latin typeface="+mj-lt"/>
          <a:ea typeface="+mj-ea"/>
          <a:cs typeface="+mj-cs"/>
        </a:defRPr>
      </a:lvl1pPr>
    </p:titleStyle>
    <p:bodyStyle>
      <a:lvl1pPr marL="360045" indent="-360045" algn="l" defTabSz="1440180" rtl="0" eaLnBrk="1" latinLnBrk="0" hangingPunct="1">
        <a:lnSpc>
          <a:spcPct val="90000"/>
        </a:lnSpc>
        <a:spcBef>
          <a:spcPts val="1575"/>
        </a:spcBef>
        <a:buFont typeface="Arial" panose="020B0604020202020204" pitchFamily="34" charset="0"/>
        <a:buChar char="•"/>
        <a:defRPr sz="4410" kern="1200">
          <a:solidFill>
            <a:schemeClr val="tx1"/>
          </a:solidFill>
          <a:latin typeface="+mn-lt"/>
          <a:ea typeface="+mn-ea"/>
          <a:cs typeface="+mn-cs"/>
        </a:defRPr>
      </a:lvl1pPr>
      <a:lvl2pPr marL="1080135" indent="-360045" algn="l" defTabSz="1440180" rtl="0" eaLnBrk="1" latinLnBrk="0" hangingPunct="1">
        <a:lnSpc>
          <a:spcPct val="90000"/>
        </a:lnSpc>
        <a:spcBef>
          <a:spcPts val="788"/>
        </a:spcBef>
        <a:buFont typeface="Arial" panose="020B0604020202020204" pitchFamily="34" charset="0"/>
        <a:buChar char="•"/>
        <a:defRPr sz="3780" kern="1200">
          <a:solidFill>
            <a:schemeClr val="tx1"/>
          </a:solidFill>
          <a:latin typeface="+mn-lt"/>
          <a:ea typeface="+mn-ea"/>
          <a:cs typeface="+mn-cs"/>
        </a:defRPr>
      </a:lvl2pPr>
      <a:lvl3pPr marL="1800225" indent="-360045" algn="l" defTabSz="1440180" rtl="0" eaLnBrk="1" latinLnBrk="0" hangingPunct="1">
        <a:lnSpc>
          <a:spcPct val="90000"/>
        </a:lnSpc>
        <a:spcBef>
          <a:spcPts val="788"/>
        </a:spcBef>
        <a:buFont typeface="Arial" panose="020B0604020202020204" pitchFamily="34" charset="0"/>
        <a:buChar char="•"/>
        <a:defRPr sz="3150" kern="1200">
          <a:solidFill>
            <a:schemeClr val="tx1"/>
          </a:solidFill>
          <a:latin typeface="+mn-lt"/>
          <a:ea typeface="+mn-ea"/>
          <a:cs typeface="+mn-cs"/>
        </a:defRPr>
      </a:lvl3pPr>
      <a:lvl4pPr marL="2520315" indent="-360045" algn="l" defTabSz="1440180" rtl="0" eaLnBrk="1" latinLnBrk="0" hangingPunct="1">
        <a:lnSpc>
          <a:spcPct val="90000"/>
        </a:lnSpc>
        <a:spcBef>
          <a:spcPts val="788"/>
        </a:spcBef>
        <a:buFont typeface="Arial" panose="020B0604020202020204" pitchFamily="34" charset="0"/>
        <a:buChar char="•"/>
        <a:defRPr sz="2835" kern="1200">
          <a:solidFill>
            <a:schemeClr val="tx1"/>
          </a:solidFill>
          <a:latin typeface="+mn-lt"/>
          <a:ea typeface="+mn-ea"/>
          <a:cs typeface="+mn-cs"/>
        </a:defRPr>
      </a:lvl4pPr>
      <a:lvl5pPr marL="3240405" indent="-360045" algn="l" defTabSz="1440180" rtl="0" eaLnBrk="1" latinLnBrk="0" hangingPunct="1">
        <a:lnSpc>
          <a:spcPct val="90000"/>
        </a:lnSpc>
        <a:spcBef>
          <a:spcPts val="788"/>
        </a:spcBef>
        <a:buFont typeface="Arial" panose="020B0604020202020204" pitchFamily="34" charset="0"/>
        <a:buChar char="•"/>
        <a:defRPr sz="2835" kern="1200">
          <a:solidFill>
            <a:schemeClr val="tx1"/>
          </a:solidFill>
          <a:latin typeface="+mn-lt"/>
          <a:ea typeface="+mn-ea"/>
          <a:cs typeface="+mn-cs"/>
        </a:defRPr>
      </a:lvl5pPr>
      <a:lvl6pPr marL="3960495" indent="-360045" algn="l" defTabSz="1440180" rtl="0" eaLnBrk="1" latinLnBrk="0" hangingPunct="1">
        <a:lnSpc>
          <a:spcPct val="90000"/>
        </a:lnSpc>
        <a:spcBef>
          <a:spcPts val="788"/>
        </a:spcBef>
        <a:buFont typeface="Arial" panose="020B0604020202020204" pitchFamily="34" charset="0"/>
        <a:buChar char="•"/>
        <a:defRPr sz="2835" kern="1200">
          <a:solidFill>
            <a:schemeClr val="tx1"/>
          </a:solidFill>
          <a:latin typeface="+mn-lt"/>
          <a:ea typeface="+mn-ea"/>
          <a:cs typeface="+mn-cs"/>
        </a:defRPr>
      </a:lvl6pPr>
      <a:lvl7pPr marL="4680585" indent="-360045" algn="l" defTabSz="1440180" rtl="0" eaLnBrk="1" latinLnBrk="0" hangingPunct="1">
        <a:lnSpc>
          <a:spcPct val="90000"/>
        </a:lnSpc>
        <a:spcBef>
          <a:spcPts val="788"/>
        </a:spcBef>
        <a:buFont typeface="Arial" panose="020B0604020202020204" pitchFamily="34" charset="0"/>
        <a:buChar char="•"/>
        <a:defRPr sz="2835" kern="1200">
          <a:solidFill>
            <a:schemeClr val="tx1"/>
          </a:solidFill>
          <a:latin typeface="+mn-lt"/>
          <a:ea typeface="+mn-ea"/>
          <a:cs typeface="+mn-cs"/>
        </a:defRPr>
      </a:lvl7pPr>
      <a:lvl8pPr marL="5400675" indent="-360045" algn="l" defTabSz="1440180" rtl="0" eaLnBrk="1" latinLnBrk="0" hangingPunct="1">
        <a:lnSpc>
          <a:spcPct val="90000"/>
        </a:lnSpc>
        <a:spcBef>
          <a:spcPts val="788"/>
        </a:spcBef>
        <a:buFont typeface="Arial" panose="020B0604020202020204" pitchFamily="34" charset="0"/>
        <a:buChar char="•"/>
        <a:defRPr sz="2835" kern="1200">
          <a:solidFill>
            <a:schemeClr val="tx1"/>
          </a:solidFill>
          <a:latin typeface="+mn-lt"/>
          <a:ea typeface="+mn-ea"/>
          <a:cs typeface="+mn-cs"/>
        </a:defRPr>
      </a:lvl8pPr>
      <a:lvl9pPr marL="6120765" indent="-360045" algn="l" defTabSz="1440180" rtl="0" eaLnBrk="1" latinLnBrk="0" hangingPunct="1">
        <a:lnSpc>
          <a:spcPct val="90000"/>
        </a:lnSpc>
        <a:spcBef>
          <a:spcPts val="788"/>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40180" rtl="0" eaLnBrk="1" latinLnBrk="0" hangingPunct="1">
        <a:defRPr sz="2835" kern="1200">
          <a:solidFill>
            <a:schemeClr val="tx1"/>
          </a:solidFill>
          <a:latin typeface="+mn-lt"/>
          <a:ea typeface="+mn-ea"/>
          <a:cs typeface="+mn-cs"/>
        </a:defRPr>
      </a:lvl1pPr>
      <a:lvl2pPr marL="720090" algn="l" defTabSz="1440180" rtl="0" eaLnBrk="1" latinLnBrk="0" hangingPunct="1">
        <a:defRPr sz="2835" kern="1200">
          <a:solidFill>
            <a:schemeClr val="tx1"/>
          </a:solidFill>
          <a:latin typeface="+mn-lt"/>
          <a:ea typeface="+mn-ea"/>
          <a:cs typeface="+mn-cs"/>
        </a:defRPr>
      </a:lvl2pPr>
      <a:lvl3pPr marL="1440180" algn="l" defTabSz="1440180" rtl="0" eaLnBrk="1" latinLnBrk="0" hangingPunct="1">
        <a:defRPr sz="2835" kern="1200">
          <a:solidFill>
            <a:schemeClr val="tx1"/>
          </a:solidFill>
          <a:latin typeface="+mn-lt"/>
          <a:ea typeface="+mn-ea"/>
          <a:cs typeface="+mn-cs"/>
        </a:defRPr>
      </a:lvl3pPr>
      <a:lvl4pPr marL="2160270" algn="l" defTabSz="1440180" rtl="0" eaLnBrk="1" latinLnBrk="0" hangingPunct="1">
        <a:defRPr sz="2835" kern="1200">
          <a:solidFill>
            <a:schemeClr val="tx1"/>
          </a:solidFill>
          <a:latin typeface="+mn-lt"/>
          <a:ea typeface="+mn-ea"/>
          <a:cs typeface="+mn-cs"/>
        </a:defRPr>
      </a:lvl4pPr>
      <a:lvl5pPr marL="2880360" algn="l" defTabSz="1440180" rtl="0" eaLnBrk="1" latinLnBrk="0" hangingPunct="1">
        <a:defRPr sz="2835" kern="1200">
          <a:solidFill>
            <a:schemeClr val="tx1"/>
          </a:solidFill>
          <a:latin typeface="+mn-lt"/>
          <a:ea typeface="+mn-ea"/>
          <a:cs typeface="+mn-cs"/>
        </a:defRPr>
      </a:lvl5pPr>
      <a:lvl6pPr marL="3600450" algn="l" defTabSz="1440180" rtl="0" eaLnBrk="1" latinLnBrk="0" hangingPunct="1">
        <a:defRPr sz="2835" kern="1200">
          <a:solidFill>
            <a:schemeClr val="tx1"/>
          </a:solidFill>
          <a:latin typeface="+mn-lt"/>
          <a:ea typeface="+mn-ea"/>
          <a:cs typeface="+mn-cs"/>
        </a:defRPr>
      </a:lvl6pPr>
      <a:lvl7pPr marL="4320540" algn="l" defTabSz="1440180" rtl="0" eaLnBrk="1" latinLnBrk="0" hangingPunct="1">
        <a:defRPr sz="2835" kern="1200">
          <a:solidFill>
            <a:schemeClr val="tx1"/>
          </a:solidFill>
          <a:latin typeface="+mn-lt"/>
          <a:ea typeface="+mn-ea"/>
          <a:cs typeface="+mn-cs"/>
        </a:defRPr>
      </a:lvl7pPr>
      <a:lvl8pPr marL="5040630" algn="l" defTabSz="1440180" rtl="0" eaLnBrk="1" latinLnBrk="0" hangingPunct="1">
        <a:defRPr sz="2835" kern="1200">
          <a:solidFill>
            <a:schemeClr val="tx1"/>
          </a:solidFill>
          <a:latin typeface="+mn-lt"/>
          <a:ea typeface="+mn-ea"/>
          <a:cs typeface="+mn-cs"/>
        </a:defRPr>
      </a:lvl8pPr>
      <a:lvl9pPr marL="5760720" algn="l" defTabSz="1440180"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Related image">
            <a:extLst>
              <a:ext uri="{FF2B5EF4-FFF2-40B4-BE49-F238E27FC236}">
                <a16:creationId xmlns:a16="http://schemas.microsoft.com/office/drawing/2014/main" id="{1874B62C-ACB5-498C-8A45-CAA8C0117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9202401" cy="109866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F91BB6-D725-4631-870C-8FC5A7E974FD}"/>
              </a:ext>
            </a:extLst>
          </p:cNvPr>
          <p:cNvSpPr txBox="1"/>
          <p:nvPr/>
        </p:nvSpPr>
        <p:spPr>
          <a:xfrm>
            <a:off x="130629" y="125180"/>
            <a:ext cx="18941141" cy="646331"/>
          </a:xfrm>
          <a:prstGeom prst="rect">
            <a:avLst/>
          </a:prstGeom>
          <a:noFill/>
        </p:spPr>
        <p:txBody>
          <a:bodyPr wrap="square" rtlCol="0">
            <a:spAutoFit/>
          </a:bodyPr>
          <a:lstStyle/>
          <a:p>
            <a:pPr algn="ctr"/>
            <a:r>
              <a:rPr lang="en-US" sz="3600" u="sng">
                <a:latin typeface="Times New Roman" panose="02020603050405020304" pitchFamily="18" charset="0"/>
                <a:cs typeface="Times New Roman" panose="02020603050405020304" pitchFamily="18" charset="0"/>
              </a:rPr>
              <a:t>Exploring Traffic </a:t>
            </a:r>
            <a:r>
              <a:rPr lang="en-US" sz="3600" u="sng" dirty="0">
                <a:latin typeface="Times New Roman" panose="02020603050405020304" pitchFamily="18" charset="0"/>
                <a:cs typeface="Times New Roman" panose="02020603050405020304" pitchFamily="18" charset="0"/>
              </a:rPr>
              <a:t>Death Rates Across Countries</a:t>
            </a:r>
          </a:p>
        </p:txBody>
      </p:sp>
      <p:sp>
        <p:nvSpPr>
          <p:cNvPr id="5" name="TextBox 4">
            <a:extLst>
              <a:ext uri="{FF2B5EF4-FFF2-40B4-BE49-F238E27FC236}">
                <a16:creationId xmlns:a16="http://schemas.microsoft.com/office/drawing/2014/main" id="{2C0AB2F1-63E2-403A-9C0F-D29354E765AE}"/>
              </a:ext>
            </a:extLst>
          </p:cNvPr>
          <p:cNvSpPr txBox="1"/>
          <p:nvPr/>
        </p:nvSpPr>
        <p:spPr>
          <a:xfrm>
            <a:off x="130630" y="1127058"/>
            <a:ext cx="5283200"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Introduction: </a:t>
            </a:r>
          </a:p>
          <a:p>
            <a:r>
              <a:rPr lang="en-US" sz="1400" dirty="0">
                <a:latin typeface="Times New Roman" panose="02020603050405020304" pitchFamily="18" charset="0"/>
                <a:cs typeface="Times New Roman" panose="02020603050405020304" pitchFamily="18" charset="0"/>
              </a:rPr>
              <a:t>Traffic deaths are a concern, not just for individuals in the United States, but for people in every country around the world. The question that we are trying to address is whether a relationship exists between various social and economic factors on the traffic death rate</a:t>
            </a:r>
          </a:p>
        </p:txBody>
      </p:sp>
      <p:sp>
        <p:nvSpPr>
          <p:cNvPr id="6" name="Rectangle 5">
            <a:extLst>
              <a:ext uri="{FF2B5EF4-FFF2-40B4-BE49-F238E27FC236}">
                <a16:creationId xmlns:a16="http://schemas.microsoft.com/office/drawing/2014/main" id="{D34EDD2E-FA2B-47B9-8896-0ED87F288CD6}"/>
              </a:ext>
            </a:extLst>
          </p:cNvPr>
          <p:cNvSpPr/>
          <p:nvPr/>
        </p:nvSpPr>
        <p:spPr>
          <a:xfrm>
            <a:off x="130630" y="2838199"/>
            <a:ext cx="5283200" cy="7540526"/>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Methodology:</a:t>
            </a:r>
            <a:r>
              <a:rPr lang="en-US"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Datasets used: </a:t>
            </a:r>
            <a:endParaRPr lang="en-US" sz="2000" dirty="0">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We selected what indicators to consider for our model based on our ideas of what factors we thought might relate to the traffic death rate. The indicators we chose to include initially for our full model are WHO region, alcohol consumption rate, motor vehicle rate, percentage of population above 60 years of age, GDP per capita, and urban population as a percentage of the total population. We gathered our traffic death rate data directly from the WHO, and we gathered the rest of our data from Gapminder, who aggregated data from multiple sources such as the World Bank, UN, and WHO.</a:t>
            </a:r>
          </a:p>
          <a:p>
            <a:endParaRPr lang="en-US" sz="16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Method</a:t>
            </a:r>
            <a:r>
              <a:rPr lang="en-US" sz="1600"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We used multiple regression to answer our question. We began by creating a graph matrix of our variables to determine if there were any problems with the data that we needed to address. After examining our matrix we saw that there was not a linear relationship between the explanatory variables, alc, gdp, and above60 and our response variable of trafficdeaths. To address this, we used the natural log transformation to transform that data and determined that the data was more linear after our transformation. After transforming our data, we regressed all of the explanatory variables onto our response variable, trafficdeaths. We checked our residuals using a residual vs. fitted value plot to examine our data for outliers and from this, saw no significant outliers. We then examined our regression and looked at the p-values of each of our explanatory variables to assess if there were any that were unnecessary. We tested the p-values at an alpha of .05 and therefore removed lnvehicles, lnabove60, and urbanpop from our model because they had p-values of greater than .05. We then regressed our reduced fit model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1026" name="Picture 2" descr="https://lh5.googleusercontent.com/d08mAmagAeyBV6UcR-FpFfUike8pqAoh3EIi-SQpRm1vgRyeconfLlN_LU3E3Ia2jGTlrygNNhP8rFBuiN6dYpHenrjCezkKospwZqhQQoco7kusSAaCkzmBhk1E6bx3hgySpy01">
            <a:extLst>
              <a:ext uri="{FF2B5EF4-FFF2-40B4-BE49-F238E27FC236}">
                <a16:creationId xmlns:a16="http://schemas.microsoft.com/office/drawing/2014/main" id="{274C1E94-4ED8-412F-986D-2635F2AF5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437" y="1523088"/>
            <a:ext cx="4324350" cy="47470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9WroRiPRqtAP0i7Jx0WVQXyrTSim7SUwgVsK0WSc-w5k-Z2NRQTEAf6aQcMn0DaIJ6WplNj6mTrMAPLwSq-h1LERsJGdBUNS-1QKpngJ8rsPvjUIHK4wUhKMEhoIRlpWdG4UV_Xm">
            <a:extLst>
              <a:ext uri="{FF2B5EF4-FFF2-40B4-BE49-F238E27FC236}">
                <a16:creationId xmlns:a16="http://schemas.microsoft.com/office/drawing/2014/main" id="{CDD34B2F-6EF2-4003-843D-55278C010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6749" y="1523088"/>
            <a:ext cx="1088156" cy="9391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5xtGnidrLuRnjxY7TxT1umHTlmYLEmtzaaOWFbCyEu4318683UomTI7tEVUB1At7BQ7ZcA9pYIrxKAZapJ-BLadCJmThdh8R_aA0Y9KmcX1gpDuShn3BX38IXZLqkbpo55sbQSdJ">
            <a:extLst>
              <a:ext uri="{FF2B5EF4-FFF2-40B4-BE49-F238E27FC236}">
                <a16:creationId xmlns:a16="http://schemas.microsoft.com/office/drawing/2014/main" id="{8E3E4E68-FFFB-4E66-A32E-E2879B84C8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0555" y="6371333"/>
            <a:ext cx="4335232" cy="414859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443A0E6-08C2-452F-AD4A-4906AAC46850}"/>
              </a:ext>
            </a:extLst>
          </p:cNvPr>
          <p:cNvSpPr/>
          <p:nvPr/>
        </p:nvSpPr>
        <p:spPr>
          <a:xfrm>
            <a:off x="10018074" y="1151324"/>
            <a:ext cx="4324351" cy="7294305"/>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The Full Model:</a:t>
            </a:r>
            <a:endParaRPr lang="en-US" sz="2000" dirty="0">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trafficdeaths=36.0880 +1.508*ln(alc) -.2755*ln(vehicles) -.2131*ln(above60)-2.7876*ln(</a:t>
            </a:r>
            <a:r>
              <a:rPr lang="en-US" sz="1600" dirty="0" err="1">
                <a:solidFill>
                  <a:srgbClr val="000000"/>
                </a:solidFill>
                <a:latin typeface="Times New Roman" panose="02020603050405020304" pitchFamily="18" charset="0"/>
                <a:cs typeface="Times New Roman" panose="02020603050405020304" pitchFamily="18" charset="0"/>
              </a:rPr>
              <a:t>GDPpcap</a:t>
            </a:r>
            <a:r>
              <a:rPr lang="en-US" sz="1600" dirty="0">
                <a:solidFill>
                  <a:srgbClr val="000000"/>
                </a:solidFill>
                <a:latin typeface="Times New Roman" panose="02020603050405020304" pitchFamily="18" charset="0"/>
                <a:cs typeface="Times New Roman" panose="02020603050405020304" pitchFamily="18" charset="0"/>
              </a:rPr>
              <a:t>) +.0522*urbanpop+7.2045*Africa +4.8708*Mediterranean -7.2647*Europe -1.9296*Southeast Asia -5.3253*Western Pacific+</a:t>
            </a:r>
          </a:p>
          <a:p>
            <a:endParaRPr lang="en-US" sz="1600" dirty="0">
              <a:solidFill>
                <a:srgbClr val="00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R-squared= .8154</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Goodness of fit test:</a:t>
            </a:r>
          </a:p>
          <a:p>
            <a:r>
              <a:rPr lang="en-US" sz="1400" dirty="0">
                <a:latin typeface="Times New Roman" panose="02020603050405020304" pitchFamily="18" charset="0"/>
                <a:cs typeface="Times New Roman" panose="02020603050405020304" pitchFamily="18" charset="0"/>
              </a:rPr>
              <a:t>Test:</a:t>
            </a:r>
          </a:p>
          <a:p>
            <a:r>
              <a:rPr lang="en-US" sz="1400" dirty="0">
                <a:latin typeface="Times New Roman" panose="02020603050405020304" pitchFamily="18" charset="0"/>
                <a:cs typeface="Times New Roman" panose="02020603050405020304" pitchFamily="18" charset="0"/>
              </a:rPr>
              <a:t>H0:each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=0 (for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=alc, vehicle, …, Western Pacific)</a:t>
            </a:r>
          </a:p>
          <a:p>
            <a:r>
              <a:rPr lang="en-US" sz="1400" dirty="0" err="1">
                <a:latin typeface="Times New Roman" panose="02020603050405020304" pitchFamily="18" charset="0"/>
                <a:cs typeface="Times New Roman" panose="02020603050405020304" pitchFamily="18" charset="0"/>
              </a:rPr>
              <a:t>Ha:at</a:t>
            </a:r>
            <a:r>
              <a:rPr lang="en-US" sz="1400" dirty="0">
                <a:latin typeface="Times New Roman" panose="02020603050405020304" pitchFamily="18" charset="0"/>
                <a:cs typeface="Times New Roman" panose="02020603050405020304" pitchFamily="18" charset="0"/>
              </a:rPr>
              <a:t> least one i0 (for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=alc, vehicle, …, Western Pacific)</a:t>
            </a:r>
          </a:p>
          <a:p>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Test statistic:</a:t>
            </a:r>
          </a:p>
          <a:p>
            <a:r>
              <a:rPr lang="en-US" sz="1400" dirty="0">
                <a:latin typeface="Times New Roman" panose="02020603050405020304" pitchFamily="18" charset="0"/>
                <a:cs typeface="Times New Roman" panose="02020603050405020304" pitchFamily="18" charset="0"/>
              </a:rPr>
              <a:t>F=MSRMSE=870.564417.7563=49.0285~F10,111</a:t>
            </a:r>
          </a:p>
          <a:p>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p-value = P(F10,111&gt;49.0285) = .0000</a:t>
            </a:r>
          </a:p>
          <a:p>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Reject the null hypothesis!</a:t>
            </a:r>
          </a:p>
          <a:p>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81.54% of the variability in traffic death rate is explained by our model.</a:t>
            </a:r>
          </a:p>
          <a:p>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At =.05, ln(vehicles), ln(above60), urbanpop, and Southeast Asia are not significant in explaining the traffic death rate. Consider dropping them from the model</a:t>
            </a:r>
          </a:p>
          <a:p>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C8DCFC0-C33C-47B4-8AE2-5FB55370E9E3}"/>
              </a:ext>
            </a:extLst>
          </p:cNvPr>
          <p:cNvSpPr txBox="1"/>
          <p:nvPr/>
        </p:nvSpPr>
        <p:spPr>
          <a:xfrm>
            <a:off x="5576999" y="1056317"/>
            <a:ext cx="170021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Graph:</a:t>
            </a:r>
          </a:p>
        </p:txBody>
      </p:sp>
      <p:sp>
        <p:nvSpPr>
          <p:cNvPr id="10" name="Rectangle 9">
            <a:extLst>
              <a:ext uri="{FF2B5EF4-FFF2-40B4-BE49-F238E27FC236}">
                <a16:creationId xmlns:a16="http://schemas.microsoft.com/office/drawing/2014/main" id="{9CDF043E-ACD5-40EF-85EF-A7A74E516B14}"/>
              </a:ext>
            </a:extLst>
          </p:cNvPr>
          <p:cNvSpPr/>
          <p:nvPr/>
        </p:nvSpPr>
        <p:spPr>
          <a:xfrm>
            <a:off x="14505594" y="1175296"/>
            <a:ext cx="4566176" cy="7171194"/>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The Reduced Model (p-value&lt;alpha=.05):</a:t>
            </a:r>
            <a:endParaRPr lang="en-US" sz="2000" dirty="0">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trafficdeaths=33.00762+1.4666*ln(alc)-2.4433* ln(</a:t>
            </a:r>
            <a:r>
              <a:rPr lang="en-US" sz="1400" dirty="0" err="1">
                <a:solidFill>
                  <a:srgbClr val="000000"/>
                </a:solidFill>
                <a:latin typeface="Times New Roman" panose="02020603050405020304" pitchFamily="18" charset="0"/>
                <a:cs typeface="Times New Roman" panose="02020603050405020304" pitchFamily="18" charset="0"/>
              </a:rPr>
              <a:t>GDPpcap</a:t>
            </a:r>
            <a:r>
              <a:rPr lang="en-US" sz="1400" dirty="0">
                <a:solidFill>
                  <a:srgbClr val="000000"/>
                </a:solidFill>
                <a:latin typeface="Times New Roman" panose="02020603050405020304" pitchFamily="18" charset="0"/>
                <a:cs typeface="Times New Roman" panose="02020603050405020304" pitchFamily="18" charset="0"/>
              </a:rPr>
              <a:t>) +7.6485*Africa+6.1491*Mediterranean-7.3679*Europe -1.9296*Southeast Asia-5.0841* Western Pacific+</a:t>
            </a:r>
            <a:endParaRPr lang="en-US" sz="1400" dirty="0">
              <a:latin typeface="Times New Roman" panose="02020603050405020304" pitchFamily="18" charset="0"/>
              <a:cs typeface="Times New Roman" panose="02020603050405020304" pitchFamily="18" charset="0"/>
            </a:endParaRPr>
          </a:p>
          <a:p>
            <a:endParaRPr lang="en-US" sz="1400"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R-squared=.8032</a:t>
            </a:r>
            <a:endParaRPr lang="en-US" dirty="0">
              <a:latin typeface="Times New Roman" panose="02020603050405020304" pitchFamily="18" charset="0"/>
              <a:cs typeface="Times New Roman" panose="02020603050405020304" pitchFamily="18" charset="0"/>
            </a:endParaRPr>
          </a:p>
          <a:p>
            <a:br>
              <a:rPr lang="en-US" sz="14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Extra Sum of Squares Test:</a:t>
            </a:r>
            <a:endParaRPr lang="en-US" sz="1600" dirty="0">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Test:</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H0:trafficdeaths=33.00762+1.4666*ln(alc)-2.4433*ln(</a:t>
            </a:r>
            <a:r>
              <a:rPr lang="en-US" sz="1400" dirty="0" err="1">
                <a:solidFill>
                  <a:srgbClr val="000000"/>
                </a:solidFill>
                <a:latin typeface="Times New Roman" panose="02020603050405020304" pitchFamily="18" charset="0"/>
                <a:cs typeface="Times New Roman" panose="02020603050405020304" pitchFamily="18" charset="0"/>
              </a:rPr>
              <a:t>GDPpcap</a:t>
            </a:r>
            <a:r>
              <a:rPr lang="en-US" sz="1400" dirty="0">
                <a:solidFill>
                  <a:srgbClr val="000000"/>
                </a:solidFill>
                <a:latin typeface="Times New Roman" panose="02020603050405020304" pitchFamily="18" charset="0"/>
                <a:cs typeface="Times New Roman" panose="02020603050405020304" pitchFamily="18" charset="0"/>
              </a:rPr>
              <a:t>)+7.6485*Africa</a:t>
            </a:r>
            <a:r>
              <a:rPr lang="en-US" sz="1400" dirty="0">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+6.1491*Mediterranean-7.3679*Europe -1.9296*Southeast Asia-5.0841*Western Pacific+ </a:t>
            </a:r>
            <a:r>
              <a:rPr lang="en-US" sz="1400" dirty="0">
                <a:latin typeface="Times New Roman" panose="02020603050405020304" pitchFamily="18" charset="0"/>
                <a:cs typeface="Times New Roman" panose="02020603050405020304" pitchFamily="18" charset="0"/>
              </a:rPr>
              <a:t>(reduced model)</a:t>
            </a:r>
            <a:endParaRPr lang="en-US" sz="1400" dirty="0">
              <a:solidFill>
                <a:srgbClr val="000000"/>
              </a:solidFill>
              <a:latin typeface="Times New Roman" panose="02020603050405020304" pitchFamily="18" charset="0"/>
              <a:cs typeface="Times New Roman" panose="02020603050405020304" pitchFamily="18" charset="0"/>
            </a:endParaRPr>
          </a:p>
          <a:p>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err="1">
                <a:solidFill>
                  <a:srgbClr val="000000"/>
                </a:solidFill>
                <a:latin typeface="Times New Roman" panose="02020603050405020304" pitchFamily="18" charset="0"/>
                <a:cs typeface="Times New Roman" panose="02020603050405020304" pitchFamily="18" charset="0"/>
              </a:rPr>
              <a:t>Ha:trafficdeaths</a:t>
            </a:r>
            <a:r>
              <a:rPr lang="en-US" sz="1400" dirty="0">
                <a:solidFill>
                  <a:srgbClr val="000000"/>
                </a:solidFill>
                <a:latin typeface="Times New Roman" panose="02020603050405020304" pitchFamily="18" charset="0"/>
                <a:cs typeface="Times New Roman" panose="02020603050405020304" pitchFamily="18" charset="0"/>
              </a:rPr>
              <a:t>=36.0880+1.508*ln(alc)-.2755*ln(vehicles)-.2131*ln(above60)-2.7876*ln(</a:t>
            </a:r>
            <a:r>
              <a:rPr lang="en-US" sz="1400" dirty="0" err="1">
                <a:solidFill>
                  <a:srgbClr val="000000"/>
                </a:solidFill>
                <a:latin typeface="Times New Roman" panose="02020603050405020304" pitchFamily="18" charset="0"/>
                <a:cs typeface="Times New Roman" panose="02020603050405020304" pitchFamily="18" charset="0"/>
              </a:rPr>
              <a:t>GDPpcap</a:t>
            </a:r>
            <a:r>
              <a:rPr lang="en-US" sz="1400" dirty="0">
                <a:solidFill>
                  <a:srgbClr val="000000"/>
                </a:solidFill>
                <a:latin typeface="Times New Roman" panose="02020603050405020304" pitchFamily="18" charset="0"/>
                <a:cs typeface="Times New Roman" panose="02020603050405020304" pitchFamily="18" charset="0"/>
              </a:rPr>
              <a:t>)+.0522*urbanpop+7.2045*Africa+4.8708*Mediterranean-7.2647*Europe-1.9296*Southeast Asia</a:t>
            </a:r>
            <a:r>
              <a:rPr lang="en-US" sz="1400" dirty="0">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-5.3253*Western Pacific+(full model)</a:t>
            </a:r>
            <a:endParaRPr lang="en-US" sz="1400" dirty="0">
              <a:latin typeface="Times New Roman" panose="02020603050405020304" pitchFamily="18" charset="0"/>
              <a:cs typeface="Times New Roman" panose="02020603050405020304" pitchFamily="18" charset="0"/>
            </a:endParaRPr>
          </a:p>
          <a:p>
            <a:endParaRPr lang="en-US" sz="1400" dirty="0">
              <a:solidFill>
                <a:srgbClr val="000000"/>
              </a:solidFill>
              <a:latin typeface="Times New Roman" panose="02020603050405020304" pitchFamily="18" charset="0"/>
              <a:cs typeface="Times New Roman" panose="02020603050405020304" pitchFamily="18" charset="0"/>
            </a:endParaRPr>
          </a:p>
          <a:p>
            <a:endParaRPr lang="en-US" sz="1400" dirty="0">
              <a:solidFill>
                <a:srgbClr val="000000"/>
              </a:solidFill>
              <a:latin typeface="Times New Roman" panose="02020603050405020304" pitchFamily="18" charset="0"/>
              <a:cs typeface="Times New Roman" panose="02020603050405020304" pitchFamily="18" charset="0"/>
            </a:endParaRPr>
          </a:p>
          <a:p>
            <a:endParaRPr lang="en-US" sz="1400" dirty="0">
              <a:solidFill>
                <a:srgbClr val="000000"/>
              </a:solidFill>
              <a:latin typeface="Times New Roman" panose="02020603050405020304" pitchFamily="18" charset="0"/>
              <a:cs typeface="Times New Roman" panose="02020603050405020304" pitchFamily="18" charset="0"/>
            </a:endParaRPr>
          </a:p>
          <a:p>
            <a:endParaRPr lang="en-US" sz="1400" dirty="0">
              <a:solidFill>
                <a:srgbClr val="000000"/>
              </a:solidFill>
              <a:latin typeface="Times New Roman" panose="02020603050405020304" pitchFamily="18" charset="0"/>
              <a:cs typeface="Times New Roman" panose="02020603050405020304" pitchFamily="18" charset="0"/>
            </a:endParaRPr>
          </a:p>
          <a:p>
            <a:endParaRPr lang="en-US" sz="1400" dirty="0">
              <a:solidFill>
                <a:srgbClr val="000000"/>
              </a:solidFill>
              <a:latin typeface="Times New Roman" panose="02020603050405020304" pitchFamily="18" charset="0"/>
              <a:cs typeface="Times New Roman" panose="02020603050405020304" pitchFamily="18" charset="0"/>
            </a:endParaRPr>
          </a:p>
          <a:p>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Fail to reject the null hypothesis. There isn’t enough statistical evidence to indicate the full model does a better job of explaining traffic death rate. Consequently, we will choose to use the reduced model.</a:t>
            </a:r>
            <a:endParaRPr lang="en-US" sz="1400" dirty="0">
              <a:latin typeface="Times New Roman" panose="02020603050405020304" pitchFamily="18" charset="0"/>
              <a:cs typeface="Times New Roman" panose="02020603050405020304" pitchFamily="18" charset="0"/>
            </a:endParaRPr>
          </a:p>
          <a:p>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A3CDC8F-CEF7-437A-9D45-2C4A68AA5957}"/>
              </a:ext>
            </a:extLst>
          </p:cNvPr>
          <p:cNvPicPr>
            <a:picLocks noChangeAspect="1"/>
          </p:cNvPicPr>
          <p:nvPr/>
        </p:nvPicPr>
        <p:blipFill rotWithShape="1">
          <a:blip r:embed="rId6"/>
          <a:srcRect l="27936" t="55904" r="39802" b="30670"/>
          <a:stretch/>
        </p:blipFill>
        <p:spPr>
          <a:xfrm>
            <a:off x="14505594" y="5776686"/>
            <a:ext cx="4304920" cy="986971"/>
          </a:xfrm>
          <a:prstGeom prst="rect">
            <a:avLst/>
          </a:prstGeom>
        </p:spPr>
      </p:pic>
      <p:sp>
        <p:nvSpPr>
          <p:cNvPr id="12" name="TextBox 11">
            <a:extLst>
              <a:ext uri="{FF2B5EF4-FFF2-40B4-BE49-F238E27FC236}">
                <a16:creationId xmlns:a16="http://schemas.microsoft.com/office/drawing/2014/main" id="{EE1C9880-2D79-47AA-A0A2-3CF405B8EB3B}"/>
              </a:ext>
            </a:extLst>
          </p:cNvPr>
          <p:cNvSpPr txBox="1"/>
          <p:nvPr/>
        </p:nvSpPr>
        <p:spPr>
          <a:xfrm>
            <a:off x="10232571" y="8040914"/>
            <a:ext cx="4109854"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Result:</a:t>
            </a:r>
          </a:p>
          <a:p>
            <a:r>
              <a:rPr lang="en-US" sz="1400" dirty="0">
                <a:latin typeface="Times New Roman" panose="02020603050405020304" pitchFamily="18" charset="0"/>
                <a:cs typeface="Times New Roman" panose="02020603050405020304" pitchFamily="18" charset="0"/>
              </a:rPr>
              <a:t>We could see form the graph earlier all the regions have less  traffic death as the GDP of the country is increase . Also we found out that the number vehicles on road have no relation with the traffic death. Another thing that we found out was that the </a:t>
            </a:r>
            <a:r>
              <a:rPr lang="en-US" sz="1400" dirty="0"/>
              <a:t>Canada</a:t>
            </a:r>
            <a:r>
              <a:rPr lang="en-US" sz="1400" dirty="0">
                <a:latin typeface="Times New Roman" panose="02020603050405020304" pitchFamily="18" charset="0"/>
                <a:cs typeface="Times New Roman" panose="02020603050405020304" pitchFamily="18" charset="0"/>
              </a:rPr>
              <a:t> was outlier in its region of America Which might be reason (along with Venezuela )That the Americas Region as a total have less slope and is almost straight line.  </a:t>
            </a:r>
          </a:p>
        </p:txBody>
      </p:sp>
      <p:sp>
        <p:nvSpPr>
          <p:cNvPr id="13" name="TextBox 12">
            <a:extLst>
              <a:ext uri="{FF2B5EF4-FFF2-40B4-BE49-F238E27FC236}">
                <a16:creationId xmlns:a16="http://schemas.microsoft.com/office/drawing/2014/main" id="{B2059D86-D22B-4E65-819B-890DE29C02AF}"/>
              </a:ext>
            </a:extLst>
          </p:cNvPr>
          <p:cNvSpPr txBox="1"/>
          <p:nvPr/>
        </p:nvSpPr>
        <p:spPr>
          <a:xfrm>
            <a:off x="14552302" y="8361780"/>
            <a:ext cx="4258212" cy="123110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Future:</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dirty="0"/>
          </a:p>
        </p:txBody>
      </p:sp>
      <p:sp>
        <p:nvSpPr>
          <p:cNvPr id="14" name="TextBox 13">
            <a:extLst>
              <a:ext uri="{FF2B5EF4-FFF2-40B4-BE49-F238E27FC236}">
                <a16:creationId xmlns:a16="http://schemas.microsoft.com/office/drawing/2014/main" id="{494931F6-3C5D-4D4E-ABC7-C345E34E6DD6}"/>
              </a:ext>
            </a:extLst>
          </p:cNvPr>
          <p:cNvSpPr txBox="1"/>
          <p:nvPr/>
        </p:nvSpPr>
        <p:spPr>
          <a:xfrm>
            <a:off x="12895942" y="10481817"/>
            <a:ext cx="5239657" cy="365803"/>
          </a:xfrm>
          <a:prstGeom prst="rect">
            <a:avLst/>
          </a:prstGeom>
          <a:noFill/>
        </p:spPr>
        <p:txBody>
          <a:bodyPr wrap="square" rtlCol="0">
            <a:spAutoFit/>
          </a:bodyPr>
          <a:lstStyle/>
          <a:p>
            <a:r>
              <a:rPr lang="en-US" dirty="0"/>
              <a:t>By: Parker </a:t>
            </a:r>
            <a:r>
              <a:rPr lang="en-US" dirty="0" err="1"/>
              <a:t>Brotman</a:t>
            </a:r>
            <a:r>
              <a:rPr lang="en-US" dirty="0"/>
              <a:t>, </a:t>
            </a:r>
            <a:r>
              <a:rPr lang="en-US" dirty="0" err="1"/>
              <a:t>Riyo</a:t>
            </a:r>
            <a:r>
              <a:rPr lang="en-US" dirty="0"/>
              <a:t>, Sabrina, Samriddh Gupta</a:t>
            </a:r>
          </a:p>
        </p:txBody>
      </p:sp>
    </p:spTree>
    <p:extLst>
      <p:ext uri="{BB962C8B-B14F-4D97-AF65-F5344CB8AC3E}">
        <p14:creationId xmlns:p14="http://schemas.microsoft.com/office/powerpoint/2010/main" val="34948126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313</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samriddh gupta</dc:creator>
  <cp:lastModifiedBy>samriddh gupta</cp:lastModifiedBy>
  <cp:revision>8</cp:revision>
  <dcterms:created xsi:type="dcterms:W3CDTF">2019-04-25T22:12:07Z</dcterms:created>
  <dcterms:modified xsi:type="dcterms:W3CDTF">2019-04-25T23:21:10Z</dcterms:modified>
</cp:coreProperties>
</file>