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71E5-9987-557E-EFAE-BCD7C2B8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7BF1-478A-686A-8731-0BD95C48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38A1-76CE-96F4-A6EF-B824D40F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C47C-A898-64C9-CED7-1B53C0E6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D582-4830-BCE3-DAD2-53ACE35E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1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7FC7-E218-2762-53BF-2E965FDC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5CBD-AB6A-0CEB-C6FD-6C38302A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2B6A-B9F3-24C1-49C2-F9103121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537E-179A-2FB5-FE4C-40D0D01B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A304-BD73-2EF6-48E4-3FF309A6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D16AA-F879-6136-5DBA-13F9D1A7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C126-BE86-AD07-DF85-E491AB8B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DA10-EA4A-EE70-C2F2-4632254F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15D1-31F0-AF8D-0657-9DAE17CE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0C79-7BE2-C849-F965-0B5230D1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5CD7-ABC4-9028-9936-C4595DA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500C-5B50-31C6-E618-1CC13248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8E9C-313E-305E-0ADF-3DF709D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A802-2732-A22B-D2EF-7EBA71A9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3036-61C0-0857-E976-8AA3C55B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429-8ACB-88FD-EF47-576D8D32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7A59-3C97-3F1D-9F25-782699EA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F74A-D3A0-42F7-DCEF-F2467049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AA87-98AB-57CB-BB84-136BFF9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B20B-E36A-39E3-E7CB-343BD35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242-2BA7-A14E-1480-AE0FF4D7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967C-4E99-0E49-938F-084E8599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1DF1-40B2-D07A-1166-4872CE16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D412-2A3A-D9FE-5F64-DE1A4C68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A91D-A73C-F54A-71B8-BD18E18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13A7-C410-B493-09CA-8C18573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4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FB70-58F5-8E08-338F-3A0556E8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405D-1790-B117-3235-5B38077F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4613-0003-45A3-C7A0-87CDAA73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2E2C-0079-5729-5EE3-9A85B238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79333-05D5-2EDA-21B1-3FFFA42B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62013-F575-421A-C282-75B8926E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88816-54EB-9E92-278A-CD079FC1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CC8DC-C6AA-5BFE-6245-3D7BBD42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5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8AF-C9E2-0D8D-BDA5-2D9B1319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3FC5-0084-5996-660D-34BB432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C2C0-A77C-6764-8455-EA158B08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37790-75BC-8F4B-93B8-0929E9D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8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D8103-6013-FD68-F358-30C2F63C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1221-8B80-9D41-CDF7-24255BC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5C6D2-C7DC-FD13-C903-D909EF6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8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0711-790B-6006-7803-0CE40B47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29FC-A26C-C576-D488-315204B3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0E958-BACD-604A-6AA9-330E414D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9B46-CD68-3BF1-F1F1-5DEBDA1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4216-2920-1FDD-A8A8-EEBD019B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641B-8913-7EE8-E55A-136E2340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4D35-623C-8BD0-D208-431D23A8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01835-F26B-2BD5-7ABE-3E1C758F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EBBD-2817-524E-1369-3239D2C5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E70A-01D7-EAA9-851C-D0575E19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D953-576B-AA2E-2F6C-89B55D92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D9873-CF34-E1DC-5CBC-571CE1CC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529BC-7578-73C9-1A44-489349DC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7D64-EBAB-C8E0-65F5-C03BBBFA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827C-1161-A451-1BA5-7DCF05A31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E168-3687-4828-95CE-B57EA11BA358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B4B1-3909-C85A-E86E-860B29D4C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AA40-1C54-3D2A-E396-E70313E2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B213-C8E4-45FE-8D80-A20B4C658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78BBE-7ECC-5F2F-077C-D511FF38DE77}"/>
              </a:ext>
            </a:extLst>
          </p:cNvPr>
          <p:cNvSpPr/>
          <p:nvPr/>
        </p:nvSpPr>
        <p:spPr>
          <a:xfrm>
            <a:off x="5095875" y="80962"/>
            <a:ext cx="1247775" cy="6657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Controlling and Database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265CDF-0473-DAF6-5053-5908A0CDC8AB}"/>
              </a:ext>
            </a:extLst>
          </p:cNvPr>
          <p:cNvSpPr/>
          <p:nvPr/>
        </p:nvSpPr>
        <p:spPr>
          <a:xfrm>
            <a:off x="2466975" y="666748"/>
            <a:ext cx="2628900" cy="43338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24 Battery Voltage Inputs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A4D2AE-EB38-224F-B763-880696951ECF}"/>
              </a:ext>
            </a:extLst>
          </p:cNvPr>
          <p:cNvSpPr/>
          <p:nvPr/>
        </p:nvSpPr>
        <p:spPr>
          <a:xfrm>
            <a:off x="2466975" y="1747830"/>
            <a:ext cx="2628900" cy="42147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15 Site Alarms Inputs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5B952E-64BB-512F-6BAD-B871977DEA61}"/>
              </a:ext>
            </a:extLst>
          </p:cNvPr>
          <p:cNvSpPr/>
          <p:nvPr/>
        </p:nvSpPr>
        <p:spPr>
          <a:xfrm>
            <a:off x="2466975" y="2269313"/>
            <a:ext cx="2628900" cy="4381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FC6731-3BEE-129D-86AE-4AD98D8E289A}"/>
              </a:ext>
            </a:extLst>
          </p:cNvPr>
          <p:cNvSpPr/>
          <p:nvPr/>
        </p:nvSpPr>
        <p:spPr>
          <a:xfrm>
            <a:off x="2466975" y="1214437"/>
            <a:ext cx="2628900" cy="43338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24 Battery Temperature Inputs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8828469-C38A-C140-BAD1-D6A4BA2119E4}"/>
              </a:ext>
            </a:extLst>
          </p:cNvPr>
          <p:cNvSpPr/>
          <p:nvPr/>
        </p:nvSpPr>
        <p:spPr>
          <a:xfrm>
            <a:off x="2371727" y="2707432"/>
            <a:ext cx="2724148" cy="721568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3 MCB Controls (6 CT I / P’s for controls)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47BFFC-F71D-CA03-22A7-99F3AC2DDB5C}"/>
              </a:ext>
            </a:extLst>
          </p:cNvPr>
          <p:cNvSpPr/>
          <p:nvPr/>
        </p:nvSpPr>
        <p:spPr>
          <a:xfrm>
            <a:off x="2466975" y="114299"/>
            <a:ext cx="2628900" cy="43338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4 CT I / P’s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00FA93-80A0-2B75-178D-1228F4FC7D62}"/>
              </a:ext>
            </a:extLst>
          </p:cNvPr>
          <p:cNvSpPr/>
          <p:nvPr/>
        </p:nvSpPr>
        <p:spPr>
          <a:xfrm>
            <a:off x="2528888" y="5733909"/>
            <a:ext cx="2628900" cy="4381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Fuel Level inputs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D0367-A424-ED9B-5D03-C8AD0A0B88A0}"/>
              </a:ext>
            </a:extLst>
          </p:cNvPr>
          <p:cNvSpPr/>
          <p:nvPr/>
        </p:nvSpPr>
        <p:spPr>
          <a:xfrm>
            <a:off x="2466975" y="4095669"/>
            <a:ext cx="2628900" cy="4381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Room Temp / Humidity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A0A275-A66B-F59A-8153-54E04DE9E331}"/>
              </a:ext>
            </a:extLst>
          </p:cNvPr>
          <p:cNvSpPr/>
          <p:nvPr/>
        </p:nvSpPr>
        <p:spPr>
          <a:xfrm>
            <a:off x="2466975" y="4598178"/>
            <a:ext cx="2628900" cy="438119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 Open O/P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739D189-B269-0AAC-2F03-93BDD8C65265}"/>
              </a:ext>
            </a:extLst>
          </p:cNvPr>
          <p:cNvSpPr/>
          <p:nvPr/>
        </p:nvSpPr>
        <p:spPr>
          <a:xfrm>
            <a:off x="2466975" y="5100687"/>
            <a:ext cx="2628900" cy="438119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DG On / Off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68C666-5AE4-21C4-441D-57C861F5EA97}"/>
              </a:ext>
            </a:extLst>
          </p:cNvPr>
          <p:cNvSpPr/>
          <p:nvPr/>
        </p:nvSpPr>
        <p:spPr>
          <a:xfrm>
            <a:off x="2466975" y="3557465"/>
            <a:ext cx="2628900" cy="4381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Camera I/P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B4926A9-4405-7C63-D3C9-12A89EF9B99B}"/>
              </a:ext>
            </a:extLst>
          </p:cNvPr>
          <p:cNvSpPr/>
          <p:nvPr/>
        </p:nvSpPr>
        <p:spPr>
          <a:xfrm>
            <a:off x="6343650" y="2838353"/>
            <a:ext cx="1962150" cy="14763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EF19F7-9A42-3299-E18E-CB063E892486}"/>
              </a:ext>
            </a:extLst>
          </p:cNvPr>
          <p:cNvSpPr/>
          <p:nvPr/>
        </p:nvSpPr>
        <p:spPr>
          <a:xfrm>
            <a:off x="8305800" y="1453630"/>
            <a:ext cx="3609975" cy="42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and data display in prescribed format with reports outputs with SQL query generator and reports downloader on same.</a:t>
            </a:r>
          </a:p>
          <a:p>
            <a:pPr algn="ctr"/>
            <a:r>
              <a:rPr lang="en-IN" dirty="0"/>
              <a:t>Historical data analysis on inputs.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636DA-2562-F5D6-05C3-2A7394F90AD8}"/>
              </a:ext>
            </a:extLst>
          </p:cNvPr>
          <p:cNvSpPr txBox="1"/>
          <p:nvPr/>
        </p:nvSpPr>
        <p:spPr>
          <a:xfrm>
            <a:off x="7115175" y="330992"/>
            <a:ext cx="41529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Full Features Main Working Version : 1</a:t>
            </a:r>
          </a:p>
        </p:txBody>
      </p:sp>
    </p:spTree>
    <p:extLst>
      <p:ext uri="{BB962C8B-B14F-4D97-AF65-F5344CB8AC3E}">
        <p14:creationId xmlns:p14="http://schemas.microsoft.com/office/powerpoint/2010/main" val="14487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076A6-2523-1505-2A3E-FC7BCDA4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32080"/>
            <a:ext cx="11399520" cy="65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78BBE-7ECC-5F2F-077C-D511FF38DE77}"/>
              </a:ext>
            </a:extLst>
          </p:cNvPr>
          <p:cNvSpPr/>
          <p:nvPr/>
        </p:nvSpPr>
        <p:spPr>
          <a:xfrm>
            <a:off x="5095875" y="80962"/>
            <a:ext cx="1247775" cy="6657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Controlling and Database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265CDF-0473-DAF6-5053-5908A0CDC8AB}"/>
              </a:ext>
            </a:extLst>
          </p:cNvPr>
          <p:cNvSpPr/>
          <p:nvPr/>
        </p:nvSpPr>
        <p:spPr>
          <a:xfrm>
            <a:off x="2466975" y="666748"/>
            <a:ext cx="2628900" cy="43338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 temperature Sensor I/P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A4D2AE-EB38-224F-B763-880696951ECF}"/>
              </a:ext>
            </a:extLst>
          </p:cNvPr>
          <p:cNvSpPr/>
          <p:nvPr/>
        </p:nvSpPr>
        <p:spPr>
          <a:xfrm>
            <a:off x="2466975" y="1747830"/>
            <a:ext cx="2628900" cy="4214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Body Temperature I/P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5B952E-64BB-512F-6BAD-B871977DEA61}"/>
              </a:ext>
            </a:extLst>
          </p:cNvPr>
          <p:cNvSpPr/>
          <p:nvPr/>
        </p:nvSpPr>
        <p:spPr>
          <a:xfrm>
            <a:off x="2466975" y="2269313"/>
            <a:ext cx="2628900" cy="43811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Gyroscope I/P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FC6731-3BEE-129D-86AE-4AD98D8E289A}"/>
              </a:ext>
            </a:extLst>
          </p:cNvPr>
          <p:cNvSpPr/>
          <p:nvPr/>
        </p:nvSpPr>
        <p:spPr>
          <a:xfrm>
            <a:off x="2466975" y="1214437"/>
            <a:ext cx="2628900" cy="4333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Heart Rate monitor I/P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47BFFC-F71D-CA03-22A7-99F3AC2DDB5C}"/>
              </a:ext>
            </a:extLst>
          </p:cNvPr>
          <p:cNvSpPr/>
          <p:nvPr/>
        </p:nvSpPr>
        <p:spPr>
          <a:xfrm>
            <a:off x="2466975" y="114299"/>
            <a:ext cx="2628900" cy="43338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 2 Ultrasonic Sensors I / P’s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00FA93-80A0-2B75-178D-1228F4FC7D62}"/>
              </a:ext>
            </a:extLst>
          </p:cNvPr>
          <p:cNvSpPr/>
          <p:nvPr/>
        </p:nvSpPr>
        <p:spPr>
          <a:xfrm>
            <a:off x="2466975" y="5661300"/>
            <a:ext cx="2628900" cy="4381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GPS I / P For Wheelchair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A0A275-A66B-F59A-8153-54E04DE9E331}"/>
              </a:ext>
            </a:extLst>
          </p:cNvPr>
          <p:cNvSpPr/>
          <p:nvPr/>
        </p:nvSpPr>
        <p:spPr>
          <a:xfrm>
            <a:off x="2466975" y="4380967"/>
            <a:ext cx="2628900" cy="897698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Device Interface with App with BLE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B4926A9-4405-7C63-D3C9-12A89EF9B99B}"/>
              </a:ext>
            </a:extLst>
          </p:cNvPr>
          <p:cNvSpPr/>
          <p:nvPr/>
        </p:nvSpPr>
        <p:spPr>
          <a:xfrm>
            <a:off x="6343650" y="2838353"/>
            <a:ext cx="1962150" cy="14763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EF19F7-9A42-3299-E18E-CB063E892486}"/>
              </a:ext>
            </a:extLst>
          </p:cNvPr>
          <p:cNvSpPr/>
          <p:nvPr/>
        </p:nvSpPr>
        <p:spPr>
          <a:xfrm>
            <a:off x="8305800" y="1453630"/>
            <a:ext cx="3609975" cy="42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time data to be captured , Route mapping on Goole maps , Voice interactive App for Blind.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636DA-2562-F5D6-05C3-2A7394F90AD8}"/>
              </a:ext>
            </a:extLst>
          </p:cNvPr>
          <p:cNvSpPr txBox="1"/>
          <p:nvPr/>
        </p:nvSpPr>
        <p:spPr>
          <a:xfrm>
            <a:off x="7115175" y="330992"/>
            <a:ext cx="41529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Blind / Old Age stick and Wheel chair</a:t>
            </a:r>
          </a:p>
        </p:txBody>
      </p:sp>
    </p:spTree>
    <p:extLst>
      <p:ext uri="{BB962C8B-B14F-4D97-AF65-F5344CB8AC3E}">
        <p14:creationId xmlns:p14="http://schemas.microsoft.com/office/powerpoint/2010/main" val="395809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jain</dc:creator>
  <cp:lastModifiedBy>amit jain</cp:lastModifiedBy>
  <cp:revision>1</cp:revision>
  <dcterms:created xsi:type="dcterms:W3CDTF">2023-03-06T11:12:21Z</dcterms:created>
  <dcterms:modified xsi:type="dcterms:W3CDTF">2023-03-06T11:12:38Z</dcterms:modified>
</cp:coreProperties>
</file>