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8920E67-A1B0-4D10-B74B-B9F5E9F9F9A7}" type="datetimeFigureOut">
              <a:rPr lang="en-IN" smtClean="0"/>
              <a:t>16-06-2018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F15EDDD-C83E-420D-A45A-B7B45479FE6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YOURSTATS</a:t>
            </a:r>
          </a:p>
          <a:p>
            <a:r>
              <a:rPr lang="en-IN" dirty="0"/>
              <a:t>BY: RAVENCLAW</a:t>
            </a:r>
          </a:p>
        </p:txBody>
      </p:sp>
    </p:spTree>
    <p:extLst>
      <p:ext uri="{BB962C8B-B14F-4D97-AF65-F5344CB8AC3E}">
        <p14:creationId xmlns:p14="http://schemas.microsoft.com/office/powerpoint/2010/main" val="2651086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Web Application can be used to see the data of individual schools(registered) for each state.</a:t>
            </a:r>
          </a:p>
          <a:p>
            <a:r>
              <a:rPr lang="en-IN" dirty="0"/>
              <a:t>This app can generate the yearly growth and keep a check on how the govt is utilising the money.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887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007" y="2967335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2970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B815-CCA5-479F-A158-7D0A7AFF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A10F-20C6-4D01-966B-F9D2862C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This Web Application helps the state government to ensure that good facilities are provided to the school going students. </a:t>
            </a:r>
          </a:p>
          <a:p>
            <a:pPr marL="0" indent="0">
              <a:buNone/>
            </a:pPr>
            <a:r>
              <a:rPr lang="en-IN" dirty="0"/>
              <a:t>It uses machine learning algorithms to determine the resources that needs to be added or improved in all the schools of a state. This model gives the analysis of five basic requirements for any school namely: availability of drinking water, electricity supply, separate washrooms for boys and girls and computer facilities. </a:t>
            </a:r>
          </a:p>
          <a:p>
            <a:pPr marL="0" indent="0">
              <a:buNone/>
            </a:pPr>
            <a:r>
              <a:rPr lang="en-IN" dirty="0"/>
              <a:t>It gives the percentage of all these facilities in all the schools of a state which helps the government to decide the amount to invest in and things to work upon.</a:t>
            </a:r>
          </a:p>
          <a:p>
            <a:pPr marL="0" indent="0">
              <a:buNone/>
            </a:pPr>
            <a:r>
              <a:rPr lang="en-IN" dirty="0"/>
              <a:t>This application would ensure that the literacy rate of the state remains high and that the future of the country is well nourished and highly informed.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2802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17AC-8DED-45B6-A76E-903E24DB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3D31-C03E-4B4F-A2B9-2E903CFC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datasets used in these experiments consists of 100 rows of data.</a:t>
            </a:r>
          </a:p>
          <a:p>
            <a:pPr marL="0" indent="0">
              <a:buNone/>
            </a:pPr>
            <a:r>
              <a:rPr lang="en-IN" dirty="0"/>
              <a:t>The dataset contains the following columns:-</a:t>
            </a:r>
          </a:p>
          <a:p>
            <a:pPr>
              <a:buFontTx/>
              <a:buChar char="-"/>
            </a:pPr>
            <a:r>
              <a:rPr lang="en-IN" dirty="0"/>
              <a:t>State </a:t>
            </a:r>
          </a:p>
          <a:p>
            <a:pPr>
              <a:buFontTx/>
              <a:buChar char="-"/>
            </a:pPr>
            <a:r>
              <a:rPr lang="en-IN" dirty="0"/>
              <a:t>Year </a:t>
            </a:r>
          </a:p>
          <a:p>
            <a:pPr>
              <a:buFontTx/>
              <a:buChar char="-"/>
            </a:pPr>
            <a:r>
              <a:rPr lang="en-IN" dirty="0"/>
              <a:t>Percentage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8097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model  is trained to predict the amount of electricity that is supplied to all the schools of a particular state.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AE37E9-ABF0-424E-BED1-1B1E18108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7" t="33192" r="28737" b="19186"/>
          <a:stretch/>
        </p:blipFill>
        <p:spPr>
          <a:xfrm>
            <a:off x="4495800" y="608566"/>
            <a:ext cx="4324672" cy="58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1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model  is trained to predict the availability of computers  in  all the schools of a particular state.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87898-6C66-4DE8-904D-C7023BF096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235" t="19864" r="24253" b="15645"/>
          <a:stretch/>
        </p:blipFill>
        <p:spPr>
          <a:xfrm>
            <a:off x="4495800" y="692696"/>
            <a:ext cx="4396680" cy="56886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61974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This model  is trained to predict the percentage of clean drinking water available in all the schools of a particular state. This is clearly the most important of all and plays a major role in determining the literacy rate. 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4553C-D883-41F2-B5D8-E0A0CAD9C6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375" t="23387" r="26375" b="17785"/>
          <a:stretch/>
        </p:blipFill>
        <p:spPr>
          <a:xfrm>
            <a:off x="4572000" y="980728"/>
            <a:ext cx="419217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3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This model  is trained to predict the availability of girls washroom in all the schools of a particular state.</a:t>
            </a:r>
          </a:p>
          <a:p>
            <a:r>
              <a:rPr lang="en-IN" dirty="0"/>
              <a:t>This is one of the major factors deciding the girl population in a school.</a:t>
            </a:r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CD9AB-CB3C-4A22-8DC0-6220E447C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800" t="14983" r="26375" b="13583"/>
          <a:stretch/>
        </p:blipFill>
        <p:spPr>
          <a:xfrm>
            <a:off x="4495800" y="1124744"/>
            <a:ext cx="41910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53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EXPERIMENT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This model  is trained to predict the availability of boys washrooms in all the schools of a particular state.</a:t>
            </a:r>
          </a:p>
          <a:p>
            <a:r>
              <a:rPr lang="en-IN" dirty="0"/>
              <a:t>This is important for maintaining hygiene in </a:t>
            </a:r>
            <a:r>
              <a:rPr lang="en-IN"/>
              <a:t>the schools.</a:t>
            </a:r>
            <a:endParaRPr lang="en-IN" dirty="0"/>
          </a:p>
          <a:p>
            <a:r>
              <a:rPr lang="en-IN" dirty="0"/>
              <a:t>Based on these predictions the state government decides the amount of money it needs to spend on that particular facility.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DCBE-5B61-42D0-980D-B649BFA8D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375" t="19185" r="26376" b="14984"/>
          <a:stretch/>
        </p:blipFill>
        <p:spPr>
          <a:xfrm>
            <a:off x="4648200" y="919009"/>
            <a:ext cx="4038600" cy="53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98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Web Application will be sold to the State Government so that it can focus on the specific areas that needs more concern and investment.</a:t>
            </a:r>
          </a:p>
          <a:p>
            <a:r>
              <a:rPr lang="en-IN" dirty="0"/>
              <a:t>This Web Application can be sold to the Central Government so that it can keep a check on the amount of money being used for these facilities.</a:t>
            </a:r>
          </a:p>
        </p:txBody>
      </p:sp>
    </p:spTree>
    <p:extLst>
      <p:ext uri="{BB962C8B-B14F-4D97-AF65-F5344CB8AC3E}">
        <p14:creationId xmlns:p14="http://schemas.microsoft.com/office/powerpoint/2010/main" val="12975714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782</TotalTime>
  <Words>284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Lucida Sans</vt:lpstr>
      <vt:lpstr>Tw Cen MT</vt:lpstr>
      <vt:lpstr>Thatch</vt:lpstr>
      <vt:lpstr>WEB APPLICATION</vt:lpstr>
      <vt:lpstr>INTRODUCTION</vt:lpstr>
      <vt:lpstr>DATASET</vt:lpstr>
      <vt:lpstr>EXPERIMENT 1</vt:lpstr>
      <vt:lpstr>EXPERIMENT 2</vt:lpstr>
      <vt:lpstr>EXPERIMENT 3</vt:lpstr>
      <vt:lpstr>EXPERIMENT 4</vt:lpstr>
      <vt:lpstr>EXPERIMENT 5</vt:lpstr>
      <vt:lpstr>USAGE</vt:lpstr>
      <vt:lpstr>UPGRADES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Dell</dc:creator>
  <cp:lastModifiedBy>pratichi saxena</cp:lastModifiedBy>
  <cp:revision>24</cp:revision>
  <dcterms:created xsi:type="dcterms:W3CDTF">2018-06-15T00:29:23Z</dcterms:created>
  <dcterms:modified xsi:type="dcterms:W3CDTF">2018-06-16T06:37:43Z</dcterms:modified>
</cp:coreProperties>
</file>