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62" r:id="rId6"/>
    <p:sldId id="265" r:id="rId7"/>
    <p:sldId id="259"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24A2"/>
    <a:srgbClr val="FFFFFF"/>
    <a:srgbClr val="E1B12B"/>
    <a:srgbClr val="E267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38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E4C58-73FC-47A4-84C6-D092A980BA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F0A51BE-D35D-47F1-A2BC-C623C14040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A8EA79D-CF39-4932-B70E-C9A7B8480DEC}"/>
              </a:ext>
            </a:extLst>
          </p:cNvPr>
          <p:cNvSpPr>
            <a:spLocks noGrp="1"/>
          </p:cNvSpPr>
          <p:nvPr>
            <p:ph type="dt" sz="half" idx="10"/>
          </p:nvPr>
        </p:nvSpPr>
        <p:spPr/>
        <p:txBody>
          <a:bodyPr/>
          <a:lstStyle/>
          <a:p>
            <a:fld id="{7FBCBC82-44AB-4EB0-9495-6D3A20A3E0F3}" type="datetimeFigureOut">
              <a:rPr lang="en-IN" smtClean="0"/>
              <a:t>21-05-2019</a:t>
            </a:fld>
            <a:endParaRPr lang="en-IN" dirty="0"/>
          </a:p>
        </p:txBody>
      </p:sp>
      <p:sp>
        <p:nvSpPr>
          <p:cNvPr id="5" name="Footer Placeholder 4">
            <a:extLst>
              <a:ext uri="{FF2B5EF4-FFF2-40B4-BE49-F238E27FC236}">
                <a16:creationId xmlns:a16="http://schemas.microsoft.com/office/drawing/2014/main" id="{6AC8A6D0-1C9D-45E2-8D93-06ECA3006985}"/>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2E48D2B-2A14-4ED3-8D96-9651ED33A4F7}"/>
              </a:ext>
            </a:extLst>
          </p:cNvPr>
          <p:cNvSpPr>
            <a:spLocks noGrp="1"/>
          </p:cNvSpPr>
          <p:nvPr>
            <p:ph type="sldNum" sz="quarter" idx="12"/>
          </p:nvPr>
        </p:nvSpPr>
        <p:spPr/>
        <p:txBody>
          <a:bodyPr/>
          <a:lstStyle/>
          <a:p>
            <a:fld id="{BCEF7AF2-5B1A-4AB4-9A09-4BEB747AABC4}" type="slidenum">
              <a:rPr lang="en-IN" smtClean="0"/>
              <a:t>‹#›</a:t>
            </a:fld>
            <a:endParaRPr lang="en-IN" dirty="0"/>
          </a:p>
        </p:txBody>
      </p:sp>
    </p:spTree>
    <p:extLst>
      <p:ext uri="{BB962C8B-B14F-4D97-AF65-F5344CB8AC3E}">
        <p14:creationId xmlns:p14="http://schemas.microsoft.com/office/powerpoint/2010/main" val="2255456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561DF-D89E-4387-B00C-F337FA64583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0CE791C-4983-4423-A10B-E36AAD8AF09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554E59-E3BE-4BDC-9CD7-1374E018578B}"/>
              </a:ext>
            </a:extLst>
          </p:cNvPr>
          <p:cNvSpPr>
            <a:spLocks noGrp="1"/>
          </p:cNvSpPr>
          <p:nvPr>
            <p:ph type="dt" sz="half" idx="10"/>
          </p:nvPr>
        </p:nvSpPr>
        <p:spPr/>
        <p:txBody>
          <a:bodyPr/>
          <a:lstStyle/>
          <a:p>
            <a:fld id="{7FBCBC82-44AB-4EB0-9495-6D3A20A3E0F3}" type="datetimeFigureOut">
              <a:rPr lang="en-IN" smtClean="0"/>
              <a:t>21-05-2019</a:t>
            </a:fld>
            <a:endParaRPr lang="en-IN" dirty="0"/>
          </a:p>
        </p:txBody>
      </p:sp>
      <p:sp>
        <p:nvSpPr>
          <p:cNvPr id="5" name="Footer Placeholder 4">
            <a:extLst>
              <a:ext uri="{FF2B5EF4-FFF2-40B4-BE49-F238E27FC236}">
                <a16:creationId xmlns:a16="http://schemas.microsoft.com/office/drawing/2014/main" id="{82A79D10-E408-4999-97D9-2DFE47B2AE4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3C9A0C9-A512-408C-82F6-85890478CEAE}"/>
              </a:ext>
            </a:extLst>
          </p:cNvPr>
          <p:cNvSpPr>
            <a:spLocks noGrp="1"/>
          </p:cNvSpPr>
          <p:nvPr>
            <p:ph type="sldNum" sz="quarter" idx="12"/>
          </p:nvPr>
        </p:nvSpPr>
        <p:spPr/>
        <p:txBody>
          <a:bodyPr/>
          <a:lstStyle/>
          <a:p>
            <a:fld id="{BCEF7AF2-5B1A-4AB4-9A09-4BEB747AABC4}" type="slidenum">
              <a:rPr lang="en-IN" smtClean="0"/>
              <a:t>‹#›</a:t>
            </a:fld>
            <a:endParaRPr lang="en-IN" dirty="0"/>
          </a:p>
        </p:txBody>
      </p:sp>
    </p:spTree>
    <p:extLst>
      <p:ext uri="{BB962C8B-B14F-4D97-AF65-F5344CB8AC3E}">
        <p14:creationId xmlns:p14="http://schemas.microsoft.com/office/powerpoint/2010/main" val="1178607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C712E4-4064-41A4-874E-46E95C3857B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938F5AE-3557-4C1C-A643-BB4B4073882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AEEA59-67E9-4A3B-BB0B-717AA2FD635B}"/>
              </a:ext>
            </a:extLst>
          </p:cNvPr>
          <p:cNvSpPr>
            <a:spLocks noGrp="1"/>
          </p:cNvSpPr>
          <p:nvPr>
            <p:ph type="dt" sz="half" idx="10"/>
          </p:nvPr>
        </p:nvSpPr>
        <p:spPr/>
        <p:txBody>
          <a:bodyPr/>
          <a:lstStyle/>
          <a:p>
            <a:fld id="{7FBCBC82-44AB-4EB0-9495-6D3A20A3E0F3}" type="datetimeFigureOut">
              <a:rPr lang="en-IN" smtClean="0"/>
              <a:t>21-05-2019</a:t>
            </a:fld>
            <a:endParaRPr lang="en-IN" dirty="0"/>
          </a:p>
        </p:txBody>
      </p:sp>
      <p:sp>
        <p:nvSpPr>
          <p:cNvPr id="5" name="Footer Placeholder 4">
            <a:extLst>
              <a:ext uri="{FF2B5EF4-FFF2-40B4-BE49-F238E27FC236}">
                <a16:creationId xmlns:a16="http://schemas.microsoft.com/office/drawing/2014/main" id="{1EF47A02-7C39-4981-A0EB-D3C3D884CB6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4BCFDC9-B82B-4320-87A3-674602CEE0C2}"/>
              </a:ext>
            </a:extLst>
          </p:cNvPr>
          <p:cNvSpPr>
            <a:spLocks noGrp="1"/>
          </p:cNvSpPr>
          <p:nvPr>
            <p:ph type="sldNum" sz="quarter" idx="12"/>
          </p:nvPr>
        </p:nvSpPr>
        <p:spPr/>
        <p:txBody>
          <a:bodyPr/>
          <a:lstStyle/>
          <a:p>
            <a:fld id="{BCEF7AF2-5B1A-4AB4-9A09-4BEB747AABC4}" type="slidenum">
              <a:rPr lang="en-IN" smtClean="0"/>
              <a:t>‹#›</a:t>
            </a:fld>
            <a:endParaRPr lang="en-IN" dirty="0"/>
          </a:p>
        </p:txBody>
      </p:sp>
    </p:spTree>
    <p:extLst>
      <p:ext uri="{BB962C8B-B14F-4D97-AF65-F5344CB8AC3E}">
        <p14:creationId xmlns:p14="http://schemas.microsoft.com/office/powerpoint/2010/main" val="4171096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1629A-02A5-41FE-87B8-6737F351E9E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E6C4C95-9608-436A-84D4-97CF457C70A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1F2DD7-2832-44B5-9748-60D5A9437326}"/>
              </a:ext>
            </a:extLst>
          </p:cNvPr>
          <p:cNvSpPr>
            <a:spLocks noGrp="1"/>
          </p:cNvSpPr>
          <p:nvPr>
            <p:ph type="dt" sz="half" idx="10"/>
          </p:nvPr>
        </p:nvSpPr>
        <p:spPr/>
        <p:txBody>
          <a:bodyPr/>
          <a:lstStyle/>
          <a:p>
            <a:fld id="{7FBCBC82-44AB-4EB0-9495-6D3A20A3E0F3}" type="datetimeFigureOut">
              <a:rPr lang="en-IN" smtClean="0"/>
              <a:t>21-05-2019</a:t>
            </a:fld>
            <a:endParaRPr lang="en-IN" dirty="0"/>
          </a:p>
        </p:txBody>
      </p:sp>
      <p:sp>
        <p:nvSpPr>
          <p:cNvPr id="5" name="Footer Placeholder 4">
            <a:extLst>
              <a:ext uri="{FF2B5EF4-FFF2-40B4-BE49-F238E27FC236}">
                <a16:creationId xmlns:a16="http://schemas.microsoft.com/office/drawing/2014/main" id="{B692E6F4-5852-4CAA-9DA7-FD5F826CA08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E8F9F4FC-D568-47A4-8E26-564DF715C37A}"/>
              </a:ext>
            </a:extLst>
          </p:cNvPr>
          <p:cNvSpPr>
            <a:spLocks noGrp="1"/>
          </p:cNvSpPr>
          <p:nvPr>
            <p:ph type="sldNum" sz="quarter" idx="12"/>
          </p:nvPr>
        </p:nvSpPr>
        <p:spPr/>
        <p:txBody>
          <a:bodyPr/>
          <a:lstStyle/>
          <a:p>
            <a:fld id="{BCEF7AF2-5B1A-4AB4-9A09-4BEB747AABC4}" type="slidenum">
              <a:rPr lang="en-IN" smtClean="0"/>
              <a:t>‹#›</a:t>
            </a:fld>
            <a:endParaRPr lang="en-IN" dirty="0"/>
          </a:p>
        </p:txBody>
      </p:sp>
    </p:spTree>
    <p:extLst>
      <p:ext uri="{BB962C8B-B14F-4D97-AF65-F5344CB8AC3E}">
        <p14:creationId xmlns:p14="http://schemas.microsoft.com/office/powerpoint/2010/main" val="3321342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14DA0-7C21-4A49-BF4C-22E322A445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E053A56-C75D-4696-952A-4A06B25AA0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BE3855D-8EBC-4BA4-A649-40C9C35959BF}"/>
              </a:ext>
            </a:extLst>
          </p:cNvPr>
          <p:cNvSpPr>
            <a:spLocks noGrp="1"/>
          </p:cNvSpPr>
          <p:nvPr>
            <p:ph type="dt" sz="half" idx="10"/>
          </p:nvPr>
        </p:nvSpPr>
        <p:spPr/>
        <p:txBody>
          <a:bodyPr/>
          <a:lstStyle/>
          <a:p>
            <a:fld id="{7FBCBC82-44AB-4EB0-9495-6D3A20A3E0F3}" type="datetimeFigureOut">
              <a:rPr lang="en-IN" smtClean="0"/>
              <a:t>21-05-2019</a:t>
            </a:fld>
            <a:endParaRPr lang="en-IN" dirty="0"/>
          </a:p>
        </p:txBody>
      </p:sp>
      <p:sp>
        <p:nvSpPr>
          <p:cNvPr id="5" name="Footer Placeholder 4">
            <a:extLst>
              <a:ext uri="{FF2B5EF4-FFF2-40B4-BE49-F238E27FC236}">
                <a16:creationId xmlns:a16="http://schemas.microsoft.com/office/drawing/2014/main" id="{EBEE4987-2F7E-4FAD-8485-695FD60A9D4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55C5959-FE0A-4B96-8B17-0688E30EDB15}"/>
              </a:ext>
            </a:extLst>
          </p:cNvPr>
          <p:cNvSpPr>
            <a:spLocks noGrp="1"/>
          </p:cNvSpPr>
          <p:nvPr>
            <p:ph type="sldNum" sz="quarter" idx="12"/>
          </p:nvPr>
        </p:nvSpPr>
        <p:spPr/>
        <p:txBody>
          <a:bodyPr/>
          <a:lstStyle/>
          <a:p>
            <a:fld id="{BCEF7AF2-5B1A-4AB4-9A09-4BEB747AABC4}" type="slidenum">
              <a:rPr lang="en-IN" smtClean="0"/>
              <a:t>‹#›</a:t>
            </a:fld>
            <a:endParaRPr lang="en-IN" dirty="0"/>
          </a:p>
        </p:txBody>
      </p:sp>
    </p:spTree>
    <p:extLst>
      <p:ext uri="{BB962C8B-B14F-4D97-AF65-F5344CB8AC3E}">
        <p14:creationId xmlns:p14="http://schemas.microsoft.com/office/powerpoint/2010/main" val="2109444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1E367-B2BD-4100-8ACC-B02C069D166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069508F-2A74-4E33-8FC2-F59ED6C6B48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56AE541-71CE-4810-BE52-25A26F3832A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1DF5012-0E34-4267-A5E6-CB8183C800A4}"/>
              </a:ext>
            </a:extLst>
          </p:cNvPr>
          <p:cNvSpPr>
            <a:spLocks noGrp="1"/>
          </p:cNvSpPr>
          <p:nvPr>
            <p:ph type="dt" sz="half" idx="10"/>
          </p:nvPr>
        </p:nvSpPr>
        <p:spPr/>
        <p:txBody>
          <a:bodyPr/>
          <a:lstStyle/>
          <a:p>
            <a:fld id="{7FBCBC82-44AB-4EB0-9495-6D3A20A3E0F3}" type="datetimeFigureOut">
              <a:rPr lang="en-IN" smtClean="0"/>
              <a:t>21-05-2019</a:t>
            </a:fld>
            <a:endParaRPr lang="en-IN" dirty="0"/>
          </a:p>
        </p:txBody>
      </p:sp>
      <p:sp>
        <p:nvSpPr>
          <p:cNvPr id="6" name="Footer Placeholder 5">
            <a:extLst>
              <a:ext uri="{FF2B5EF4-FFF2-40B4-BE49-F238E27FC236}">
                <a16:creationId xmlns:a16="http://schemas.microsoft.com/office/drawing/2014/main" id="{9900B1CD-8B69-4BCD-A9ED-A181B3E740F9}"/>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10C4BAE-7472-44DC-ADBB-1CDB597EE1AF}"/>
              </a:ext>
            </a:extLst>
          </p:cNvPr>
          <p:cNvSpPr>
            <a:spLocks noGrp="1"/>
          </p:cNvSpPr>
          <p:nvPr>
            <p:ph type="sldNum" sz="quarter" idx="12"/>
          </p:nvPr>
        </p:nvSpPr>
        <p:spPr/>
        <p:txBody>
          <a:bodyPr/>
          <a:lstStyle/>
          <a:p>
            <a:fld id="{BCEF7AF2-5B1A-4AB4-9A09-4BEB747AABC4}" type="slidenum">
              <a:rPr lang="en-IN" smtClean="0"/>
              <a:t>‹#›</a:t>
            </a:fld>
            <a:endParaRPr lang="en-IN" dirty="0"/>
          </a:p>
        </p:txBody>
      </p:sp>
    </p:spTree>
    <p:extLst>
      <p:ext uri="{BB962C8B-B14F-4D97-AF65-F5344CB8AC3E}">
        <p14:creationId xmlns:p14="http://schemas.microsoft.com/office/powerpoint/2010/main" val="3321791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125F9-AC65-4677-8C7E-5B5EC42C38E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A00B0DB-13C9-4EEE-8236-EE5DB7AE33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3564D3F-13AA-433B-AB6D-B800D5F4261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77957AE-9FED-4799-8276-BB6CF02642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9495E15-F109-4232-8191-CAA999C01A7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7F1F686-A9FD-4023-9C80-4D572B7412D0}"/>
              </a:ext>
            </a:extLst>
          </p:cNvPr>
          <p:cNvSpPr>
            <a:spLocks noGrp="1"/>
          </p:cNvSpPr>
          <p:nvPr>
            <p:ph type="dt" sz="half" idx="10"/>
          </p:nvPr>
        </p:nvSpPr>
        <p:spPr/>
        <p:txBody>
          <a:bodyPr/>
          <a:lstStyle/>
          <a:p>
            <a:fld id="{7FBCBC82-44AB-4EB0-9495-6D3A20A3E0F3}" type="datetimeFigureOut">
              <a:rPr lang="en-IN" smtClean="0"/>
              <a:t>21-05-2019</a:t>
            </a:fld>
            <a:endParaRPr lang="en-IN" dirty="0"/>
          </a:p>
        </p:txBody>
      </p:sp>
      <p:sp>
        <p:nvSpPr>
          <p:cNvPr id="8" name="Footer Placeholder 7">
            <a:extLst>
              <a:ext uri="{FF2B5EF4-FFF2-40B4-BE49-F238E27FC236}">
                <a16:creationId xmlns:a16="http://schemas.microsoft.com/office/drawing/2014/main" id="{4669826D-27DE-40D3-A3DB-D8AF4C6C1318}"/>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21444A58-E579-4A0E-A249-9606546E710F}"/>
              </a:ext>
            </a:extLst>
          </p:cNvPr>
          <p:cNvSpPr>
            <a:spLocks noGrp="1"/>
          </p:cNvSpPr>
          <p:nvPr>
            <p:ph type="sldNum" sz="quarter" idx="12"/>
          </p:nvPr>
        </p:nvSpPr>
        <p:spPr/>
        <p:txBody>
          <a:bodyPr/>
          <a:lstStyle/>
          <a:p>
            <a:fld id="{BCEF7AF2-5B1A-4AB4-9A09-4BEB747AABC4}" type="slidenum">
              <a:rPr lang="en-IN" smtClean="0"/>
              <a:t>‹#›</a:t>
            </a:fld>
            <a:endParaRPr lang="en-IN" dirty="0"/>
          </a:p>
        </p:txBody>
      </p:sp>
    </p:spTree>
    <p:extLst>
      <p:ext uri="{BB962C8B-B14F-4D97-AF65-F5344CB8AC3E}">
        <p14:creationId xmlns:p14="http://schemas.microsoft.com/office/powerpoint/2010/main" val="4041766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0174D-CC34-4D25-85F3-D2AACBD8A01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C1D6B98-55F5-4C16-9805-5673062927A0}"/>
              </a:ext>
            </a:extLst>
          </p:cNvPr>
          <p:cNvSpPr>
            <a:spLocks noGrp="1"/>
          </p:cNvSpPr>
          <p:nvPr>
            <p:ph type="dt" sz="half" idx="10"/>
          </p:nvPr>
        </p:nvSpPr>
        <p:spPr/>
        <p:txBody>
          <a:bodyPr/>
          <a:lstStyle/>
          <a:p>
            <a:fld id="{7FBCBC82-44AB-4EB0-9495-6D3A20A3E0F3}" type="datetimeFigureOut">
              <a:rPr lang="en-IN" smtClean="0"/>
              <a:t>21-05-2019</a:t>
            </a:fld>
            <a:endParaRPr lang="en-IN" dirty="0"/>
          </a:p>
        </p:txBody>
      </p:sp>
      <p:sp>
        <p:nvSpPr>
          <p:cNvPr id="4" name="Footer Placeholder 3">
            <a:extLst>
              <a:ext uri="{FF2B5EF4-FFF2-40B4-BE49-F238E27FC236}">
                <a16:creationId xmlns:a16="http://schemas.microsoft.com/office/drawing/2014/main" id="{FD868F08-3FFC-41F4-9724-CFD6693F9637}"/>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33A6C438-BCB7-419D-B9F4-CF8A7DD5CD28}"/>
              </a:ext>
            </a:extLst>
          </p:cNvPr>
          <p:cNvSpPr>
            <a:spLocks noGrp="1"/>
          </p:cNvSpPr>
          <p:nvPr>
            <p:ph type="sldNum" sz="quarter" idx="12"/>
          </p:nvPr>
        </p:nvSpPr>
        <p:spPr/>
        <p:txBody>
          <a:bodyPr/>
          <a:lstStyle/>
          <a:p>
            <a:fld id="{BCEF7AF2-5B1A-4AB4-9A09-4BEB747AABC4}" type="slidenum">
              <a:rPr lang="en-IN" smtClean="0"/>
              <a:t>‹#›</a:t>
            </a:fld>
            <a:endParaRPr lang="en-IN" dirty="0"/>
          </a:p>
        </p:txBody>
      </p:sp>
    </p:spTree>
    <p:extLst>
      <p:ext uri="{BB962C8B-B14F-4D97-AF65-F5344CB8AC3E}">
        <p14:creationId xmlns:p14="http://schemas.microsoft.com/office/powerpoint/2010/main" val="3624883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604C8D-9E96-413A-B5DD-EE90248D1292}"/>
              </a:ext>
            </a:extLst>
          </p:cNvPr>
          <p:cNvSpPr>
            <a:spLocks noGrp="1"/>
          </p:cNvSpPr>
          <p:nvPr>
            <p:ph type="dt" sz="half" idx="10"/>
          </p:nvPr>
        </p:nvSpPr>
        <p:spPr/>
        <p:txBody>
          <a:bodyPr/>
          <a:lstStyle/>
          <a:p>
            <a:fld id="{7FBCBC82-44AB-4EB0-9495-6D3A20A3E0F3}" type="datetimeFigureOut">
              <a:rPr lang="en-IN" smtClean="0"/>
              <a:t>21-05-2019</a:t>
            </a:fld>
            <a:endParaRPr lang="en-IN" dirty="0"/>
          </a:p>
        </p:txBody>
      </p:sp>
      <p:sp>
        <p:nvSpPr>
          <p:cNvPr id="3" name="Footer Placeholder 2">
            <a:extLst>
              <a:ext uri="{FF2B5EF4-FFF2-40B4-BE49-F238E27FC236}">
                <a16:creationId xmlns:a16="http://schemas.microsoft.com/office/drawing/2014/main" id="{04F12209-378F-44F5-8CA3-FF0675048E08}"/>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213F22BB-C2B5-4E84-ABF5-421DC5A74CB4}"/>
              </a:ext>
            </a:extLst>
          </p:cNvPr>
          <p:cNvSpPr>
            <a:spLocks noGrp="1"/>
          </p:cNvSpPr>
          <p:nvPr>
            <p:ph type="sldNum" sz="quarter" idx="12"/>
          </p:nvPr>
        </p:nvSpPr>
        <p:spPr/>
        <p:txBody>
          <a:bodyPr/>
          <a:lstStyle/>
          <a:p>
            <a:fld id="{BCEF7AF2-5B1A-4AB4-9A09-4BEB747AABC4}" type="slidenum">
              <a:rPr lang="en-IN" smtClean="0"/>
              <a:t>‹#›</a:t>
            </a:fld>
            <a:endParaRPr lang="en-IN" dirty="0"/>
          </a:p>
        </p:txBody>
      </p:sp>
    </p:spTree>
    <p:extLst>
      <p:ext uri="{BB962C8B-B14F-4D97-AF65-F5344CB8AC3E}">
        <p14:creationId xmlns:p14="http://schemas.microsoft.com/office/powerpoint/2010/main" val="3571991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A5982-9F43-4696-A4E9-5CD7883907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02D1DE2-E107-4B1B-8A6F-BCCCC6194B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D88B75B-A61F-4E1B-8EC9-0D7698ED82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F1D2A4F-4FF3-44F5-8FEE-2DFE04C968B3}"/>
              </a:ext>
            </a:extLst>
          </p:cNvPr>
          <p:cNvSpPr>
            <a:spLocks noGrp="1"/>
          </p:cNvSpPr>
          <p:nvPr>
            <p:ph type="dt" sz="half" idx="10"/>
          </p:nvPr>
        </p:nvSpPr>
        <p:spPr/>
        <p:txBody>
          <a:bodyPr/>
          <a:lstStyle/>
          <a:p>
            <a:fld id="{7FBCBC82-44AB-4EB0-9495-6D3A20A3E0F3}" type="datetimeFigureOut">
              <a:rPr lang="en-IN" smtClean="0"/>
              <a:t>21-05-2019</a:t>
            </a:fld>
            <a:endParaRPr lang="en-IN" dirty="0"/>
          </a:p>
        </p:txBody>
      </p:sp>
      <p:sp>
        <p:nvSpPr>
          <p:cNvPr id="6" name="Footer Placeholder 5">
            <a:extLst>
              <a:ext uri="{FF2B5EF4-FFF2-40B4-BE49-F238E27FC236}">
                <a16:creationId xmlns:a16="http://schemas.microsoft.com/office/drawing/2014/main" id="{BB7F610F-C111-4AD5-9CEB-FDE7A07925DC}"/>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8910F3B0-7C5D-4F77-8522-1D0A8EE6C03C}"/>
              </a:ext>
            </a:extLst>
          </p:cNvPr>
          <p:cNvSpPr>
            <a:spLocks noGrp="1"/>
          </p:cNvSpPr>
          <p:nvPr>
            <p:ph type="sldNum" sz="quarter" idx="12"/>
          </p:nvPr>
        </p:nvSpPr>
        <p:spPr/>
        <p:txBody>
          <a:bodyPr/>
          <a:lstStyle/>
          <a:p>
            <a:fld id="{BCEF7AF2-5B1A-4AB4-9A09-4BEB747AABC4}" type="slidenum">
              <a:rPr lang="en-IN" smtClean="0"/>
              <a:t>‹#›</a:t>
            </a:fld>
            <a:endParaRPr lang="en-IN" dirty="0"/>
          </a:p>
        </p:txBody>
      </p:sp>
    </p:spTree>
    <p:extLst>
      <p:ext uri="{BB962C8B-B14F-4D97-AF65-F5344CB8AC3E}">
        <p14:creationId xmlns:p14="http://schemas.microsoft.com/office/powerpoint/2010/main" val="2820942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809F8-830C-46E0-A514-4DFE023ABC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C58FDE4-9FAB-47B7-B40D-D8A1D3149D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F1852BFB-B01F-451A-94EC-1D49DEADDD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26AAC17-9625-44C8-8335-DABB2CD9C4BE}"/>
              </a:ext>
            </a:extLst>
          </p:cNvPr>
          <p:cNvSpPr>
            <a:spLocks noGrp="1"/>
          </p:cNvSpPr>
          <p:nvPr>
            <p:ph type="dt" sz="half" idx="10"/>
          </p:nvPr>
        </p:nvSpPr>
        <p:spPr/>
        <p:txBody>
          <a:bodyPr/>
          <a:lstStyle/>
          <a:p>
            <a:fld id="{7FBCBC82-44AB-4EB0-9495-6D3A20A3E0F3}" type="datetimeFigureOut">
              <a:rPr lang="en-IN" smtClean="0"/>
              <a:t>21-05-2019</a:t>
            </a:fld>
            <a:endParaRPr lang="en-IN" dirty="0"/>
          </a:p>
        </p:txBody>
      </p:sp>
      <p:sp>
        <p:nvSpPr>
          <p:cNvPr id="6" name="Footer Placeholder 5">
            <a:extLst>
              <a:ext uri="{FF2B5EF4-FFF2-40B4-BE49-F238E27FC236}">
                <a16:creationId xmlns:a16="http://schemas.microsoft.com/office/drawing/2014/main" id="{9AA2F106-7169-4330-835C-5DF264FE4C11}"/>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ABDECFA7-8587-45B6-BFBF-FF93DF301295}"/>
              </a:ext>
            </a:extLst>
          </p:cNvPr>
          <p:cNvSpPr>
            <a:spLocks noGrp="1"/>
          </p:cNvSpPr>
          <p:nvPr>
            <p:ph type="sldNum" sz="quarter" idx="12"/>
          </p:nvPr>
        </p:nvSpPr>
        <p:spPr/>
        <p:txBody>
          <a:bodyPr/>
          <a:lstStyle/>
          <a:p>
            <a:fld id="{BCEF7AF2-5B1A-4AB4-9A09-4BEB747AABC4}" type="slidenum">
              <a:rPr lang="en-IN" smtClean="0"/>
              <a:t>‹#›</a:t>
            </a:fld>
            <a:endParaRPr lang="en-IN" dirty="0"/>
          </a:p>
        </p:txBody>
      </p:sp>
    </p:spTree>
    <p:extLst>
      <p:ext uri="{BB962C8B-B14F-4D97-AF65-F5344CB8AC3E}">
        <p14:creationId xmlns:p14="http://schemas.microsoft.com/office/powerpoint/2010/main" val="590965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9E5E2A-EE76-49C2-9259-1FF7130AB0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7191B75-33A3-412D-9433-99516FC99C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E49BF9-32E6-4BB1-9237-B86525238F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BCBC82-44AB-4EB0-9495-6D3A20A3E0F3}" type="datetimeFigureOut">
              <a:rPr lang="en-IN" smtClean="0"/>
              <a:t>21-05-2019</a:t>
            </a:fld>
            <a:endParaRPr lang="en-IN" dirty="0"/>
          </a:p>
        </p:txBody>
      </p:sp>
      <p:sp>
        <p:nvSpPr>
          <p:cNvPr id="5" name="Footer Placeholder 4">
            <a:extLst>
              <a:ext uri="{FF2B5EF4-FFF2-40B4-BE49-F238E27FC236}">
                <a16:creationId xmlns:a16="http://schemas.microsoft.com/office/drawing/2014/main" id="{58EB6E0B-1521-46D7-8E6F-2C96F489DA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5D5B5431-88A7-4298-8DC2-3C4A4D8AB6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EF7AF2-5B1A-4AB4-9A09-4BEB747AABC4}" type="slidenum">
              <a:rPr lang="en-IN" smtClean="0"/>
              <a:t>‹#›</a:t>
            </a:fld>
            <a:endParaRPr lang="en-IN" dirty="0"/>
          </a:p>
        </p:txBody>
      </p:sp>
    </p:spTree>
    <p:extLst>
      <p:ext uri="{BB962C8B-B14F-4D97-AF65-F5344CB8AC3E}">
        <p14:creationId xmlns:p14="http://schemas.microsoft.com/office/powerpoint/2010/main" val="24293802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59A813C-CB44-45DB-86C2-3D6E500C6F24}"/>
              </a:ext>
            </a:extLst>
          </p:cNvPr>
          <p:cNvSpPr txBox="1"/>
          <p:nvPr/>
        </p:nvSpPr>
        <p:spPr>
          <a:xfrm>
            <a:off x="524743" y="5732394"/>
            <a:ext cx="11391089" cy="504433"/>
          </a:xfrm>
          <a:prstGeom prst="rect">
            <a:avLst/>
          </a:prstGeom>
          <a:noFill/>
        </p:spPr>
        <p:txBody>
          <a:bodyPr wrap="square" lIns="0" tIns="0" rIns="0" bIns="0" rtlCol="0">
            <a:spAutoFit/>
          </a:bodyPr>
          <a:lstStyle/>
          <a:p>
            <a:pPr algn="ctr">
              <a:lnSpc>
                <a:spcPct val="70000"/>
              </a:lnSpc>
            </a:pPr>
            <a:r>
              <a:rPr lang="en-US" sz="4400" spc="300" dirty="0"/>
              <a:t> </a:t>
            </a:r>
            <a:r>
              <a:rPr lang="en-US" spc="300" dirty="0">
                <a:solidFill>
                  <a:schemeClr val="tx1">
                    <a:alpha val="60000"/>
                  </a:schemeClr>
                </a:solidFill>
                <a:latin typeface="Titillium" charset="0"/>
              </a:rPr>
              <a:t>Based On K-nearest neighbor Supervised Machine Learning Algorithm</a:t>
            </a:r>
          </a:p>
        </p:txBody>
      </p:sp>
      <p:pic>
        <p:nvPicPr>
          <p:cNvPr id="9" name="Picture 8">
            <a:extLst>
              <a:ext uri="{FF2B5EF4-FFF2-40B4-BE49-F238E27FC236}">
                <a16:creationId xmlns:a16="http://schemas.microsoft.com/office/drawing/2014/main" id="{E02953F6-592E-4DA5-B950-AEE7DA2CEE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7705" y="1660613"/>
            <a:ext cx="5418993" cy="3093832"/>
          </a:xfrm>
          <a:prstGeom prst="rect">
            <a:avLst/>
          </a:prstGeom>
        </p:spPr>
      </p:pic>
      <p:sp>
        <p:nvSpPr>
          <p:cNvPr id="10" name="Rectangle 9">
            <a:extLst>
              <a:ext uri="{FF2B5EF4-FFF2-40B4-BE49-F238E27FC236}">
                <a16:creationId xmlns:a16="http://schemas.microsoft.com/office/drawing/2014/main" id="{1AF90A89-D588-4729-AF71-9ADB1770465E}"/>
              </a:ext>
            </a:extLst>
          </p:cNvPr>
          <p:cNvSpPr/>
          <p:nvPr/>
        </p:nvSpPr>
        <p:spPr>
          <a:xfrm>
            <a:off x="3377705" y="1660613"/>
            <a:ext cx="5418993" cy="3093832"/>
          </a:xfrm>
          <a:prstGeom prst="rect">
            <a:avLst/>
          </a:prstGeom>
          <a:solidFill>
            <a:schemeClr val="tx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7" name="Picture 6">
            <a:extLst>
              <a:ext uri="{FF2B5EF4-FFF2-40B4-BE49-F238E27FC236}">
                <a16:creationId xmlns:a16="http://schemas.microsoft.com/office/drawing/2014/main" id="{0E0D3145-D028-49F9-ACC8-BA7876DB7D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8799" y="1477010"/>
            <a:ext cx="7325601" cy="3903979"/>
          </a:xfrm>
          <a:prstGeom prst="rect">
            <a:avLst/>
          </a:prstGeom>
        </p:spPr>
      </p:pic>
      <p:sp>
        <p:nvSpPr>
          <p:cNvPr id="12" name="Rectangle 11">
            <a:extLst>
              <a:ext uri="{FF2B5EF4-FFF2-40B4-BE49-F238E27FC236}">
                <a16:creationId xmlns:a16="http://schemas.microsoft.com/office/drawing/2014/main" id="{B52C29E9-83E6-4AAC-8AE7-9F0C22988275}"/>
              </a:ext>
            </a:extLst>
          </p:cNvPr>
          <p:cNvSpPr/>
          <p:nvPr/>
        </p:nvSpPr>
        <p:spPr>
          <a:xfrm>
            <a:off x="3984953" y="2640407"/>
            <a:ext cx="4204495" cy="1293057"/>
          </a:xfrm>
          <a:prstGeom prst="rect">
            <a:avLst/>
          </a:prstGeom>
          <a:solidFill>
            <a:schemeClr val="tx1">
              <a:alpha val="37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TextBox 10">
            <a:extLst>
              <a:ext uri="{FF2B5EF4-FFF2-40B4-BE49-F238E27FC236}">
                <a16:creationId xmlns:a16="http://schemas.microsoft.com/office/drawing/2014/main" id="{B0600ED5-2785-473E-AD64-6E87437BF667}"/>
              </a:ext>
            </a:extLst>
          </p:cNvPr>
          <p:cNvSpPr txBox="1"/>
          <p:nvPr/>
        </p:nvSpPr>
        <p:spPr>
          <a:xfrm>
            <a:off x="3984953" y="2982901"/>
            <a:ext cx="4204495" cy="873894"/>
          </a:xfrm>
          <a:prstGeom prst="rect">
            <a:avLst/>
          </a:prstGeom>
          <a:noFill/>
        </p:spPr>
        <p:txBody>
          <a:bodyPr wrap="square" lIns="0" tIns="0" rIns="0" bIns="0" rtlCol="0">
            <a:spAutoFit/>
          </a:bodyPr>
          <a:lstStyle/>
          <a:p>
            <a:pPr algn="ctr">
              <a:lnSpc>
                <a:spcPct val="70000"/>
              </a:lnSpc>
            </a:pPr>
            <a:r>
              <a:rPr lang="en-US" sz="8000" b="1" dirty="0">
                <a:solidFill>
                  <a:schemeClr val="bg1"/>
                </a:solidFill>
                <a:latin typeface="Century Gothic" panose="020B0502020202020204" pitchFamily="34" charset="0"/>
                <a:ea typeface="Titillium Light" charset="0"/>
                <a:cs typeface="Titillium Light" charset="0"/>
              </a:rPr>
              <a:t>LIFELINE</a:t>
            </a:r>
          </a:p>
        </p:txBody>
      </p:sp>
      <p:sp>
        <p:nvSpPr>
          <p:cNvPr id="16" name="TextBox 15">
            <a:extLst>
              <a:ext uri="{FF2B5EF4-FFF2-40B4-BE49-F238E27FC236}">
                <a16:creationId xmlns:a16="http://schemas.microsoft.com/office/drawing/2014/main" id="{88A56BF3-5FB3-4774-A5ED-2D0D41D53FDE}"/>
              </a:ext>
            </a:extLst>
          </p:cNvPr>
          <p:cNvSpPr txBox="1"/>
          <p:nvPr/>
        </p:nvSpPr>
        <p:spPr>
          <a:xfrm>
            <a:off x="391655" y="575326"/>
            <a:ext cx="11391089" cy="550279"/>
          </a:xfrm>
          <a:prstGeom prst="rect">
            <a:avLst/>
          </a:prstGeom>
          <a:noFill/>
        </p:spPr>
        <p:txBody>
          <a:bodyPr wrap="square" lIns="0" tIns="0" rIns="0" bIns="0" rtlCol="0">
            <a:spAutoFit/>
          </a:bodyPr>
          <a:lstStyle/>
          <a:p>
            <a:pPr algn="ctr">
              <a:lnSpc>
                <a:spcPct val="70000"/>
              </a:lnSpc>
            </a:pPr>
            <a:r>
              <a:rPr lang="en-US" sz="4800" spc="300" dirty="0"/>
              <a:t> </a:t>
            </a:r>
            <a:r>
              <a:rPr lang="en-US" sz="2000" b="1" spc="300" dirty="0">
                <a:solidFill>
                  <a:schemeClr val="tx1">
                    <a:alpha val="60000"/>
                  </a:schemeClr>
                </a:solidFill>
                <a:latin typeface="Titillium" charset="0"/>
              </a:rPr>
              <a:t>AMITY INTERNATIONAL SCHOOL, MAYUR VIHAR</a:t>
            </a:r>
          </a:p>
        </p:txBody>
      </p:sp>
      <p:cxnSp>
        <p:nvCxnSpPr>
          <p:cNvPr id="20" name="Straight Connector 19">
            <a:extLst>
              <a:ext uri="{FF2B5EF4-FFF2-40B4-BE49-F238E27FC236}">
                <a16:creationId xmlns:a16="http://schemas.microsoft.com/office/drawing/2014/main" id="{2C1D61DD-1F8A-4DF6-A644-BD639AED1580}"/>
              </a:ext>
            </a:extLst>
          </p:cNvPr>
          <p:cNvCxnSpPr>
            <a:cxnSpLocks/>
          </p:cNvCxnSpPr>
          <p:nvPr/>
        </p:nvCxnSpPr>
        <p:spPr>
          <a:xfrm>
            <a:off x="5060815" y="6413771"/>
            <a:ext cx="2070370" cy="0"/>
          </a:xfrm>
          <a:prstGeom prst="line">
            <a:avLst/>
          </a:prstGeom>
          <a:ln w="76200" cap="rnd">
            <a:gradFill flip="none" rotWithShape="1">
              <a:gsLst>
                <a:gs pos="0">
                  <a:srgbClr val="7030A0"/>
                </a:gs>
                <a:gs pos="100000">
                  <a:srgbClr val="E824A2"/>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22" name="AutoShape 3">
            <a:extLst>
              <a:ext uri="{FF2B5EF4-FFF2-40B4-BE49-F238E27FC236}">
                <a16:creationId xmlns:a16="http://schemas.microsoft.com/office/drawing/2014/main" id="{9161B9D1-87A4-4FF9-B72D-7AA69339C765}"/>
              </a:ext>
            </a:extLst>
          </p:cNvPr>
          <p:cNvSpPr>
            <a:spLocks/>
          </p:cNvSpPr>
          <p:nvPr/>
        </p:nvSpPr>
        <p:spPr bwMode="auto">
          <a:xfrm>
            <a:off x="10168272" y="4794004"/>
            <a:ext cx="2867548" cy="2867548"/>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gradFill>
            <a:gsLst>
              <a:gs pos="0">
                <a:srgbClr val="7030A0">
                  <a:alpha val="15000"/>
                </a:srgbClr>
              </a:gs>
              <a:gs pos="100000">
                <a:srgbClr val="FA24C2">
                  <a:alpha val="77000"/>
                </a:srgbClr>
              </a:gs>
            </a:gsLst>
            <a:lin ang="2700000" scaled="0"/>
          </a:gradFill>
          <a:ln>
            <a:noFill/>
          </a:ln>
        </p:spPr>
        <p:txBody>
          <a:bodyPr lIns="0" tIns="0" rIns="0" bIns="0"/>
          <a:lstStyle/>
          <a:p>
            <a:endParaRPr lang="en-US" dirty="0"/>
          </a:p>
        </p:txBody>
      </p:sp>
      <p:sp>
        <p:nvSpPr>
          <p:cNvPr id="23" name="AutoShape 3">
            <a:extLst>
              <a:ext uri="{FF2B5EF4-FFF2-40B4-BE49-F238E27FC236}">
                <a16:creationId xmlns:a16="http://schemas.microsoft.com/office/drawing/2014/main" id="{E4A194DF-CBE5-4562-AE6E-B0E3FC4B7453}"/>
              </a:ext>
            </a:extLst>
          </p:cNvPr>
          <p:cNvSpPr>
            <a:spLocks/>
          </p:cNvSpPr>
          <p:nvPr/>
        </p:nvSpPr>
        <p:spPr bwMode="auto">
          <a:xfrm>
            <a:off x="6794985" y="-1433774"/>
            <a:ext cx="2867548" cy="2867548"/>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gradFill>
            <a:gsLst>
              <a:gs pos="0">
                <a:srgbClr val="FA24C2">
                  <a:alpha val="17000"/>
                </a:srgbClr>
              </a:gs>
              <a:gs pos="100000">
                <a:srgbClr val="7030A0">
                  <a:alpha val="8000"/>
                </a:srgbClr>
              </a:gs>
            </a:gsLst>
            <a:lin ang="2700000" scaled="0"/>
          </a:gradFill>
          <a:ln>
            <a:noFill/>
          </a:ln>
        </p:spPr>
        <p:txBody>
          <a:bodyPr lIns="0" tIns="0" rIns="0" bIns="0"/>
          <a:lstStyle/>
          <a:p>
            <a:endParaRPr lang="en-US" dirty="0"/>
          </a:p>
        </p:txBody>
      </p:sp>
      <p:sp>
        <p:nvSpPr>
          <p:cNvPr id="24" name="AutoShape 3">
            <a:extLst>
              <a:ext uri="{FF2B5EF4-FFF2-40B4-BE49-F238E27FC236}">
                <a16:creationId xmlns:a16="http://schemas.microsoft.com/office/drawing/2014/main" id="{14CE6144-A55B-48F1-A2F7-96670F8261D1}"/>
              </a:ext>
            </a:extLst>
          </p:cNvPr>
          <p:cNvSpPr>
            <a:spLocks/>
          </p:cNvSpPr>
          <p:nvPr/>
        </p:nvSpPr>
        <p:spPr bwMode="auto">
          <a:xfrm>
            <a:off x="10569215" y="2446008"/>
            <a:ext cx="2867548" cy="2867548"/>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gradFill>
            <a:gsLst>
              <a:gs pos="0">
                <a:schemeClr val="accent1">
                  <a:alpha val="0"/>
                </a:schemeClr>
              </a:gs>
              <a:gs pos="100000">
                <a:srgbClr val="FA24C2">
                  <a:alpha val="48000"/>
                </a:srgbClr>
              </a:gs>
            </a:gsLst>
            <a:lin ang="2700000" scaled="0"/>
          </a:gradFill>
          <a:ln>
            <a:noFill/>
          </a:ln>
        </p:spPr>
        <p:txBody>
          <a:bodyPr lIns="0" tIns="0" rIns="0" bIns="0"/>
          <a:lstStyle/>
          <a:p>
            <a:endParaRPr lang="en-US" dirty="0"/>
          </a:p>
        </p:txBody>
      </p:sp>
      <p:sp>
        <p:nvSpPr>
          <p:cNvPr id="25" name="AutoShape 3">
            <a:extLst>
              <a:ext uri="{FF2B5EF4-FFF2-40B4-BE49-F238E27FC236}">
                <a16:creationId xmlns:a16="http://schemas.microsoft.com/office/drawing/2014/main" id="{F55394EC-2391-4939-BD75-B50F7262608D}"/>
              </a:ext>
            </a:extLst>
          </p:cNvPr>
          <p:cNvSpPr>
            <a:spLocks/>
          </p:cNvSpPr>
          <p:nvPr/>
        </p:nvSpPr>
        <p:spPr bwMode="auto">
          <a:xfrm>
            <a:off x="8672952" y="506117"/>
            <a:ext cx="2867548" cy="2867548"/>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noFill/>
          <a:ln w="25400">
            <a:gradFill>
              <a:gsLst>
                <a:gs pos="0">
                  <a:schemeClr val="accent1">
                    <a:alpha val="9000"/>
                  </a:schemeClr>
                </a:gs>
                <a:gs pos="100000">
                  <a:srgbClr val="FA24C2">
                    <a:alpha val="14000"/>
                  </a:srgbClr>
                </a:gs>
              </a:gsLst>
              <a:lin ang="5400000" scaled="1"/>
            </a:gradFill>
          </a:ln>
        </p:spPr>
        <p:txBody>
          <a:bodyPr lIns="0" tIns="0" rIns="0" bIns="0"/>
          <a:lstStyle/>
          <a:p>
            <a:endParaRPr lang="en-US" dirty="0"/>
          </a:p>
        </p:txBody>
      </p:sp>
    </p:spTree>
    <p:extLst>
      <p:ext uri="{BB962C8B-B14F-4D97-AF65-F5344CB8AC3E}">
        <p14:creationId xmlns:p14="http://schemas.microsoft.com/office/powerpoint/2010/main" val="2539557217"/>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B59E91C-38BF-4DF2-8E91-B02937238243}"/>
              </a:ext>
            </a:extLst>
          </p:cNvPr>
          <p:cNvSpPr/>
          <p:nvPr/>
        </p:nvSpPr>
        <p:spPr>
          <a:xfrm>
            <a:off x="-552" y="0"/>
            <a:ext cx="12192552" cy="6858000"/>
          </a:xfrm>
          <a:prstGeom prst="rect">
            <a:avLst/>
          </a:prstGeom>
          <a:gradFill>
            <a:gsLst>
              <a:gs pos="0">
                <a:schemeClr val="accent1">
                  <a:alpha val="2000"/>
                </a:schemeClr>
              </a:gs>
              <a:gs pos="100000">
                <a:srgbClr val="FA24C2">
                  <a:alpha val="7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25" name="Group 24">
            <a:extLst>
              <a:ext uri="{FF2B5EF4-FFF2-40B4-BE49-F238E27FC236}">
                <a16:creationId xmlns:a16="http://schemas.microsoft.com/office/drawing/2014/main" id="{E7F48A7E-2AB2-4169-9976-7E6B6AC624EF}"/>
              </a:ext>
            </a:extLst>
          </p:cNvPr>
          <p:cNvGrpSpPr/>
          <p:nvPr/>
        </p:nvGrpSpPr>
        <p:grpSpPr>
          <a:xfrm>
            <a:off x="1898920" y="1233737"/>
            <a:ext cx="8394159" cy="700448"/>
            <a:chOff x="1898920" y="1233737"/>
            <a:chExt cx="8394159" cy="700448"/>
          </a:xfrm>
        </p:grpSpPr>
        <p:sp>
          <p:nvSpPr>
            <p:cNvPr id="4" name="TextBox 3">
              <a:extLst>
                <a:ext uri="{FF2B5EF4-FFF2-40B4-BE49-F238E27FC236}">
                  <a16:creationId xmlns:a16="http://schemas.microsoft.com/office/drawing/2014/main" id="{E03B273A-2887-470B-9ED0-A6D047A41848}"/>
                </a:ext>
              </a:extLst>
            </p:cNvPr>
            <p:cNvSpPr txBox="1"/>
            <p:nvPr/>
          </p:nvSpPr>
          <p:spPr>
            <a:xfrm>
              <a:off x="2495184" y="1233737"/>
              <a:ext cx="7797895" cy="700448"/>
            </a:xfrm>
            <a:prstGeom prst="rect">
              <a:avLst/>
            </a:prstGeom>
            <a:noFill/>
          </p:spPr>
          <p:txBody>
            <a:bodyPr wrap="square" lIns="0" tIns="0" rIns="91440" bIns="0" rtlCol="0">
              <a:spAutoFit/>
            </a:bodyPr>
            <a:lstStyle/>
            <a:p>
              <a:pPr>
                <a:lnSpc>
                  <a:spcPct val="150000"/>
                </a:lnSpc>
              </a:pPr>
              <a:r>
                <a:rPr lang="en-US" sz="1600" dirty="0">
                  <a:solidFill>
                    <a:schemeClr val="tx1">
                      <a:alpha val="60000"/>
                    </a:schemeClr>
                  </a:solidFill>
                  <a:latin typeface="Titillium" charset="0"/>
                </a:rPr>
                <a:t>All the patients who suffered heart attacks at some point in the past are still alive and some are not. </a:t>
              </a:r>
              <a:endParaRPr lang="en-US" sz="1600" dirty="0">
                <a:solidFill>
                  <a:schemeClr val="tx1">
                    <a:alpha val="60000"/>
                  </a:schemeClr>
                </a:solidFill>
                <a:latin typeface="Titillium" charset="0"/>
                <a:ea typeface="Titillium" charset="0"/>
                <a:cs typeface="Titillium" charset="0"/>
              </a:endParaRPr>
            </a:p>
          </p:txBody>
        </p:sp>
        <p:sp>
          <p:nvSpPr>
            <p:cNvPr id="5" name="Shape 3938">
              <a:extLst>
                <a:ext uri="{FF2B5EF4-FFF2-40B4-BE49-F238E27FC236}">
                  <a16:creationId xmlns:a16="http://schemas.microsoft.com/office/drawing/2014/main" id="{EC2592DA-127F-422B-8382-62DD5E0EF082}"/>
                </a:ext>
              </a:extLst>
            </p:cNvPr>
            <p:cNvSpPr/>
            <p:nvPr/>
          </p:nvSpPr>
          <p:spPr>
            <a:xfrm>
              <a:off x="1898920" y="1309123"/>
              <a:ext cx="408532" cy="408532"/>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9674" y="5053"/>
                  </a:moveTo>
                  <a:cubicBezTo>
                    <a:pt x="9585" y="4965"/>
                    <a:pt x="9462" y="4909"/>
                    <a:pt x="9327" y="4909"/>
                  </a:cubicBezTo>
                  <a:cubicBezTo>
                    <a:pt x="9056" y="4909"/>
                    <a:pt x="8836" y="5130"/>
                    <a:pt x="8836" y="5400"/>
                  </a:cubicBezTo>
                  <a:cubicBezTo>
                    <a:pt x="8836" y="5536"/>
                    <a:pt x="8891" y="5659"/>
                    <a:pt x="8980" y="5747"/>
                  </a:cubicBezTo>
                  <a:lnTo>
                    <a:pt x="13574" y="10800"/>
                  </a:lnTo>
                  <a:lnTo>
                    <a:pt x="8980" y="15853"/>
                  </a:lnTo>
                  <a:cubicBezTo>
                    <a:pt x="8891" y="15942"/>
                    <a:pt x="8836" y="16065"/>
                    <a:pt x="8836" y="16200"/>
                  </a:cubicBezTo>
                  <a:cubicBezTo>
                    <a:pt x="8836" y="16471"/>
                    <a:pt x="9056" y="16691"/>
                    <a:pt x="9327" y="16691"/>
                  </a:cubicBezTo>
                  <a:cubicBezTo>
                    <a:pt x="9462" y="16691"/>
                    <a:pt x="9585" y="16636"/>
                    <a:pt x="9674" y="16547"/>
                  </a:cubicBezTo>
                  <a:lnTo>
                    <a:pt x="14583" y="11147"/>
                  </a:lnTo>
                  <a:cubicBezTo>
                    <a:pt x="14673" y="11059"/>
                    <a:pt x="14727" y="10936"/>
                    <a:pt x="14727" y="10800"/>
                  </a:cubicBezTo>
                  <a:cubicBezTo>
                    <a:pt x="14727" y="10665"/>
                    <a:pt x="14673" y="10542"/>
                    <a:pt x="14583" y="10453"/>
                  </a:cubicBezTo>
                  <a:cubicBezTo>
                    <a:pt x="14583" y="10453"/>
                    <a:pt x="9674" y="5053"/>
                    <a:pt x="9674" y="5053"/>
                  </a:cubicBezTo>
                  <a:close/>
                </a:path>
              </a:pathLst>
            </a:custGeom>
            <a:gradFill>
              <a:gsLst>
                <a:gs pos="0">
                  <a:schemeClr val="accent1"/>
                </a:gs>
                <a:gs pos="100000">
                  <a:schemeClr val="accent2"/>
                </a:gs>
              </a:gsLst>
              <a:lin ang="2700000" scaled="0"/>
            </a:gradFill>
            <a:ln w="12700">
              <a:miter lim="400000"/>
            </a:ln>
          </p:spPr>
          <p:txBody>
            <a:bodyPr lIns="38100" tIns="38100" rIns="38100" bIns="38100" anchor="ctr"/>
            <a:lstStyle/>
            <a:p>
              <a:endParaRPr dirty="0">
                <a:solidFill>
                  <a:prstClr val="black"/>
                </a:solidFill>
              </a:endParaRPr>
            </a:p>
          </p:txBody>
        </p:sp>
      </p:grpSp>
      <p:sp>
        <p:nvSpPr>
          <p:cNvPr id="18" name="TextBox 17">
            <a:extLst>
              <a:ext uri="{FF2B5EF4-FFF2-40B4-BE49-F238E27FC236}">
                <a16:creationId xmlns:a16="http://schemas.microsoft.com/office/drawing/2014/main" id="{3FEF40A8-290A-48A7-8169-E60408992239}"/>
              </a:ext>
            </a:extLst>
          </p:cNvPr>
          <p:cNvSpPr txBox="1"/>
          <p:nvPr/>
        </p:nvSpPr>
        <p:spPr>
          <a:xfrm>
            <a:off x="0" y="352894"/>
            <a:ext cx="12191999" cy="687881"/>
          </a:xfrm>
          <a:prstGeom prst="rect">
            <a:avLst/>
          </a:prstGeom>
          <a:noFill/>
        </p:spPr>
        <p:txBody>
          <a:bodyPr wrap="square" lIns="0" tIns="0" rIns="0" bIns="0" rtlCol="0">
            <a:spAutoFit/>
          </a:bodyPr>
          <a:lstStyle/>
          <a:p>
            <a:pPr algn="ctr">
              <a:lnSpc>
                <a:spcPct val="70000"/>
              </a:lnSpc>
            </a:pPr>
            <a:r>
              <a:rPr lang="en-US" sz="6000" b="1" spc="300" dirty="0"/>
              <a:t> </a:t>
            </a:r>
            <a:r>
              <a:rPr lang="en-US" sz="2800" b="1" spc="300" dirty="0">
                <a:gradFill>
                  <a:gsLst>
                    <a:gs pos="0">
                      <a:srgbClr val="7030A0"/>
                    </a:gs>
                    <a:gs pos="100000">
                      <a:srgbClr val="E824A2"/>
                    </a:gs>
                  </a:gsLst>
                  <a:lin ang="2700000" scaled="0"/>
                </a:gradFill>
                <a:latin typeface="Titillium" charset="0"/>
              </a:rPr>
              <a:t>INTRODUCTION</a:t>
            </a:r>
          </a:p>
        </p:txBody>
      </p:sp>
      <p:grpSp>
        <p:nvGrpSpPr>
          <p:cNvPr id="26" name="Group 25">
            <a:extLst>
              <a:ext uri="{FF2B5EF4-FFF2-40B4-BE49-F238E27FC236}">
                <a16:creationId xmlns:a16="http://schemas.microsoft.com/office/drawing/2014/main" id="{E97EAA77-F11F-41B7-992E-4325541A65CE}"/>
              </a:ext>
            </a:extLst>
          </p:cNvPr>
          <p:cNvGrpSpPr/>
          <p:nvPr/>
        </p:nvGrpSpPr>
        <p:grpSpPr>
          <a:xfrm>
            <a:off x="1906976" y="2423144"/>
            <a:ext cx="8394159" cy="1069780"/>
            <a:chOff x="1898920" y="3021420"/>
            <a:chExt cx="8394159" cy="1069780"/>
          </a:xfrm>
        </p:grpSpPr>
        <p:sp>
          <p:nvSpPr>
            <p:cNvPr id="21" name="TextBox 20">
              <a:extLst>
                <a:ext uri="{FF2B5EF4-FFF2-40B4-BE49-F238E27FC236}">
                  <a16:creationId xmlns:a16="http://schemas.microsoft.com/office/drawing/2014/main" id="{0D1108F8-9900-4C69-80AC-DC54DE9A71A0}"/>
                </a:ext>
              </a:extLst>
            </p:cNvPr>
            <p:cNvSpPr txBox="1"/>
            <p:nvPr/>
          </p:nvSpPr>
          <p:spPr>
            <a:xfrm>
              <a:off x="2495184" y="3021420"/>
              <a:ext cx="7797895" cy="1069780"/>
            </a:xfrm>
            <a:prstGeom prst="rect">
              <a:avLst/>
            </a:prstGeom>
            <a:noFill/>
          </p:spPr>
          <p:txBody>
            <a:bodyPr wrap="square" lIns="0" tIns="0" rIns="91440" bIns="0" rtlCol="0">
              <a:spAutoFit/>
            </a:bodyPr>
            <a:lstStyle/>
            <a:p>
              <a:r>
                <a:rPr lang="en-US" sz="1600" dirty="0">
                  <a:solidFill>
                    <a:schemeClr val="tx1">
                      <a:alpha val="60000"/>
                    </a:schemeClr>
                  </a:solidFill>
                  <a:latin typeface="Titillium" charset="0"/>
                </a:rPr>
                <a:t>The problem addressed by past researchers was to predict from the other variables whether or not the patient will survive at least one year. The most difficult part of this problem is correctly predicting that the patient will NOT survive.</a:t>
              </a:r>
            </a:p>
            <a:p>
              <a:pPr>
                <a:lnSpc>
                  <a:spcPct val="150000"/>
                </a:lnSpc>
              </a:pPr>
              <a:endParaRPr lang="en-US" sz="1600" dirty="0">
                <a:solidFill>
                  <a:schemeClr val="tx1">
                    <a:alpha val="60000"/>
                  </a:schemeClr>
                </a:solidFill>
                <a:latin typeface="Titillium" charset="0"/>
                <a:ea typeface="Titillium" charset="0"/>
                <a:cs typeface="Titillium" charset="0"/>
              </a:endParaRPr>
            </a:p>
          </p:txBody>
        </p:sp>
        <p:sp>
          <p:nvSpPr>
            <p:cNvPr id="22" name="Shape 3938">
              <a:extLst>
                <a:ext uri="{FF2B5EF4-FFF2-40B4-BE49-F238E27FC236}">
                  <a16:creationId xmlns:a16="http://schemas.microsoft.com/office/drawing/2014/main" id="{CBCB51D4-5572-4F1E-A6C3-881020561F45}"/>
                </a:ext>
              </a:extLst>
            </p:cNvPr>
            <p:cNvSpPr/>
            <p:nvPr/>
          </p:nvSpPr>
          <p:spPr>
            <a:xfrm>
              <a:off x="1898920" y="3096806"/>
              <a:ext cx="408532" cy="408532"/>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9674" y="5053"/>
                  </a:moveTo>
                  <a:cubicBezTo>
                    <a:pt x="9585" y="4965"/>
                    <a:pt x="9462" y="4909"/>
                    <a:pt x="9327" y="4909"/>
                  </a:cubicBezTo>
                  <a:cubicBezTo>
                    <a:pt x="9056" y="4909"/>
                    <a:pt x="8836" y="5130"/>
                    <a:pt x="8836" y="5400"/>
                  </a:cubicBezTo>
                  <a:cubicBezTo>
                    <a:pt x="8836" y="5536"/>
                    <a:pt x="8891" y="5659"/>
                    <a:pt x="8980" y="5747"/>
                  </a:cubicBezTo>
                  <a:lnTo>
                    <a:pt x="13574" y="10800"/>
                  </a:lnTo>
                  <a:lnTo>
                    <a:pt x="8980" y="15853"/>
                  </a:lnTo>
                  <a:cubicBezTo>
                    <a:pt x="8891" y="15942"/>
                    <a:pt x="8836" y="16065"/>
                    <a:pt x="8836" y="16200"/>
                  </a:cubicBezTo>
                  <a:cubicBezTo>
                    <a:pt x="8836" y="16471"/>
                    <a:pt x="9056" y="16691"/>
                    <a:pt x="9327" y="16691"/>
                  </a:cubicBezTo>
                  <a:cubicBezTo>
                    <a:pt x="9462" y="16691"/>
                    <a:pt x="9585" y="16636"/>
                    <a:pt x="9674" y="16547"/>
                  </a:cubicBezTo>
                  <a:lnTo>
                    <a:pt x="14583" y="11147"/>
                  </a:lnTo>
                  <a:cubicBezTo>
                    <a:pt x="14673" y="11059"/>
                    <a:pt x="14727" y="10936"/>
                    <a:pt x="14727" y="10800"/>
                  </a:cubicBezTo>
                  <a:cubicBezTo>
                    <a:pt x="14727" y="10665"/>
                    <a:pt x="14673" y="10542"/>
                    <a:pt x="14583" y="10453"/>
                  </a:cubicBezTo>
                  <a:cubicBezTo>
                    <a:pt x="14583" y="10453"/>
                    <a:pt x="9674" y="5053"/>
                    <a:pt x="9674" y="5053"/>
                  </a:cubicBezTo>
                  <a:close/>
                </a:path>
              </a:pathLst>
            </a:custGeom>
            <a:gradFill>
              <a:gsLst>
                <a:gs pos="0">
                  <a:schemeClr val="accent1"/>
                </a:gs>
                <a:gs pos="100000">
                  <a:schemeClr val="accent2"/>
                </a:gs>
              </a:gsLst>
              <a:lin ang="2700000" scaled="0"/>
            </a:gradFill>
            <a:ln w="12700">
              <a:miter lim="400000"/>
            </a:ln>
          </p:spPr>
          <p:txBody>
            <a:bodyPr lIns="38100" tIns="38100" rIns="38100" bIns="38100" anchor="ctr"/>
            <a:lstStyle/>
            <a:p>
              <a:endParaRPr dirty="0">
                <a:solidFill>
                  <a:prstClr val="black"/>
                </a:solidFill>
              </a:endParaRPr>
            </a:p>
          </p:txBody>
        </p:sp>
      </p:grpSp>
      <p:grpSp>
        <p:nvGrpSpPr>
          <p:cNvPr id="27" name="Group 26">
            <a:extLst>
              <a:ext uri="{FF2B5EF4-FFF2-40B4-BE49-F238E27FC236}">
                <a16:creationId xmlns:a16="http://schemas.microsoft.com/office/drawing/2014/main" id="{BD4335F7-52C2-40B0-8FFC-CC8823F8D449}"/>
              </a:ext>
            </a:extLst>
          </p:cNvPr>
          <p:cNvGrpSpPr/>
          <p:nvPr/>
        </p:nvGrpSpPr>
        <p:grpSpPr>
          <a:xfrm>
            <a:off x="1906976" y="3793643"/>
            <a:ext cx="8394159" cy="2547108"/>
            <a:chOff x="1898920" y="4886924"/>
            <a:chExt cx="8394159" cy="2547108"/>
          </a:xfrm>
        </p:grpSpPr>
        <p:sp>
          <p:nvSpPr>
            <p:cNvPr id="23" name="TextBox 22">
              <a:extLst>
                <a:ext uri="{FF2B5EF4-FFF2-40B4-BE49-F238E27FC236}">
                  <a16:creationId xmlns:a16="http://schemas.microsoft.com/office/drawing/2014/main" id="{E9B4F7AA-1529-40AA-8EDA-692A1BB643FC}"/>
                </a:ext>
              </a:extLst>
            </p:cNvPr>
            <p:cNvSpPr txBox="1"/>
            <p:nvPr/>
          </p:nvSpPr>
          <p:spPr>
            <a:xfrm>
              <a:off x="2495184" y="4886924"/>
              <a:ext cx="7797895" cy="2547108"/>
            </a:xfrm>
            <a:prstGeom prst="rect">
              <a:avLst/>
            </a:prstGeom>
            <a:noFill/>
          </p:spPr>
          <p:txBody>
            <a:bodyPr wrap="square" lIns="0" tIns="0" rIns="91440" bIns="0" rtlCol="0">
              <a:spAutoFit/>
            </a:bodyPr>
            <a:lstStyle/>
            <a:p>
              <a:pPr>
                <a:lnSpc>
                  <a:spcPct val="150000"/>
                </a:lnSpc>
              </a:pPr>
              <a:r>
                <a:rPr lang="en-US" sz="1600" dirty="0">
                  <a:solidFill>
                    <a:schemeClr val="tx1">
                      <a:alpha val="60000"/>
                    </a:schemeClr>
                  </a:solidFill>
                  <a:latin typeface="Titillium" charset="0"/>
                </a:rPr>
                <a:t>Therefore LifeLine takes several inputs like(Days that patient has already survived , age , pericardial effusion , fraction shortening , E-Point septal separation, Left ventricular end-diastolic dimension etc.) and classifies if patients requires special observation/care in the following one year of heart attack using </a:t>
              </a:r>
              <a:r>
                <a:rPr lang="en-IN" sz="1600" dirty="0">
                  <a:solidFill>
                    <a:schemeClr val="tx1">
                      <a:alpha val="60000"/>
                    </a:schemeClr>
                  </a:solidFill>
                  <a:latin typeface="Titillium" charset="0"/>
                </a:rPr>
                <a:t>k-nearest neighbors (KNN) algorithm which is a supervised machine learning algorithm.</a:t>
              </a:r>
              <a:endParaRPr lang="en-US" sz="1600" dirty="0">
                <a:solidFill>
                  <a:schemeClr val="tx1">
                    <a:alpha val="60000"/>
                  </a:schemeClr>
                </a:solidFill>
                <a:latin typeface="Titillium" charset="0"/>
              </a:endParaRPr>
            </a:p>
            <a:p>
              <a:pPr>
                <a:lnSpc>
                  <a:spcPct val="150000"/>
                </a:lnSpc>
              </a:pPr>
              <a:r>
                <a:rPr lang="en-US" sz="1600" dirty="0">
                  <a:solidFill>
                    <a:schemeClr val="tx1">
                      <a:alpha val="60000"/>
                    </a:schemeClr>
                  </a:solidFill>
                  <a:latin typeface="Titillium" charset="0"/>
                </a:rPr>
                <a:t>. </a:t>
              </a:r>
            </a:p>
            <a:p>
              <a:pPr>
                <a:lnSpc>
                  <a:spcPct val="150000"/>
                </a:lnSpc>
              </a:pPr>
              <a:endParaRPr lang="en-US" sz="1600" dirty="0">
                <a:solidFill>
                  <a:schemeClr val="tx1">
                    <a:alpha val="60000"/>
                  </a:schemeClr>
                </a:solidFill>
                <a:latin typeface="Titillium" charset="0"/>
                <a:ea typeface="Titillium" charset="0"/>
                <a:cs typeface="Titillium" charset="0"/>
              </a:endParaRPr>
            </a:p>
          </p:txBody>
        </p:sp>
        <p:sp>
          <p:nvSpPr>
            <p:cNvPr id="24" name="Shape 3938">
              <a:extLst>
                <a:ext uri="{FF2B5EF4-FFF2-40B4-BE49-F238E27FC236}">
                  <a16:creationId xmlns:a16="http://schemas.microsoft.com/office/drawing/2014/main" id="{B68C3ED0-BED8-4D7C-80C1-6A26CA83D139}"/>
                </a:ext>
              </a:extLst>
            </p:cNvPr>
            <p:cNvSpPr/>
            <p:nvPr/>
          </p:nvSpPr>
          <p:spPr>
            <a:xfrm>
              <a:off x="1898920" y="4962310"/>
              <a:ext cx="408532" cy="408532"/>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9674" y="5053"/>
                  </a:moveTo>
                  <a:cubicBezTo>
                    <a:pt x="9585" y="4965"/>
                    <a:pt x="9462" y="4909"/>
                    <a:pt x="9327" y="4909"/>
                  </a:cubicBezTo>
                  <a:cubicBezTo>
                    <a:pt x="9056" y="4909"/>
                    <a:pt x="8836" y="5130"/>
                    <a:pt x="8836" y="5400"/>
                  </a:cubicBezTo>
                  <a:cubicBezTo>
                    <a:pt x="8836" y="5536"/>
                    <a:pt x="8891" y="5659"/>
                    <a:pt x="8980" y="5747"/>
                  </a:cubicBezTo>
                  <a:lnTo>
                    <a:pt x="13574" y="10800"/>
                  </a:lnTo>
                  <a:lnTo>
                    <a:pt x="8980" y="15853"/>
                  </a:lnTo>
                  <a:cubicBezTo>
                    <a:pt x="8891" y="15942"/>
                    <a:pt x="8836" y="16065"/>
                    <a:pt x="8836" y="16200"/>
                  </a:cubicBezTo>
                  <a:cubicBezTo>
                    <a:pt x="8836" y="16471"/>
                    <a:pt x="9056" y="16691"/>
                    <a:pt x="9327" y="16691"/>
                  </a:cubicBezTo>
                  <a:cubicBezTo>
                    <a:pt x="9462" y="16691"/>
                    <a:pt x="9585" y="16636"/>
                    <a:pt x="9674" y="16547"/>
                  </a:cubicBezTo>
                  <a:lnTo>
                    <a:pt x="14583" y="11147"/>
                  </a:lnTo>
                  <a:cubicBezTo>
                    <a:pt x="14673" y="11059"/>
                    <a:pt x="14727" y="10936"/>
                    <a:pt x="14727" y="10800"/>
                  </a:cubicBezTo>
                  <a:cubicBezTo>
                    <a:pt x="14727" y="10665"/>
                    <a:pt x="14673" y="10542"/>
                    <a:pt x="14583" y="10453"/>
                  </a:cubicBezTo>
                  <a:cubicBezTo>
                    <a:pt x="14583" y="10453"/>
                    <a:pt x="9674" y="5053"/>
                    <a:pt x="9674" y="5053"/>
                  </a:cubicBezTo>
                  <a:close/>
                </a:path>
              </a:pathLst>
            </a:custGeom>
            <a:gradFill>
              <a:gsLst>
                <a:gs pos="0">
                  <a:schemeClr val="accent1"/>
                </a:gs>
                <a:gs pos="100000">
                  <a:schemeClr val="accent2"/>
                </a:gs>
              </a:gsLst>
              <a:lin ang="2700000" scaled="0"/>
            </a:gradFill>
            <a:ln w="12700">
              <a:miter lim="400000"/>
            </a:ln>
          </p:spPr>
          <p:txBody>
            <a:bodyPr lIns="38100" tIns="38100" rIns="38100" bIns="38100" anchor="ctr"/>
            <a:lstStyle/>
            <a:p>
              <a:endParaRPr dirty="0">
                <a:solidFill>
                  <a:prstClr val="black"/>
                </a:solidFill>
              </a:endParaRPr>
            </a:p>
          </p:txBody>
        </p:sp>
      </p:grpSp>
    </p:spTree>
    <p:extLst>
      <p:ext uri="{BB962C8B-B14F-4D97-AF65-F5344CB8AC3E}">
        <p14:creationId xmlns:p14="http://schemas.microsoft.com/office/powerpoint/2010/main" val="2377750192"/>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38BCEEA3-ECB9-4434-9D9C-5CB4F52D82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2621" y="812461"/>
            <a:ext cx="6279367" cy="3166427"/>
          </a:xfrm>
          <a:prstGeom prst="rect">
            <a:avLst/>
          </a:prstGeom>
        </p:spPr>
      </p:pic>
      <p:sp>
        <p:nvSpPr>
          <p:cNvPr id="3" name="TextBox 2">
            <a:extLst>
              <a:ext uri="{FF2B5EF4-FFF2-40B4-BE49-F238E27FC236}">
                <a16:creationId xmlns:a16="http://schemas.microsoft.com/office/drawing/2014/main" id="{88A68074-BC9E-400E-BD7E-496270A11574}"/>
              </a:ext>
            </a:extLst>
          </p:cNvPr>
          <p:cNvSpPr txBox="1"/>
          <p:nvPr/>
        </p:nvSpPr>
        <p:spPr>
          <a:xfrm>
            <a:off x="34881" y="113500"/>
            <a:ext cx="12191999" cy="687881"/>
          </a:xfrm>
          <a:prstGeom prst="rect">
            <a:avLst/>
          </a:prstGeom>
          <a:noFill/>
        </p:spPr>
        <p:txBody>
          <a:bodyPr wrap="square" lIns="0" tIns="0" rIns="0" bIns="0" rtlCol="0">
            <a:spAutoFit/>
          </a:bodyPr>
          <a:lstStyle/>
          <a:p>
            <a:pPr algn="ctr">
              <a:lnSpc>
                <a:spcPct val="70000"/>
              </a:lnSpc>
            </a:pPr>
            <a:r>
              <a:rPr lang="en-US" sz="6000" b="1" spc="300" dirty="0"/>
              <a:t> </a:t>
            </a:r>
            <a:r>
              <a:rPr lang="en-US" sz="2800" b="1" spc="300" dirty="0">
                <a:gradFill>
                  <a:gsLst>
                    <a:gs pos="0">
                      <a:srgbClr val="7030A0"/>
                    </a:gs>
                    <a:gs pos="100000">
                      <a:srgbClr val="E824A2"/>
                    </a:gs>
                  </a:gsLst>
                  <a:lin ang="2700000" scaled="0"/>
                </a:gradFill>
                <a:latin typeface="Titillium" charset="0"/>
              </a:rPr>
              <a:t>WORKING OF K-NEAREST NEIGHBOR ALGORITHM</a:t>
            </a:r>
          </a:p>
        </p:txBody>
      </p:sp>
      <p:cxnSp>
        <p:nvCxnSpPr>
          <p:cNvPr id="4" name="Straight Connector 3">
            <a:extLst>
              <a:ext uri="{FF2B5EF4-FFF2-40B4-BE49-F238E27FC236}">
                <a16:creationId xmlns:a16="http://schemas.microsoft.com/office/drawing/2014/main" id="{BEDA8EDD-0DA8-48CE-B539-52CB53751F12}"/>
              </a:ext>
            </a:extLst>
          </p:cNvPr>
          <p:cNvCxnSpPr>
            <a:cxnSpLocks/>
          </p:cNvCxnSpPr>
          <p:nvPr/>
        </p:nvCxnSpPr>
        <p:spPr>
          <a:xfrm>
            <a:off x="5060815" y="6190035"/>
            <a:ext cx="2070370" cy="0"/>
          </a:xfrm>
          <a:prstGeom prst="line">
            <a:avLst/>
          </a:prstGeom>
          <a:ln w="76200" cap="rnd">
            <a:gradFill flip="none" rotWithShape="1">
              <a:gsLst>
                <a:gs pos="0">
                  <a:srgbClr val="7030A0"/>
                </a:gs>
                <a:gs pos="100000">
                  <a:srgbClr val="E824A2"/>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9C7DE884-2C76-4898-BE2A-8857E4AAF693}"/>
              </a:ext>
            </a:extLst>
          </p:cNvPr>
          <p:cNvGrpSpPr/>
          <p:nvPr/>
        </p:nvGrpSpPr>
        <p:grpSpPr>
          <a:xfrm flipH="1">
            <a:off x="-1751410" y="-1764515"/>
            <a:ext cx="6580232" cy="9095326"/>
            <a:chOff x="6794985" y="-1433774"/>
            <a:chExt cx="6580232" cy="9095326"/>
          </a:xfrm>
        </p:grpSpPr>
        <p:sp>
          <p:nvSpPr>
            <p:cNvPr id="6" name="AutoShape 3">
              <a:extLst>
                <a:ext uri="{FF2B5EF4-FFF2-40B4-BE49-F238E27FC236}">
                  <a16:creationId xmlns:a16="http://schemas.microsoft.com/office/drawing/2014/main" id="{55FC9EF9-8B98-43FD-A9B7-491CB448778F}"/>
                </a:ext>
              </a:extLst>
            </p:cNvPr>
            <p:cNvSpPr>
              <a:spLocks/>
            </p:cNvSpPr>
            <p:nvPr/>
          </p:nvSpPr>
          <p:spPr bwMode="auto">
            <a:xfrm>
              <a:off x="10106726" y="4794004"/>
              <a:ext cx="2867548" cy="2867548"/>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gradFill>
              <a:gsLst>
                <a:gs pos="0">
                  <a:srgbClr val="7030A0">
                    <a:alpha val="15000"/>
                  </a:srgbClr>
                </a:gs>
                <a:gs pos="100000">
                  <a:srgbClr val="FA24C2">
                    <a:alpha val="77000"/>
                  </a:srgbClr>
                </a:gs>
              </a:gsLst>
              <a:lin ang="2700000" scaled="0"/>
            </a:gradFill>
            <a:ln>
              <a:noFill/>
            </a:ln>
          </p:spPr>
          <p:txBody>
            <a:bodyPr lIns="0" tIns="0" rIns="0" bIns="0"/>
            <a:lstStyle/>
            <a:p>
              <a:endParaRPr lang="en-US" dirty="0"/>
            </a:p>
          </p:txBody>
        </p:sp>
        <p:sp>
          <p:nvSpPr>
            <p:cNvPr id="7" name="AutoShape 3">
              <a:extLst>
                <a:ext uri="{FF2B5EF4-FFF2-40B4-BE49-F238E27FC236}">
                  <a16:creationId xmlns:a16="http://schemas.microsoft.com/office/drawing/2014/main" id="{F1ABA5E8-D084-4857-85C0-7182D88A56D5}"/>
                </a:ext>
              </a:extLst>
            </p:cNvPr>
            <p:cNvSpPr>
              <a:spLocks/>
            </p:cNvSpPr>
            <p:nvPr/>
          </p:nvSpPr>
          <p:spPr bwMode="auto">
            <a:xfrm>
              <a:off x="6794985" y="-1433774"/>
              <a:ext cx="2867548" cy="2867548"/>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gradFill>
              <a:gsLst>
                <a:gs pos="0">
                  <a:srgbClr val="FA24C2">
                    <a:alpha val="17000"/>
                  </a:srgbClr>
                </a:gs>
                <a:gs pos="100000">
                  <a:srgbClr val="7030A0">
                    <a:alpha val="8000"/>
                  </a:srgbClr>
                </a:gs>
              </a:gsLst>
              <a:lin ang="2700000" scaled="0"/>
            </a:gradFill>
            <a:ln>
              <a:noFill/>
            </a:ln>
          </p:spPr>
          <p:txBody>
            <a:bodyPr lIns="0" tIns="0" rIns="0" bIns="0"/>
            <a:lstStyle/>
            <a:p>
              <a:endParaRPr lang="en-US" dirty="0"/>
            </a:p>
          </p:txBody>
        </p:sp>
        <p:sp>
          <p:nvSpPr>
            <p:cNvPr id="8" name="AutoShape 3">
              <a:extLst>
                <a:ext uri="{FF2B5EF4-FFF2-40B4-BE49-F238E27FC236}">
                  <a16:creationId xmlns:a16="http://schemas.microsoft.com/office/drawing/2014/main" id="{0900ED4B-61FF-44CF-838B-B5D0B0F4857B}"/>
                </a:ext>
              </a:extLst>
            </p:cNvPr>
            <p:cNvSpPr>
              <a:spLocks/>
            </p:cNvSpPr>
            <p:nvPr/>
          </p:nvSpPr>
          <p:spPr bwMode="auto">
            <a:xfrm>
              <a:off x="10507669" y="2446008"/>
              <a:ext cx="2867548" cy="2867548"/>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gradFill>
              <a:gsLst>
                <a:gs pos="0">
                  <a:schemeClr val="accent1">
                    <a:alpha val="0"/>
                  </a:schemeClr>
                </a:gs>
                <a:gs pos="100000">
                  <a:srgbClr val="FA24C2">
                    <a:alpha val="48000"/>
                  </a:srgbClr>
                </a:gs>
              </a:gsLst>
              <a:lin ang="2700000" scaled="0"/>
            </a:gradFill>
            <a:ln>
              <a:noFill/>
            </a:ln>
          </p:spPr>
          <p:txBody>
            <a:bodyPr lIns="0" tIns="0" rIns="0" bIns="0"/>
            <a:lstStyle/>
            <a:p>
              <a:endParaRPr lang="en-US" dirty="0"/>
            </a:p>
          </p:txBody>
        </p:sp>
        <p:sp>
          <p:nvSpPr>
            <p:cNvPr id="9" name="AutoShape 3">
              <a:extLst>
                <a:ext uri="{FF2B5EF4-FFF2-40B4-BE49-F238E27FC236}">
                  <a16:creationId xmlns:a16="http://schemas.microsoft.com/office/drawing/2014/main" id="{B611832E-A6EF-4432-9F7D-5F64AA5FAD9E}"/>
                </a:ext>
              </a:extLst>
            </p:cNvPr>
            <p:cNvSpPr>
              <a:spLocks/>
            </p:cNvSpPr>
            <p:nvPr/>
          </p:nvSpPr>
          <p:spPr bwMode="auto">
            <a:xfrm>
              <a:off x="8672952" y="506117"/>
              <a:ext cx="2867548" cy="2867548"/>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noFill/>
            <a:ln w="25400">
              <a:gradFill>
                <a:gsLst>
                  <a:gs pos="0">
                    <a:schemeClr val="accent1">
                      <a:alpha val="9000"/>
                    </a:schemeClr>
                  </a:gs>
                  <a:gs pos="100000">
                    <a:srgbClr val="FA24C2">
                      <a:alpha val="14000"/>
                    </a:srgbClr>
                  </a:gs>
                </a:gsLst>
                <a:lin ang="5400000" scaled="1"/>
              </a:gradFill>
            </a:ln>
          </p:spPr>
          <p:txBody>
            <a:bodyPr lIns="0" tIns="0" rIns="0" bIns="0"/>
            <a:lstStyle/>
            <a:p>
              <a:endParaRPr lang="en-US" dirty="0"/>
            </a:p>
          </p:txBody>
        </p:sp>
      </p:grpSp>
      <p:sp>
        <p:nvSpPr>
          <p:cNvPr id="10" name="TextBox 9">
            <a:extLst>
              <a:ext uri="{FF2B5EF4-FFF2-40B4-BE49-F238E27FC236}">
                <a16:creationId xmlns:a16="http://schemas.microsoft.com/office/drawing/2014/main" id="{6F6A9F29-3DDA-42A0-8893-BF5B5E8870A4}"/>
              </a:ext>
            </a:extLst>
          </p:cNvPr>
          <p:cNvSpPr txBox="1"/>
          <p:nvPr/>
        </p:nvSpPr>
        <p:spPr>
          <a:xfrm flipH="1">
            <a:off x="34881" y="4092707"/>
            <a:ext cx="12226880" cy="646331"/>
          </a:xfrm>
          <a:prstGeom prst="rect">
            <a:avLst/>
          </a:prstGeom>
          <a:noFill/>
        </p:spPr>
        <p:txBody>
          <a:bodyPr wrap="square" rtlCol="0">
            <a:spAutoFit/>
          </a:bodyPr>
          <a:lstStyle/>
          <a:p>
            <a:r>
              <a:rPr lang="en-US" dirty="0"/>
              <a:t>A </a:t>
            </a:r>
            <a:r>
              <a:rPr lang="en-US" b="1" dirty="0"/>
              <a:t>supervised machine learning</a:t>
            </a:r>
            <a:r>
              <a:rPr lang="en-US" dirty="0"/>
              <a:t> algorithm one that relies on labeled training data in order to predict the label of unknown</a:t>
            </a:r>
          </a:p>
          <a:p>
            <a:r>
              <a:rPr lang="en-US" dirty="0"/>
              <a:t>Data provided to it.</a:t>
            </a:r>
            <a:endParaRPr lang="en-IN" dirty="0"/>
          </a:p>
        </p:txBody>
      </p:sp>
      <p:sp>
        <p:nvSpPr>
          <p:cNvPr id="12" name="TextBox 11">
            <a:extLst>
              <a:ext uri="{FF2B5EF4-FFF2-40B4-BE49-F238E27FC236}">
                <a16:creationId xmlns:a16="http://schemas.microsoft.com/office/drawing/2014/main" id="{74661CE8-F99C-488D-ACDB-35D33D206693}"/>
              </a:ext>
            </a:extLst>
          </p:cNvPr>
          <p:cNvSpPr txBox="1"/>
          <p:nvPr/>
        </p:nvSpPr>
        <p:spPr>
          <a:xfrm>
            <a:off x="83307" y="4844005"/>
            <a:ext cx="11945936" cy="954107"/>
          </a:xfrm>
          <a:prstGeom prst="rect">
            <a:avLst/>
          </a:prstGeom>
          <a:noFill/>
        </p:spPr>
        <p:txBody>
          <a:bodyPr wrap="square" rtlCol="0">
            <a:spAutoFit/>
          </a:bodyPr>
          <a:lstStyle/>
          <a:p>
            <a:r>
              <a:rPr lang="en-US" sz="2800" b="1" dirty="0"/>
              <a:t>The KNN algorithm assumes that similar things exist in close proximity. In other words, similar things are near to each other.</a:t>
            </a:r>
          </a:p>
        </p:txBody>
      </p:sp>
    </p:spTree>
    <p:extLst>
      <p:ext uri="{BB962C8B-B14F-4D97-AF65-F5344CB8AC3E}">
        <p14:creationId xmlns:p14="http://schemas.microsoft.com/office/powerpoint/2010/main" val="248252978"/>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9BE7372-32B8-488C-BC45-1362C75FE81A}"/>
              </a:ext>
            </a:extLst>
          </p:cNvPr>
          <p:cNvGrpSpPr/>
          <p:nvPr/>
        </p:nvGrpSpPr>
        <p:grpSpPr>
          <a:xfrm flipH="1">
            <a:off x="-1866819" y="-1764515"/>
            <a:ext cx="6580232" cy="9095326"/>
            <a:chOff x="6794985" y="-1433774"/>
            <a:chExt cx="6580232" cy="9095326"/>
          </a:xfrm>
        </p:grpSpPr>
        <p:sp>
          <p:nvSpPr>
            <p:cNvPr id="3" name="AutoShape 3">
              <a:extLst>
                <a:ext uri="{FF2B5EF4-FFF2-40B4-BE49-F238E27FC236}">
                  <a16:creationId xmlns:a16="http://schemas.microsoft.com/office/drawing/2014/main" id="{A60152DA-71B3-41AF-9068-735146074635}"/>
                </a:ext>
              </a:extLst>
            </p:cNvPr>
            <p:cNvSpPr>
              <a:spLocks/>
            </p:cNvSpPr>
            <p:nvPr/>
          </p:nvSpPr>
          <p:spPr bwMode="auto">
            <a:xfrm>
              <a:off x="10106726" y="4794004"/>
              <a:ext cx="2867548" cy="2867548"/>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gradFill>
              <a:gsLst>
                <a:gs pos="0">
                  <a:srgbClr val="7030A0">
                    <a:alpha val="15000"/>
                  </a:srgbClr>
                </a:gs>
                <a:gs pos="100000">
                  <a:srgbClr val="FA24C2">
                    <a:alpha val="77000"/>
                  </a:srgbClr>
                </a:gs>
              </a:gsLst>
              <a:lin ang="2700000" scaled="0"/>
            </a:gradFill>
            <a:ln>
              <a:noFill/>
            </a:ln>
          </p:spPr>
          <p:txBody>
            <a:bodyPr lIns="0" tIns="0" rIns="0" bIns="0"/>
            <a:lstStyle/>
            <a:p>
              <a:endParaRPr lang="en-US" dirty="0"/>
            </a:p>
          </p:txBody>
        </p:sp>
        <p:sp>
          <p:nvSpPr>
            <p:cNvPr id="4" name="AutoShape 3">
              <a:extLst>
                <a:ext uri="{FF2B5EF4-FFF2-40B4-BE49-F238E27FC236}">
                  <a16:creationId xmlns:a16="http://schemas.microsoft.com/office/drawing/2014/main" id="{46D0445A-98BB-4BD3-8776-A604DB82BE69}"/>
                </a:ext>
              </a:extLst>
            </p:cNvPr>
            <p:cNvSpPr>
              <a:spLocks/>
            </p:cNvSpPr>
            <p:nvPr/>
          </p:nvSpPr>
          <p:spPr bwMode="auto">
            <a:xfrm>
              <a:off x="6794985" y="-1433774"/>
              <a:ext cx="2867548" cy="2867548"/>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gradFill>
              <a:gsLst>
                <a:gs pos="0">
                  <a:srgbClr val="FA24C2">
                    <a:alpha val="17000"/>
                  </a:srgbClr>
                </a:gs>
                <a:gs pos="100000">
                  <a:srgbClr val="7030A0">
                    <a:alpha val="8000"/>
                  </a:srgbClr>
                </a:gs>
              </a:gsLst>
              <a:lin ang="2700000" scaled="0"/>
            </a:gradFill>
            <a:ln>
              <a:noFill/>
            </a:ln>
          </p:spPr>
          <p:txBody>
            <a:bodyPr lIns="0" tIns="0" rIns="0" bIns="0"/>
            <a:lstStyle/>
            <a:p>
              <a:endParaRPr lang="en-US" dirty="0"/>
            </a:p>
          </p:txBody>
        </p:sp>
        <p:sp>
          <p:nvSpPr>
            <p:cNvPr id="5" name="AutoShape 3">
              <a:extLst>
                <a:ext uri="{FF2B5EF4-FFF2-40B4-BE49-F238E27FC236}">
                  <a16:creationId xmlns:a16="http://schemas.microsoft.com/office/drawing/2014/main" id="{887DCBDC-A7CF-462F-A2B5-C809E7B3E781}"/>
                </a:ext>
              </a:extLst>
            </p:cNvPr>
            <p:cNvSpPr>
              <a:spLocks/>
            </p:cNvSpPr>
            <p:nvPr/>
          </p:nvSpPr>
          <p:spPr bwMode="auto">
            <a:xfrm>
              <a:off x="10507669" y="2446008"/>
              <a:ext cx="2867548" cy="2867548"/>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gradFill>
              <a:gsLst>
                <a:gs pos="0">
                  <a:schemeClr val="accent1">
                    <a:alpha val="0"/>
                  </a:schemeClr>
                </a:gs>
                <a:gs pos="100000">
                  <a:srgbClr val="FA24C2">
                    <a:alpha val="48000"/>
                  </a:srgbClr>
                </a:gs>
              </a:gsLst>
              <a:lin ang="2700000" scaled="0"/>
            </a:gradFill>
            <a:ln>
              <a:noFill/>
            </a:ln>
          </p:spPr>
          <p:txBody>
            <a:bodyPr lIns="0" tIns="0" rIns="0" bIns="0"/>
            <a:lstStyle/>
            <a:p>
              <a:endParaRPr lang="en-US" dirty="0"/>
            </a:p>
          </p:txBody>
        </p:sp>
        <p:sp>
          <p:nvSpPr>
            <p:cNvPr id="6" name="AutoShape 3">
              <a:extLst>
                <a:ext uri="{FF2B5EF4-FFF2-40B4-BE49-F238E27FC236}">
                  <a16:creationId xmlns:a16="http://schemas.microsoft.com/office/drawing/2014/main" id="{EDE457A7-3CC8-40E3-A853-A6F3989B914C}"/>
                </a:ext>
              </a:extLst>
            </p:cNvPr>
            <p:cNvSpPr>
              <a:spLocks/>
            </p:cNvSpPr>
            <p:nvPr/>
          </p:nvSpPr>
          <p:spPr bwMode="auto">
            <a:xfrm>
              <a:off x="8672952" y="506117"/>
              <a:ext cx="2867548" cy="2867548"/>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noFill/>
            <a:ln w="25400">
              <a:gradFill>
                <a:gsLst>
                  <a:gs pos="0">
                    <a:schemeClr val="accent1">
                      <a:alpha val="9000"/>
                    </a:schemeClr>
                  </a:gs>
                  <a:gs pos="100000">
                    <a:srgbClr val="FA24C2">
                      <a:alpha val="14000"/>
                    </a:srgbClr>
                  </a:gs>
                </a:gsLst>
                <a:lin ang="5400000" scaled="1"/>
              </a:gradFill>
            </a:ln>
          </p:spPr>
          <p:txBody>
            <a:bodyPr lIns="0" tIns="0" rIns="0" bIns="0"/>
            <a:lstStyle/>
            <a:p>
              <a:endParaRPr lang="en-US" dirty="0"/>
            </a:p>
          </p:txBody>
        </p:sp>
      </p:grpSp>
      <p:sp>
        <p:nvSpPr>
          <p:cNvPr id="7" name="TextBox 6">
            <a:extLst>
              <a:ext uri="{FF2B5EF4-FFF2-40B4-BE49-F238E27FC236}">
                <a16:creationId xmlns:a16="http://schemas.microsoft.com/office/drawing/2014/main" id="{8A131AC1-B0EA-4D4B-9A92-5A85B7C19EFA}"/>
              </a:ext>
            </a:extLst>
          </p:cNvPr>
          <p:cNvSpPr txBox="1"/>
          <p:nvPr/>
        </p:nvSpPr>
        <p:spPr>
          <a:xfrm>
            <a:off x="337352" y="378377"/>
            <a:ext cx="11336784" cy="1938992"/>
          </a:xfrm>
          <a:prstGeom prst="rect">
            <a:avLst/>
          </a:prstGeom>
          <a:noFill/>
        </p:spPr>
        <p:txBody>
          <a:bodyPr wrap="square" rtlCol="0">
            <a:spAutoFit/>
          </a:bodyPr>
          <a:lstStyle/>
          <a:p>
            <a:r>
              <a:rPr lang="en-IN" sz="2400" dirty="0"/>
              <a:t>KNN assumes </a:t>
            </a:r>
            <a:r>
              <a:rPr lang="en-US" sz="2400" dirty="0"/>
              <a:t>that most of the time, similar data points are close to each other. The KNN algorithm hinges on this assumption being true enough for the algorithm to be useful. KNN captures the idea of similarity (sometimes called distance, proximity, or closeness) with some mathematics we might have learned in our childhood— calculating the distance between points on a graph.</a:t>
            </a:r>
            <a:endParaRPr lang="en-IN" sz="2400" dirty="0"/>
          </a:p>
        </p:txBody>
      </p:sp>
      <p:pic>
        <p:nvPicPr>
          <p:cNvPr id="9" name="Picture 8">
            <a:extLst>
              <a:ext uri="{FF2B5EF4-FFF2-40B4-BE49-F238E27FC236}">
                <a16:creationId xmlns:a16="http://schemas.microsoft.com/office/drawing/2014/main" id="{B92636AC-D64B-46A3-BA48-9FA73E525D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058" y="2660098"/>
            <a:ext cx="6295241" cy="38195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49221930"/>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49E1B9-E953-4F8D-B714-FECBF6C154F6}"/>
              </a:ext>
            </a:extLst>
          </p:cNvPr>
          <p:cNvSpPr txBox="1"/>
          <p:nvPr/>
        </p:nvSpPr>
        <p:spPr>
          <a:xfrm>
            <a:off x="-485913" y="153583"/>
            <a:ext cx="12191999" cy="687881"/>
          </a:xfrm>
          <a:prstGeom prst="rect">
            <a:avLst/>
          </a:prstGeom>
          <a:noFill/>
        </p:spPr>
        <p:txBody>
          <a:bodyPr wrap="square" lIns="0" tIns="0" rIns="0" bIns="0" rtlCol="0">
            <a:spAutoFit/>
          </a:bodyPr>
          <a:lstStyle/>
          <a:p>
            <a:pPr algn="ctr">
              <a:lnSpc>
                <a:spcPct val="70000"/>
              </a:lnSpc>
            </a:pPr>
            <a:r>
              <a:rPr lang="en-US" sz="6000" b="1" spc="300" dirty="0"/>
              <a:t> </a:t>
            </a:r>
            <a:r>
              <a:rPr lang="en-US" sz="4400" b="1" spc="300" dirty="0">
                <a:gradFill>
                  <a:gsLst>
                    <a:gs pos="0">
                      <a:srgbClr val="7030A0"/>
                    </a:gs>
                    <a:gs pos="100000">
                      <a:srgbClr val="E824A2"/>
                    </a:gs>
                  </a:gsLst>
                  <a:lin ang="2700000" scaled="0"/>
                </a:gradFill>
                <a:latin typeface="Titillium" charset="0"/>
              </a:rPr>
              <a:t>DATASET USED</a:t>
            </a:r>
          </a:p>
        </p:txBody>
      </p:sp>
      <p:graphicFrame>
        <p:nvGraphicFramePr>
          <p:cNvPr id="64" name="Table 63">
            <a:extLst>
              <a:ext uri="{FF2B5EF4-FFF2-40B4-BE49-F238E27FC236}">
                <a16:creationId xmlns:a16="http://schemas.microsoft.com/office/drawing/2014/main" id="{DE27329E-4D7C-4804-A710-5A6A4BDA0598}"/>
              </a:ext>
            </a:extLst>
          </p:cNvPr>
          <p:cNvGraphicFramePr>
            <a:graphicFrameLocks noGrp="1"/>
          </p:cNvGraphicFramePr>
          <p:nvPr>
            <p:extLst>
              <p:ext uri="{D42A27DB-BD31-4B8C-83A1-F6EECF244321}">
                <p14:modId xmlns:p14="http://schemas.microsoft.com/office/powerpoint/2010/main" val="2471842791"/>
              </p:ext>
            </p:extLst>
          </p:nvPr>
        </p:nvGraphicFramePr>
        <p:xfrm>
          <a:off x="561517" y="784859"/>
          <a:ext cx="11144569" cy="5967214"/>
        </p:xfrm>
        <a:graphic>
          <a:graphicData uri="http://schemas.openxmlformats.org/drawingml/2006/table">
            <a:tbl>
              <a:tblPr>
                <a:tableStyleId>{5C22544A-7EE6-4342-B048-85BDC9FD1C3A}</a:tableStyleId>
              </a:tblPr>
              <a:tblGrid>
                <a:gridCol w="735066">
                  <a:extLst>
                    <a:ext uri="{9D8B030D-6E8A-4147-A177-3AD203B41FA5}">
                      <a16:colId xmlns:a16="http://schemas.microsoft.com/office/drawing/2014/main" val="1820500847"/>
                    </a:ext>
                  </a:extLst>
                </a:gridCol>
                <a:gridCol w="2907666">
                  <a:extLst>
                    <a:ext uri="{9D8B030D-6E8A-4147-A177-3AD203B41FA5}">
                      <a16:colId xmlns:a16="http://schemas.microsoft.com/office/drawing/2014/main" val="3472857546"/>
                    </a:ext>
                  </a:extLst>
                </a:gridCol>
                <a:gridCol w="7501837">
                  <a:extLst>
                    <a:ext uri="{9D8B030D-6E8A-4147-A177-3AD203B41FA5}">
                      <a16:colId xmlns:a16="http://schemas.microsoft.com/office/drawing/2014/main" val="1774483284"/>
                    </a:ext>
                  </a:extLst>
                </a:gridCol>
              </a:tblGrid>
              <a:tr h="1038494">
                <a:tc>
                  <a:txBody>
                    <a:bodyPr/>
                    <a:lstStyle/>
                    <a:p>
                      <a:pPr algn="ctr"/>
                      <a:r>
                        <a:rPr lang="en-IN" sz="1800" b="1" kern="1200" dirty="0">
                          <a:solidFill>
                            <a:schemeClr val="tx1">
                              <a:alpha val="60000"/>
                            </a:schemeClr>
                          </a:solidFill>
                          <a:latin typeface="Titillium" charset="0"/>
                          <a:ea typeface="+mn-ea"/>
                          <a:cs typeface="+mn-cs"/>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600" b="1" kern="1200" dirty="0">
                          <a:solidFill>
                            <a:schemeClr val="tx1">
                              <a:alpha val="60000"/>
                            </a:schemeClr>
                          </a:solidFill>
                          <a:latin typeface="Titillium" charset="0"/>
                          <a:ea typeface="+mn-ea"/>
                          <a:cs typeface="+mn-cs"/>
                        </a:rPr>
                        <a:t>Survival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400" kern="1200" dirty="0">
                          <a:solidFill>
                            <a:schemeClr val="tx1">
                              <a:alpha val="60000"/>
                            </a:schemeClr>
                          </a:solidFill>
                          <a:latin typeface="Titillium" charset="0"/>
                          <a:ea typeface="+mn-ea"/>
                          <a:cs typeface="+mn-cs"/>
                        </a:rPr>
                        <a:t>The number of months patient survived (has survived, if patient is still alive). Because all the patients had their heart attacks at different times, it is possible that some patients have survived less than one year but they are still alive. Check the second variable to confirm this. Such patients cannot be used for the prediction task mentioned above</a:t>
                      </a:r>
                      <a:endParaRPr lang="en-IN" sz="1400" kern="1200" dirty="0">
                        <a:solidFill>
                          <a:schemeClr val="tx1">
                            <a:alpha val="60000"/>
                          </a:schemeClr>
                        </a:solidFill>
                        <a:latin typeface="Titillium"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5905029"/>
                  </a:ext>
                </a:extLst>
              </a:tr>
              <a:tr h="486809">
                <a:tc>
                  <a:txBody>
                    <a:bodyPr/>
                    <a:lstStyle/>
                    <a:p>
                      <a:pPr algn="ctr"/>
                      <a:r>
                        <a:rPr lang="en-IN" sz="1800" b="1" kern="1200" dirty="0">
                          <a:solidFill>
                            <a:schemeClr val="tx1">
                              <a:alpha val="60000"/>
                            </a:schemeClr>
                          </a:solidFill>
                          <a:latin typeface="Titillium" charset="0"/>
                          <a:ea typeface="+mn-ea"/>
                          <a:cs typeface="+mn-cs"/>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600" b="1" kern="1200" dirty="0">
                          <a:solidFill>
                            <a:schemeClr val="tx1">
                              <a:alpha val="60000"/>
                            </a:schemeClr>
                          </a:solidFill>
                          <a:latin typeface="Titillium" charset="0"/>
                          <a:ea typeface="+mn-ea"/>
                          <a:cs typeface="+mn-cs"/>
                        </a:rPr>
                        <a:t>Age at heart attack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400" kern="1200" dirty="0">
                          <a:solidFill>
                            <a:schemeClr val="tx1">
                              <a:alpha val="60000"/>
                            </a:schemeClr>
                          </a:solidFill>
                          <a:latin typeface="Titillium" charset="0"/>
                          <a:ea typeface="+mn-ea"/>
                          <a:cs typeface="+mn-cs"/>
                        </a:rPr>
                        <a:t>Age in years when heart attack occurred</a:t>
                      </a:r>
                      <a:endParaRPr lang="en-IN" sz="1400" kern="1200" dirty="0">
                        <a:solidFill>
                          <a:schemeClr val="tx1">
                            <a:alpha val="60000"/>
                          </a:schemeClr>
                        </a:solidFill>
                        <a:latin typeface="Titillium"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6813461"/>
                  </a:ext>
                </a:extLst>
              </a:tr>
              <a:tr h="486809">
                <a:tc>
                  <a:txBody>
                    <a:bodyPr/>
                    <a:lstStyle/>
                    <a:p>
                      <a:pPr algn="ctr"/>
                      <a:r>
                        <a:rPr lang="en-IN" sz="1800" b="1" kern="1200" dirty="0">
                          <a:solidFill>
                            <a:schemeClr val="tx1">
                              <a:alpha val="60000"/>
                            </a:schemeClr>
                          </a:solidFill>
                          <a:latin typeface="Titillium" charset="0"/>
                          <a:ea typeface="+mn-ea"/>
                          <a:cs typeface="+mn-cs"/>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600" b="1" kern="1200" dirty="0">
                          <a:solidFill>
                            <a:schemeClr val="tx1">
                              <a:alpha val="60000"/>
                            </a:schemeClr>
                          </a:solidFill>
                          <a:latin typeface="Titillium" charset="0"/>
                          <a:ea typeface="+mn-ea"/>
                          <a:cs typeface="+mn-cs"/>
                        </a:rPr>
                        <a:t>Pericardial-effusion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400" kern="1200" dirty="0">
                          <a:solidFill>
                            <a:schemeClr val="tx1">
                              <a:alpha val="60000"/>
                            </a:schemeClr>
                          </a:solidFill>
                          <a:latin typeface="Titillium" charset="0"/>
                          <a:ea typeface="+mn-ea"/>
                          <a:cs typeface="+mn-cs"/>
                        </a:rPr>
                        <a:t>Binary. Pericardial effusion is fluid around the heart. 0=no fluid, 1=fluid</a:t>
                      </a:r>
                      <a:endParaRPr lang="en-IN" sz="1400" kern="1200" dirty="0">
                        <a:solidFill>
                          <a:schemeClr val="tx1">
                            <a:alpha val="60000"/>
                          </a:schemeClr>
                        </a:solidFill>
                        <a:latin typeface="Titillium"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5107919"/>
                  </a:ext>
                </a:extLst>
              </a:tr>
              <a:tr h="486809">
                <a:tc>
                  <a:txBody>
                    <a:bodyPr/>
                    <a:lstStyle/>
                    <a:p>
                      <a:pPr algn="ctr"/>
                      <a:r>
                        <a:rPr lang="en-IN" sz="1800" b="1" kern="1200" dirty="0">
                          <a:solidFill>
                            <a:schemeClr val="tx1">
                              <a:alpha val="60000"/>
                            </a:schemeClr>
                          </a:solidFill>
                          <a:latin typeface="Titillium" charset="0"/>
                          <a:ea typeface="+mn-ea"/>
                          <a:cs typeface="+mn-cs"/>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600" b="1" kern="1200" dirty="0">
                          <a:solidFill>
                            <a:schemeClr val="tx1">
                              <a:alpha val="60000"/>
                            </a:schemeClr>
                          </a:solidFill>
                          <a:latin typeface="Titillium" charset="0"/>
                          <a:ea typeface="+mn-ea"/>
                          <a:cs typeface="+mn-cs"/>
                        </a:rPr>
                        <a:t>Fractional-shortening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400" kern="1200" dirty="0">
                          <a:solidFill>
                            <a:schemeClr val="tx1">
                              <a:alpha val="60000"/>
                            </a:schemeClr>
                          </a:solidFill>
                          <a:latin typeface="Titillium" charset="0"/>
                          <a:ea typeface="+mn-ea"/>
                          <a:cs typeface="+mn-cs"/>
                        </a:rPr>
                        <a:t>A measure of contractility around the heart lower numbers are increasingly abnormal</a:t>
                      </a:r>
                      <a:endParaRPr lang="en-IN" sz="1400" kern="1200" dirty="0">
                        <a:solidFill>
                          <a:schemeClr val="tx1">
                            <a:alpha val="60000"/>
                          </a:schemeClr>
                        </a:solidFill>
                        <a:latin typeface="Titillium"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4108019"/>
                  </a:ext>
                </a:extLst>
              </a:tr>
              <a:tr h="569497">
                <a:tc>
                  <a:txBody>
                    <a:bodyPr/>
                    <a:lstStyle/>
                    <a:p>
                      <a:pPr algn="ctr"/>
                      <a:r>
                        <a:rPr lang="en-IN" sz="1800" b="1" kern="1200" dirty="0">
                          <a:solidFill>
                            <a:schemeClr val="tx1">
                              <a:alpha val="60000"/>
                            </a:schemeClr>
                          </a:solidFill>
                          <a:latin typeface="Titillium" charset="0"/>
                          <a:ea typeface="+mn-ea"/>
                          <a:cs typeface="+mn-cs"/>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600" b="1" kern="1200" dirty="0">
                          <a:solidFill>
                            <a:schemeClr val="tx1">
                              <a:alpha val="60000"/>
                            </a:schemeClr>
                          </a:solidFill>
                          <a:latin typeface="Titillium" charset="0"/>
                          <a:ea typeface="+mn-ea"/>
                          <a:cs typeface="+mn-cs"/>
                        </a:rPr>
                        <a:t>EPSS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400" kern="1200" dirty="0">
                          <a:solidFill>
                            <a:schemeClr val="tx1">
                              <a:alpha val="60000"/>
                            </a:schemeClr>
                          </a:solidFill>
                          <a:latin typeface="Titillium" charset="0"/>
                          <a:ea typeface="+mn-ea"/>
                          <a:cs typeface="+mn-cs"/>
                        </a:rPr>
                        <a:t>E-point septal separation, another measure of contractility.  </a:t>
                      </a:r>
                      <a:br>
                        <a:rPr lang="en-US" sz="1400" kern="1200" dirty="0">
                          <a:solidFill>
                            <a:schemeClr val="tx1">
                              <a:alpha val="60000"/>
                            </a:schemeClr>
                          </a:solidFill>
                          <a:latin typeface="Titillium" charset="0"/>
                          <a:ea typeface="+mn-ea"/>
                          <a:cs typeface="+mn-cs"/>
                        </a:rPr>
                      </a:br>
                      <a:r>
                        <a:rPr lang="en-US" sz="1400" kern="1200" dirty="0">
                          <a:solidFill>
                            <a:schemeClr val="tx1">
                              <a:alpha val="60000"/>
                            </a:schemeClr>
                          </a:solidFill>
                          <a:latin typeface="Titillium" charset="0"/>
                          <a:ea typeface="+mn-ea"/>
                          <a:cs typeface="+mn-cs"/>
                        </a:rPr>
                        <a:t>              Larger numbers are increasingly abnormal.</a:t>
                      </a:r>
                      <a:endParaRPr lang="en-IN" sz="1400" kern="1200" dirty="0">
                        <a:solidFill>
                          <a:schemeClr val="tx1">
                            <a:alpha val="60000"/>
                          </a:schemeClr>
                        </a:solidFill>
                        <a:latin typeface="Titillium"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66868021"/>
                  </a:ext>
                </a:extLst>
              </a:tr>
              <a:tr h="569497">
                <a:tc>
                  <a:txBody>
                    <a:bodyPr/>
                    <a:lstStyle/>
                    <a:p>
                      <a:pPr algn="ctr"/>
                      <a:r>
                        <a:rPr lang="en-IN" sz="1800" b="1" kern="1200" dirty="0">
                          <a:solidFill>
                            <a:schemeClr val="tx1">
                              <a:alpha val="60000"/>
                            </a:schemeClr>
                          </a:solidFill>
                          <a:latin typeface="Titillium" charset="0"/>
                          <a:ea typeface="+mn-ea"/>
                          <a:cs typeface="+mn-cs"/>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600" b="1" kern="1200" dirty="0">
                          <a:solidFill>
                            <a:schemeClr val="tx1">
                              <a:alpha val="60000"/>
                            </a:schemeClr>
                          </a:solidFill>
                          <a:latin typeface="Titillium" charset="0"/>
                          <a:ea typeface="+mn-ea"/>
                          <a:cs typeface="+mn-cs"/>
                        </a:rPr>
                        <a:t>LVDD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400" kern="1200" dirty="0">
                          <a:solidFill>
                            <a:schemeClr val="tx1">
                              <a:alpha val="60000"/>
                            </a:schemeClr>
                          </a:solidFill>
                          <a:latin typeface="Titillium" charset="0"/>
                          <a:ea typeface="+mn-ea"/>
                          <a:cs typeface="+mn-cs"/>
                        </a:rPr>
                        <a:t>Left ventricular end-diastolic dimension. This is a measure of the size of the heart at end-diastole. Large hearts tend to be sick hearts.</a:t>
                      </a:r>
                      <a:endParaRPr lang="en-IN" sz="1400" kern="1200" dirty="0">
                        <a:solidFill>
                          <a:schemeClr val="tx1">
                            <a:alpha val="60000"/>
                          </a:schemeClr>
                        </a:solidFill>
                        <a:latin typeface="Titillium"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52106849"/>
                  </a:ext>
                </a:extLst>
              </a:tr>
              <a:tr h="486809">
                <a:tc>
                  <a:txBody>
                    <a:bodyPr/>
                    <a:lstStyle/>
                    <a:p>
                      <a:pPr algn="ctr"/>
                      <a:r>
                        <a:rPr lang="en-IN" sz="1800" b="1" kern="1200" dirty="0">
                          <a:solidFill>
                            <a:schemeClr val="tx1">
                              <a:alpha val="60000"/>
                            </a:schemeClr>
                          </a:solidFill>
                          <a:latin typeface="Titillium" charset="0"/>
                          <a:ea typeface="+mn-ea"/>
                          <a:cs typeface="+mn-cs"/>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600" b="1" kern="1200" dirty="0">
                          <a:solidFill>
                            <a:schemeClr val="tx1">
                              <a:alpha val="60000"/>
                            </a:schemeClr>
                          </a:solidFill>
                          <a:latin typeface="Titillium" charset="0"/>
                          <a:ea typeface="+mn-ea"/>
                          <a:cs typeface="+mn-cs"/>
                        </a:rPr>
                        <a:t>Wall-motion-score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400" kern="1200" dirty="0">
                          <a:solidFill>
                            <a:schemeClr val="tx1">
                              <a:alpha val="60000"/>
                            </a:schemeClr>
                          </a:solidFill>
                          <a:latin typeface="Titillium" charset="0"/>
                          <a:ea typeface="+mn-ea"/>
                          <a:cs typeface="+mn-cs"/>
                        </a:rPr>
                        <a:t>A measure of how the segments of the left ventricle are moving</a:t>
                      </a:r>
                      <a:endParaRPr lang="en-IN" sz="1400" kern="1200" dirty="0">
                        <a:solidFill>
                          <a:schemeClr val="tx1">
                            <a:alpha val="60000"/>
                          </a:schemeClr>
                        </a:solidFill>
                        <a:latin typeface="Titillium"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1341562"/>
                  </a:ext>
                </a:extLst>
              </a:tr>
              <a:tr h="569497">
                <a:tc>
                  <a:txBody>
                    <a:bodyPr/>
                    <a:lstStyle/>
                    <a:p>
                      <a:pPr algn="ctr"/>
                      <a:r>
                        <a:rPr lang="en-IN" sz="1800" b="1" kern="1200" dirty="0">
                          <a:solidFill>
                            <a:schemeClr val="tx1">
                              <a:alpha val="60000"/>
                            </a:schemeClr>
                          </a:solidFill>
                          <a:latin typeface="Titillium" charset="0"/>
                          <a:ea typeface="+mn-ea"/>
                          <a:cs typeface="+mn-cs"/>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600" b="1" kern="1200" dirty="0">
                          <a:solidFill>
                            <a:schemeClr val="tx1">
                              <a:alpha val="60000"/>
                            </a:schemeClr>
                          </a:solidFill>
                          <a:latin typeface="Titillium" charset="0"/>
                          <a:ea typeface="+mn-ea"/>
                          <a:cs typeface="+mn-cs"/>
                        </a:rPr>
                        <a:t>Wall-motion-index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400" kern="1200" dirty="0">
                          <a:solidFill>
                            <a:schemeClr val="tx1">
                              <a:alpha val="60000"/>
                            </a:schemeClr>
                          </a:solidFill>
                          <a:latin typeface="Titillium" charset="0"/>
                          <a:ea typeface="+mn-ea"/>
                          <a:cs typeface="+mn-cs"/>
                        </a:rPr>
                        <a:t>Equals wall-motion-score divided by number of segments seen. Usually 12-13 segments are seen in an echocardiogram. Use this variable INSTEAD of the wall motion score.</a:t>
                      </a:r>
                      <a:endParaRPr lang="en-IN" sz="1400" kern="1200" dirty="0">
                        <a:solidFill>
                          <a:schemeClr val="tx1">
                            <a:alpha val="60000"/>
                          </a:schemeClr>
                        </a:solidFill>
                        <a:latin typeface="Titillium"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15597595"/>
                  </a:ext>
                </a:extLst>
              </a:tr>
              <a:tr h="1272993">
                <a:tc>
                  <a:txBody>
                    <a:bodyPr/>
                    <a:lstStyle/>
                    <a:p>
                      <a:pPr algn="ctr"/>
                      <a:r>
                        <a:rPr lang="en-IN" sz="1800" b="1" kern="1200" dirty="0">
                          <a:solidFill>
                            <a:schemeClr val="tx1">
                              <a:alpha val="60000"/>
                            </a:schemeClr>
                          </a:solidFill>
                          <a:latin typeface="Titillium" charset="0"/>
                          <a:ea typeface="+mn-ea"/>
                          <a:cs typeface="+mn-cs"/>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600" b="1" kern="1200" dirty="0">
                          <a:solidFill>
                            <a:schemeClr val="tx1">
                              <a:alpha val="60000"/>
                            </a:schemeClr>
                          </a:solidFill>
                          <a:latin typeface="Titillium" charset="0"/>
                          <a:ea typeface="+mn-ea"/>
                          <a:cs typeface="+mn-cs"/>
                        </a:rPr>
                        <a:t>Alive-at-1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400" kern="1200" dirty="0">
                          <a:solidFill>
                            <a:schemeClr val="tx1">
                              <a:alpha val="60000"/>
                            </a:schemeClr>
                          </a:solidFill>
                          <a:latin typeface="Titillium" charset="0"/>
                          <a:ea typeface="+mn-ea"/>
                          <a:cs typeface="+mn-cs"/>
                        </a:rPr>
                        <a:t>Boolean-valued. Derived from the first two attributes. 0 means patient was either dead after 1 year or had been followed for less than 1 year. 1 means patient was alive at 1 year. This data has been used as target(label) in our program, which means that all the data from survival to wall-motion-index has been added in value set and all the points in this alive-at-1 has been used as label for data in value set</a:t>
                      </a:r>
                      <a:endParaRPr lang="en-IN" sz="1400" kern="1200" dirty="0">
                        <a:solidFill>
                          <a:schemeClr val="tx1">
                            <a:alpha val="60000"/>
                          </a:schemeClr>
                        </a:solidFill>
                        <a:latin typeface="Titillium"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77068352"/>
                  </a:ext>
                </a:extLst>
              </a:tr>
            </a:tbl>
          </a:graphicData>
        </a:graphic>
      </p:graphicFrame>
      <p:grpSp>
        <p:nvGrpSpPr>
          <p:cNvPr id="65" name="Group 64">
            <a:extLst>
              <a:ext uri="{FF2B5EF4-FFF2-40B4-BE49-F238E27FC236}">
                <a16:creationId xmlns:a16="http://schemas.microsoft.com/office/drawing/2014/main" id="{639A1DBA-1CA0-45DE-87CA-4E9F0A3D771C}"/>
              </a:ext>
            </a:extLst>
          </p:cNvPr>
          <p:cNvGrpSpPr/>
          <p:nvPr/>
        </p:nvGrpSpPr>
        <p:grpSpPr>
          <a:xfrm>
            <a:off x="-134975" y="5473954"/>
            <a:ext cx="3789970" cy="2154104"/>
            <a:chOff x="73370" y="5011129"/>
            <a:chExt cx="3789970" cy="2154104"/>
          </a:xfrm>
          <a:gradFill flip="none" rotWithShape="1">
            <a:gsLst>
              <a:gs pos="0">
                <a:srgbClr val="7030A0">
                  <a:alpha val="26000"/>
                </a:srgbClr>
              </a:gs>
              <a:gs pos="100000">
                <a:srgbClr val="E824A2">
                  <a:alpha val="11000"/>
                </a:srgbClr>
              </a:gs>
            </a:gsLst>
            <a:lin ang="16200000" scaled="1"/>
            <a:tileRect/>
          </a:gradFill>
        </p:grpSpPr>
        <p:sp>
          <p:nvSpPr>
            <p:cNvPr id="66" name="Freeform 9">
              <a:extLst>
                <a:ext uri="{FF2B5EF4-FFF2-40B4-BE49-F238E27FC236}">
                  <a16:creationId xmlns:a16="http://schemas.microsoft.com/office/drawing/2014/main" id="{4976015F-25F9-42E1-B77B-159F28909DD1}"/>
                </a:ext>
              </a:extLst>
            </p:cNvPr>
            <p:cNvSpPr>
              <a:spLocks/>
            </p:cNvSpPr>
            <p:nvPr/>
          </p:nvSpPr>
          <p:spPr bwMode="auto">
            <a:xfrm>
              <a:off x="124792" y="6011450"/>
              <a:ext cx="30130" cy="365579"/>
            </a:xfrm>
            <a:custGeom>
              <a:avLst/>
              <a:gdLst>
                <a:gd name="T0" fmla="*/ 9 w 28"/>
                <a:gd name="T1" fmla="*/ 341 h 341"/>
                <a:gd name="T2" fmla="*/ 0 w 28"/>
                <a:gd name="T3" fmla="*/ 332 h 341"/>
                <a:gd name="T4" fmla="*/ 0 w 28"/>
                <a:gd name="T5" fmla="*/ 9 h 341"/>
                <a:gd name="T6" fmla="*/ 9 w 28"/>
                <a:gd name="T7" fmla="*/ 0 h 341"/>
                <a:gd name="T8" fmla="*/ 19 w 28"/>
                <a:gd name="T9" fmla="*/ 0 h 341"/>
                <a:gd name="T10" fmla="*/ 28 w 28"/>
                <a:gd name="T11" fmla="*/ 9 h 341"/>
                <a:gd name="T12" fmla="*/ 28 w 28"/>
                <a:gd name="T13" fmla="*/ 332 h 341"/>
                <a:gd name="T14" fmla="*/ 19 w 28"/>
                <a:gd name="T15" fmla="*/ 341 h 341"/>
                <a:gd name="T16" fmla="*/ 9 w 28"/>
                <a:gd name="T1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341">
                  <a:moveTo>
                    <a:pt x="9" y="341"/>
                  </a:moveTo>
                  <a:cubicBezTo>
                    <a:pt x="4" y="341"/>
                    <a:pt x="0" y="337"/>
                    <a:pt x="0" y="332"/>
                  </a:cubicBezTo>
                  <a:cubicBezTo>
                    <a:pt x="0" y="9"/>
                    <a:pt x="0" y="9"/>
                    <a:pt x="0" y="9"/>
                  </a:cubicBezTo>
                  <a:cubicBezTo>
                    <a:pt x="0" y="4"/>
                    <a:pt x="4" y="0"/>
                    <a:pt x="9" y="0"/>
                  </a:cubicBezTo>
                  <a:cubicBezTo>
                    <a:pt x="19" y="0"/>
                    <a:pt x="19" y="0"/>
                    <a:pt x="19" y="0"/>
                  </a:cubicBezTo>
                  <a:cubicBezTo>
                    <a:pt x="24" y="0"/>
                    <a:pt x="28" y="4"/>
                    <a:pt x="28" y="9"/>
                  </a:cubicBezTo>
                  <a:cubicBezTo>
                    <a:pt x="28" y="332"/>
                    <a:pt x="28" y="332"/>
                    <a:pt x="28" y="332"/>
                  </a:cubicBezTo>
                  <a:cubicBezTo>
                    <a:pt x="28" y="337"/>
                    <a:pt x="24" y="341"/>
                    <a:pt x="19" y="341"/>
                  </a:cubicBezTo>
                  <a:lnTo>
                    <a:pt x="9" y="3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CA"/>
            </a:p>
          </p:txBody>
        </p:sp>
        <p:sp>
          <p:nvSpPr>
            <p:cNvPr id="67" name="Freeform 10">
              <a:extLst>
                <a:ext uri="{FF2B5EF4-FFF2-40B4-BE49-F238E27FC236}">
                  <a16:creationId xmlns:a16="http://schemas.microsoft.com/office/drawing/2014/main" id="{FEB012A8-5D13-4F74-A89D-2B360ED561F0}"/>
                </a:ext>
              </a:extLst>
            </p:cNvPr>
            <p:cNvSpPr>
              <a:spLocks/>
            </p:cNvSpPr>
            <p:nvPr/>
          </p:nvSpPr>
          <p:spPr bwMode="auto">
            <a:xfrm>
              <a:off x="2917254" y="5613732"/>
              <a:ext cx="20087" cy="246665"/>
            </a:xfrm>
            <a:custGeom>
              <a:avLst/>
              <a:gdLst>
                <a:gd name="T0" fmla="*/ 6 w 19"/>
                <a:gd name="T1" fmla="*/ 230 h 230"/>
                <a:gd name="T2" fmla="*/ 0 w 19"/>
                <a:gd name="T3" fmla="*/ 224 h 230"/>
                <a:gd name="T4" fmla="*/ 0 w 19"/>
                <a:gd name="T5" fmla="*/ 6 h 230"/>
                <a:gd name="T6" fmla="*/ 6 w 19"/>
                <a:gd name="T7" fmla="*/ 0 h 230"/>
                <a:gd name="T8" fmla="*/ 13 w 19"/>
                <a:gd name="T9" fmla="*/ 0 h 230"/>
                <a:gd name="T10" fmla="*/ 19 w 19"/>
                <a:gd name="T11" fmla="*/ 6 h 230"/>
                <a:gd name="T12" fmla="*/ 19 w 19"/>
                <a:gd name="T13" fmla="*/ 224 h 230"/>
                <a:gd name="T14" fmla="*/ 13 w 19"/>
                <a:gd name="T15" fmla="*/ 230 h 230"/>
                <a:gd name="T16" fmla="*/ 6 w 19"/>
                <a:gd name="T17" fmla="*/ 23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30">
                  <a:moveTo>
                    <a:pt x="6" y="230"/>
                  </a:moveTo>
                  <a:cubicBezTo>
                    <a:pt x="3" y="230"/>
                    <a:pt x="0" y="227"/>
                    <a:pt x="0" y="224"/>
                  </a:cubicBezTo>
                  <a:cubicBezTo>
                    <a:pt x="0" y="6"/>
                    <a:pt x="0" y="6"/>
                    <a:pt x="0" y="6"/>
                  </a:cubicBezTo>
                  <a:cubicBezTo>
                    <a:pt x="0" y="3"/>
                    <a:pt x="3" y="0"/>
                    <a:pt x="6" y="0"/>
                  </a:cubicBezTo>
                  <a:cubicBezTo>
                    <a:pt x="13" y="0"/>
                    <a:pt x="13" y="0"/>
                    <a:pt x="13" y="0"/>
                  </a:cubicBezTo>
                  <a:cubicBezTo>
                    <a:pt x="16" y="0"/>
                    <a:pt x="19" y="3"/>
                    <a:pt x="19" y="6"/>
                  </a:cubicBezTo>
                  <a:cubicBezTo>
                    <a:pt x="19" y="224"/>
                    <a:pt x="19" y="224"/>
                    <a:pt x="19" y="224"/>
                  </a:cubicBezTo>
                  <a:cubicBezTo>
                    <a:pt x="19" y="227"/>
                    <a:pt x="16" y="230"/>
                    <a:pt x="13" y="230"/>
                  </a:cubicBezTo>
                  <a:lnTo>
                    <a:pt x="6" y="2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CA"/>
            </a:p>
          </p:txBody>
        </p:sp>
        <p:sp>
          <p:nvSpPr>
            <p:cNvPr id="68" name="Freeform 11">
              <a:extLst>
                <a:ext uri="{FF2B5EF4-FFF2-40B4-BE49-F238E27FC236}">
                  <a16:creationId xmlns:a16="http://schemas.microsoft.com/office/drawing/2014/main" id="{A635D5FE-BF58-41FC-B7A6-C7FCC32105D4}"/>
                </a:ext>
              </a:extLst>
            </p:cNvPr>
            <p:cNvSpPr>
              <a:spLocks/>
            </p:cNvSpPr>
            <p:nvPr/>
          </p:nvSpPr>
          <p:spPr bwMode="auto">
            <a:xfrm>
              <a:off x="2018170" y="5543027"/>
              <a:ext cx="48208" cy="576892"/>
            </a:xfrm>
            <a:custGeom>
              <a:avLst/>
              <a:gdLst>
                <a:gd name="T0" fmla="*/ 14 w 45"/>
                <a:gd name="T1" fmla="*/ 538 h 538"/>
                <a:gd name="T2" fmla="*/ 0 w 45"/>
                <a:gd name="T3" fmla="*/ 524 h 538"/>
                <a:gd name="T4" fmla="*/ 0 w 45"/>
                <a:gd name="T5" fmla="*/ 14 h 538"/>
                <a:gd name="T6" fmla="*/ 14 w 45"/>
                <a:gd name="T7" fmla="*/ 0 h 538"/>
                <a:gd name="T8" fmla="*/ 31 w 45"/>
                <a:gd name="T9" fmla="*/ 0 h 538"/>
                <a:gd name="T10" fmla="*/ 45 w 45"/>
                <a:gd name="T11" fmla="*/ 14 h 538"/>
                <a:gd name="T12" fmla="*/ 45 w 45"/>
                <a:gd name="T13" fmla="*/ 524 h 538"/>
                <a:gd name="T14" fmla="*/ 31 w 45"/>
                <a:gd name="T15" fmla="*/ 538 h 538"/>
                <a:gd name="T16" fmla="*/ 14 w 45"/>
                <a:gd name="T17" fmla="*/ 538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538">
                  <a:moveTo>
                    <a:pt x="14" y="538"/>
                  </a:moveTo>
                  <a:cubicBezTo>
                    <a:pt x="7" y="538"/>
                    <a:pt x="0" y="532"/>
                    <a:pt x="0" y="524"/>
                  </a:cubicBezTo>
                  <a:cubicBezTo>
                    <a:pt x="0" y="14"/>
                    <a:pt x="0" y="14"/>
                    <a:pt x="0" y="14"/>
                  </a:cubicBezTo>
                  <a:cubicBezTo>
                    <a:pt x="0" y="7"/>
                    <a:pt x="7" y="0"/>
                    <a:pt x="14" y="0"/>
                  </a:cubicBezTo>
                  <a:cubicBezTo>
                    <a:pt x="31" y="0"/>
                    <a:pt x="31" y="0"/>
                    <a:pt x="31" y="0"/>
                  </a:cubicBezTo>
                  <a:cubicBezTo>
                    <a:pt x="39" y="0"/>
                    <a:pt x="45" y="7"/>
                    <a:pt x="45" y="14"/>
                  </a:cubicBezTo>
                  <a:cubicBezTo>
                    <a:pt x="45" y="524"/>
                    <a:pt x="45" y="524"/>
                    <a:pt x="45" y="524"/>
                  </a:cubicBezTo>
                  <a:cubicBezTo>
                    <a:pt x="45" y="532"/>
                    <a:pt x="39" y="538"/>
                    <a:pt x="31" y="538"/>
                  </a:cubicBezTo>
                  <a:lnTo>
                    <a:pt x="14" y="5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CA"/>
            </a:p>
          </p:txBody>
        </p:sp>
        <p:sp>
          <p:nvSpPr>
            <p:cNvPr id="69" name="Freeform 12">
              <a:extLst>
                <a:ext uri="{FF2B5EF4-FFF2-40B4-BE49-F238E27FC236}">
                  <a16:creationId xmlns:a16="http://schemas.microsoft.com/office/drawing/2014/main" id="{D2CCCB14-5B10-45CD-A40C-AEC3AFBD46B7}"/>
                </a:ext>
              </a:extLst>
            </p:cNvPr>
            <p:cNvSpPr>
              <a:spLocks/>
            </p:cNvSpPr>
            <p:nvPr/>
          </p:nvSpPr>
          <p:spPr bwMode="auto">
            <a:xfrm>
              <a:off x="432522" y="6365379"/>
              <a:ext cx="48208" cy="576892"/>
            </a:xfrm>
            <a:custGeom>
              <a:avLst/>
              <a:gdLst>
                <a:gd name="T0" fmla="*/ 15 w 45"/>
                <a:gd name="T1" fmla="*/ 538 h 538"/>
                <a:gd name="T2" fmla="*/ 0 w 45"/>
                <a:gd name="T3" fmla="*/ 524 h 538"/>
                <a:gd name="T4" fmla="*/ 0 w 45"/>
                <a:gd name="T5" fmla="*/ 14 h 538"/>
                <a:gd name="T6" fmla="*/ 15 w 45"/>
                <a:gd name="T7" fmla="*/ 0 h 538"/>
                <a:gd name="T8" fmla="*/ 31 w 45"/>
                <a:gd name="T9" fmla="*/ 0 h 538"/>
                <a:gd name="T10" fmla="*/ 45 w 45"/>
                <a:gd name="T11" fmla="*/ 14 h 538"/>
                <a:gd name="T12" fmla="*/ 45 w 45"/>
                <a:gd name="T13" fmla="*/ 524 h 538"/>
                <a:gd name="T14" fmla="*/ 31 w 45"/>
                <a:gd name="T15" fmla="*/ 538 h 538"/>
                <a:gd name="T16" fmla="*/ 15 w 45"/>
                <a:gd name="T17" fmla="*/ 538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538">
                  <a:moveTo>
                    <a:pt x="15" y="538"/>
                  </a:moveTo>
                  <a:cubicBezTo>
                    <a:pt x="7" y="538"/>
                    <a:pt x="0" y="532"/>
                    <a:pt x="0" y="524"/>
                  </a:cubicBezTo>
                  <a:cubicBezTo>
                    <a:pt x="0" y="14"/>
                    <a:pt x="0" y="14"/>
                    <a:pt x="0" y="14"/>
                  </a:cubicBezTo>
                  <a:cubicBezTo>
                    <a:pt x="0" y="6"/>
                    <a:pt x="7" y="0"/>
                    <a:pt x="15" y="0"/>
                  </a:cubicBezTo>
                  <a:cubicBezTo>
                    <a:pt x="31" y="0"/>
                    <a:pt x="31" y="0"/>
                    <a:pt x="31" y="0"/>
                  </a:cubicBezTo>
                  <a:cubicBezTo>
                    <a:pt x="39" y="0"/>
                    <a:pt x="45" y="6"/>
                    <a:pt x="45" y="14"/>
                  </a:cubicBezTo>
                  <a:cubicBezTo>
                    <a:pt x="45" y="524"/>
                    <a:pt x="45" y="524"/>
                    <a:pt x="45" y="524"/>
                  </a:cubicBezTo>
                  <a:cubicBezTo>
                    <a:pt x="45" y="532"/>
                    <a:pt x="39" y="538"/>
                    <a:pt x="31" y="538"/>
                  </a:cubicBezTo>
                  <a:lnTo>
                    <a:pt x="15" y="5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CA"/>
            </a:p>
          </p:txBody>
        </p:sp>
        <p:sp>
          <p:nvSpPr>
            <p:cNvPr id="70" name="Freeform 13">
              <a:extLst>
                <a:ext uri="{FF2B5EF4-FFF2-40B4-BE49-F238E27FC236}">
                  <a16:creationId xmlns:a16="http://schemas.microsoft.com/office/drawing/2014/main" id="{4AEC54C5-DBBE-4F68-8D3A-6F314C83EDCB}"/>
                </a:ext>
              </a:extLst>
            </p:cNvPr>
            <p:cNvSpPr>
              <a:spLocks/>
            </p:cNvSpPr>
            <p:nvPr/>
          </p:nvSpPr>
          <p:spPr bwMode="auto">
            <a:xfrm>
              <a:off x="73370" y="5035635"/>
              <a:ext cx="55841" cy="663667"/>
            </a:xfrm>
            <a:custGeom>
              <a:avLst/>
              <a:gdLst>
                <a:gd name="T0" fmla="*/ 17 w 52"/>
                <a:gd name="T1" fmla="*/ 619 h 619"/>
                <a:gd name="T2" fmla="*/ 0 w 52"/>
                <a:gd name="T3" fmla="*/ 603 h 619"/>
                <a:gd name="T4" fmla="*/ 0 w 52"/>
                <a:gd name="T5" fmla="*/ 16 h 619"/>
                <a:gd name="T6" fmla="*/ 17 w 52"/>
                <a:gd name="T7" fmla="*/ 0 h 619"/>
                <a:gd name="T8" fmla="*/ 36 w 52"/>
                <a:gd name="T9" fmla="*/ 0 h 619"/>
                <a:gd name="T10" fmla="*/ 52 w 52"/>
                <a:gd name="T11" fmla="*/ 16 h 619"/>
                <a:gd name="T12" fmla="*/ 52 w 52"/>
                <a:gd name="T13" fmla="*/ 603 h 619"/>
                <a:gd name="T14" fmla="*/ 36 w 52"/>
                <a:gd name="T15" fmla="*/ 619 h 619"/>
                <a:gd name="T16" fmla="*/ 17 w 52"/>
                <a:gd name="T17" fmla="*/ 619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619">
                  <a:moveTo>
                    <a:pt x="17" y="619"/>
                  </a:moveTo>
                  <a:cubicBezTo>
                    <a:pt x="8" y="619"/>
                    <a:pt x="0" y="612"/>
                    <a:pt x="0" y="603"/>
                  </a:cubicBezTo>
                  <a:cubicBezTo>
                    <a:pt x="0" y="16"/>
                    <a:pt x="0" y="16"/>
                    <a:pt x="0" y="16"/>
                  </a:cubicBezTo>
                  <a:cubicBezTo>
                    <a:pt x="0" y="7"/>
                    <a:pt x="8" y="0"/>
                    <a:pt x="17" y="0"/>
                  </a:cubicBezTo>
                  <a:cubicBezTo>
                    <a:pt x="36" y="0"/>
                    <a:pt x="36" y="0"/>
                    <a:pt x="36" y="0"/>
                  </a:cubicBezTo>
                  <a:cubicBezTo>
                    <a:pt x="45" y="0"/>
                    <a:pt x="52" y="7"/>
                    <a:pt x="52" y="16"/>
                  </a:cubicBezTo>
                  <a:cubicBezTo>
                    <a:pt x="52" y="603"/>
                    <a:pt x="52" y="603"/>
                    <a:pt x="52" y="603"/>
                  </a:cubicBezTo>
                  <a:cubicBezTo>
                    <a:pt x="52" y="612"/>
                    <a:pt x="45" y="619"/>
                    <a:pt x="36" y="619"/>
                  </a:cubicBezTo>
                  <a:lnTo>
                    <a:pt x="17" y="6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CA"/>
            </a:p>
          </p:txBody>
        </p:sp>
        <p:sp>
          <p:nvSpPr>
            <p:cNvPr id="71" name="Freeform 18">
              <a:extLst>
                <a:ext uri="{FF2B5EF4-FFF2-40B4-BE49-F238E27FC236}">
                  <a16:creationId xmlns:a16="http://schemas.microsoft.com/office/drawing/2014/main" id="{F66E52D5-4B28-4243-AAD4-EF9601A186E0}"/>
                </a:ext>
              </a:extLst>
            </p:cNvPr>
            <p:cNvSpPr>
              <a:spLocks/>
            </p:cNvSpPr>
            <p:nvPr/>
          </p:nvSpPr>
          <p:spPr bwMode="auto">
            <a:xfrm>
              <a:off x="1592733" y="6758677"/>
              <a:ext cx="34148" cy="406556"/>
            </a:xfrm>
            <a:custGeom>
              <a:avLst/>
              <a:gdLst>
                <a:gd name="T0" fmla="*/ 10 w 32"/>
                <a:gd name="T1" fmla="*/ 379 h 379"/>
                <a:gd name="T2" fmla="*/ 0 w 32"/>
                <a:gd name="T3" fmla="*/ 369 h 379"/>
                <a:gd name="T4" fmla="*/ 0 w 32"/>
                <a:gd name="T5" fmla="*/ 10 h 379"/>
                <a:gd name="T6" fmla="*/ 10 w 32"/>
                <a:gd name="T7" fmla="*/ 0 h 379"/>
                <a:gd name="T8" fmla="*/ 22 w 32"/>
                <a:gd name="T9" fmla="*/ 0 h 379"/>
                <a:gd name="T10" fmla="*/ 32 w 32"/>
                <a:gd name="T11" fmla="*/ 10 h 379"/>
                <a:gd name="T12" fmla="*/ 32 w 32"/>
                <a:gd name="T13" fmla="*/ 369 h 379"/>
                <a:gd name="T14" fmla="*/ 22 w 32"/>
                <a:gd name="T15" fmla="*/ 379 h 379"/>
                <a:gd name="T16" fmla="*/ 10 w 32"/>
                <a:gd name="T17" fmla="*/ 379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79">
                  <a:moveTo>
                    <a:pt x="10" y="379"/>
                  </a:moveTo>
                  <a:cubicBezTo>
                    <a:pt x="5" y="379"/>
                    <a:pt x="0" y="374"/>
                    <a:pt x="0" y="369"/>
                  </a:cubicBezTo>
                  <a:cubicBezTo>
                    <a:pt x="0" y="10"/>
                    <a:pt x="0" y="10"/>
                    <a:pt x="0" y="10"/>
                  </a:cubicBezTo>
                  <a:cubicBezTo>
                    <a:pt x="0" y="4"/>
                    <a:pt x="5" y="0"/>
                    <a:pt x="10" y="0"/>
                  </a:cubicBezTo>
                  <a:cubicBezTo>
                    <a:pt x="22" y="0"/>
                    <a:pt x="22" y="0"/>
                    <a:pt x="22" y="0"/>
                  </a:cubicBezTo>
                  <a:cubicBezTo>
                    <a:pt x="27" y="0"/>
                    <a:pt x="32" y="4"/>
                    <a:pt x="32" y="10"/>
                  </a:cubicBezTo>
                  <a:cubicBezTo>
                    <a:pt x="32" y="369"/>
                    <a:pt x="32" y="369"/>
                    <a:pt x="32" y="369"/>
                  </a:cubicBezTo>
                  <a:cubicBezTo>
                    <a:pt x="32" y="374"/>
                    <a:pt x="27" y="379"/>
                    <a:pt x="22" y="379"/>
                  </a:cubicBezTo>
                  <a:lnTo>
                    <a:pt x="10" y="3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CA"/>
            </a:p>
          </p:txBody>
        </p:sp>
        <p:sp>
          <p:nvSpPr>
            <p:cNvPr id="72" name="Freeform 19">
              <a:extLst>
                <a:ext uri="{FF2B5EF4-FFF2-40B4-BE49-F238E27FC236}">
                  <a16:creationId xmlns:a16="http://schemas.microsoft.com/office/drawing/2014/main" id="{D7271DDF-BB2F-448A-8C74-2C6A556B0360}"/>
                </a:ext>
              </a:extLst>
            </p:cNvPr>
            <p:cNvSpPr>
              <a:spLocks/>
            </p:cNvSpPr>
            <p:nvPr/>
          </p:nvSpPr>
          <p:spPr bwMode="auto">
            <a:xfrm>
              <a:off x="3317784" y="5011129"/>
              <a:ext cx="67492" cy="810702"/>
            </a:xfrm>
            <a:custGeom>
              <a:avLst/>
              <a:gdLst>
                <a:gd name="T0" fmla="*/ 20 w 63"/>
                <a:gd name="T1" fmla="*/ 756 h 756"/>
                <a:gd name="T2" fmla="*/ 0 w 63"/>
                <a:gd name="T3" fmla="*/ 736 h 756"/>
                <a:gd name="T4" fmla="*/ 0 w 63"/>
                <a:gd name="T5" fmla="*/ 20 h 756"/>
                <a:gd name="T6" fmla="*/ 20 w 63"/>
                <a:gd name="T7" fmla="*/ 0 h 756"/>
                <a:gd name="T8" fmla="*/ 43 w 63"/>
                <a:gd name="T9" fmla="*/ 0 h 756"/>
                <a:gd name="T10" fmla="*/ 63 w 63"/>
                <a:gd name="T11" fmla="*/ 20 h 756"/>
                <a:gd name="T12" fmla="*/ 63 w 63"/>
                <a:gd name="T13" fmla="*/ 736 h 756"/>
                <a:gd name="T14" fmla="*/ 43 w 63"/>
                <a:gd name="T15" fmla="*/ 756 h 756"/>
                <a:gd name="T16" fmla="*/ 20 w 63"/>
                <a:gd name="T17" fmla="*/ 756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756">
                  <a:moveTo>
                    <a:pt x="20" y="756"/>
                  </a:moveTo>
                  <a:cubicBezTo>
                    <a:pt x="9" y="756"/>
                    <a:pt x="0" y="747"/>
                    <a:pt x="0" y="736"/>
                  </a:cubicBezTo>
                  <a:cubicBezTo>
                    <a:pt x="0" y="20"/>
                    <a:pt x="0" y="20"/>
                    <a:pt x="0" y="20"/>
                  </a:cubicBezTo>
                  <a:cubicBezTo>
                    <a:pt x="0" y="9"/>
                    <a:pt x="9" y="0"/>
                    <a:pt x="20" y="0"/>
                  </a:cubicBezTo>
                  <a:cubicBezTo>
                    <a:pt x="43" y="0"/>
                    <a:pt x="43" y="0"/>
                    <a:pt x="43" y="0"/>
                  </a:cubicBezTo>
                  <a:cubicBezTo>
                    <a:pt x="54" y="0"/>
                    <a:pt x="63" y="9"/>
                    <a:pt x="63" y="20"/>
                  </a:cubicBezTo>
                  <a:cubicBezTo>
                    <a:pt x="63" y="736"/>
                    <a:pt x="63" y="736"/>
                    <a:pt x="63" y="736"/>
                  </a:cubicBezTo>
                  <a:cubicBezTo>
                    <a:pt x="63" y="747"/>
                    <a:pt x="54" y="756"/>
                    <a:pt x="43" y="756"/>
                  </a:cubicBezTo>
                  <a:lnTo>
                    <a:pt x="20" y="7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CA"/>
            </a:p>
          </p:txBody>
        </p:sp>
        <p:sp>
          <p:nvSpPr>
            <p:cNvPr id="73" name="Freeform 21">
              <a:extLst>
                <a:ext uri="{FF2B5EF4-FFF2-40B4-BE49-F238E27FC236}">
                  <a16:creationId xmlns:a16="http://schemas.microsoft.com/office/drawing/2014/main" id="{7435B543-9B3C-4D6D-A54C-3FEA4238A271}"/>
                </a:ext>
              </a:extLst>
            </p:cNvPr>
            <p:cNvSpPr>
              <a:spLocks/>
            </p:cNvSpPr>
            <p:nvPr/>
          </p:nvSpPr>
          <p:spPr bwMode="auto">
            <a:xfrm>
              <a:off x="866396" y="5839909"/>
              <a:ext cx="75125" cy="889844"/>
            </a:xfrm>
            <a:custGeom>
              <a:avLst/>
              <a:gdLst>
                <a:gd name="T0" fmla="*/ 22 w 70"/>
                <a:gd name="T1" fmla="*/ 830 h 830"/>
                <a:gd name="T2" fmla="*/ 0 w 70"/>
                <a:gd name="T3" fmla="*/ 808 h 830"/>
                <a:gd name="T4" fmla="*/ 0 w 70"/>
                <a:gd name="T5" fmla="*/ 22 h 830"/>
                <a:gd name="T6" fmla="*/ 22 w 70"/>
                <a:gd name="T7" fmla="*/ 0 h 830"/>
                <a:gd name="T8" fmla="*/ 47 w 70"/>
                <a:gd name="T9" fmla="*/ 0 h 830"/>
                <a:gd name="T10" fmla="*/ 70 w 70"/>
                <a:gd name="T11" fmla="*/ 22 h 830"/>
                <a:gd name="T12" fmla="*/ 70 w 70"/>
                <a:gd name="T13" fmla="*/ 808 h 830"/>
                <a:gd name="T14" fmla="*/ 47 w 70"/>
                <a:gd name="T15" fmla="*/ 830 h 830"/>
                <a:gd name="T16" fmla="*/ 22 w 70"/>
                <a:gd name="T17" fmla="*/ 830 h 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830">
                  <a:moveTo>
                    <a:pt x="22" y="830"/>
                  </a:moveTo>
                  <a:cubicBezTo>
                    <a:pt x="10" y="830"/>
                    <a:pt x="0" y="820"/>
                    <a:pt x="0" y="808"/>
                  </a:cubicBezTo>
                  <a:cubicBezTo>
                    <a:pt x="0" y="22"/>
                    <a:pt x="0" y="22"/>
                    <a:pt x="0" y="22"/>
                  </a:cubicBezTo>
                  <a:cubicBezTo>
                    <a:pt x="0" y="10"/>
                    <a:pt x="10" y="0"/>
                    <a:pt x="22" y="0"/>
                  </a:cubicBezTo>
                  <a:cubicBezTo>
                    <a:pt x="47" y="0"/>
                    <a:pt x="47" y="0"/>
                    <a:pt x="47" y="0"/>
                  </a:cubicBezTo>
                  <a:cubicBezTo>
                    <a:pt x="60" y="0"/>
                    <a:pt x="70" y="10"/>
                    <a:pt x="70" y="22"/>
                  </a:cubicBezTo>
                  <a:cubicBezTo>
                    <a:pt x="70" y="808"/>
                    <a:pt x="70" y="808"/>
                    <a:pt x="70" y="808"/>
                  </a:cubicBezTo>
                  <a:cubicBezTo>
                    <a:pt x="70" y="820"/>
                    <a:pt x="60" y="830"/>
                    <a:pt x="47" y="830"/>
                  </a:cubicBezTo>
                  <a:lnTo>
                    <a:pt x="22" y="8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CA"/>
            </a:p>
          </p:txBody>
        </p:sp>
        <p:sp>
          <p:nvSpPr>
            <p:cNvPr id="74" name="Freeform 23">
              <a:extLst>
                <a:ext uri="{FF2B5EF4-FFF2-40B4-BE49-F238E27FC236}">
                  <a16:creationId xmlns:a16="http://schemas.microsoft.com/office/drawing/2014/main" id="{9120AB6B-128E-4196-847C-CA81A1B8DAA1}"/>
                </a:ext>
              </a:extLst>
            </p:cNvPr>
            <p:cNvSpPr>
              <a:spLocks/>
            </p:cNvSpPr>
            <p:nvPr/>
          </p:nvSpPr>
          <p:spPr bwMode="auto">
            <a:xfrm>
              <a:off x="1401105" y="6005022"/>
              <a:ext cx="28925" cy="346296"/>
            </a:xfrm>
            <a:custGeom>
              <a:avLst/>
              <a:gdLst>
                <a:gd name="T0" fmla="*/ 8 w 27"/>
                <a:gd name="T1" fmla="*/ 323 h 323"/>
                <a:gd name="T2" fmla="*/ 0 w 27"/>
                <a:gd name="T3" fmla="*/ 314 h 323"/>
                <a:gd name="T4" fmla="*/ 0 w 27"/>
                <a:gd name="T5" fmla="*/ 9 h 323"/>
                <a:gd name="T6" fmla="*/ 8 w 27"/>
                <a:gd name="T7" fmla="*/ 0 h 323"/>
                <a:gd name="T8" fmla="*/ 18 w 27"/>
                <a:gd name="T9" fmla="*/ 0 h 323"/>
                <a:gd name="T10" fmla="*/ 27 w 27"/>
                <a:gd name="T11" fmla="*/ 9 h 323"/>
                <a:gd name="T12" fmla="*/ 27 w 27"/>
                <a:gd name="T13" fmla="*/ 314 h 323"/>
                <a:gd name="T14" fmla="*/ 18 w 27"/>
                <a:gd name="T15" fmla="*/ 323 h 323"/>
                <a:gd name="T16" fmla="*/ 8 w 27"/>
                <a:gd name="T17" fmla="*/ 323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23">
                  <a:moveTo>
                    <a:pt x="8" y="323"/>
                  </a:moveTo>
                  <a:cubicBezTo>
                    <a:pt x="4" y="323"/>
                    <a:pt x="0" y="319"/>
                    <a:pt x="0" y="314"/>
                  </a:cubicBezTo>
                  <a:cubicBezTo>
                    <a:pt x="0" y="9"/>
                    <a:pt x="0" y="9"/>
                    <a:pt x="0" y="9"/>
                  </a:cubicBezTo>
                  <a:cubicBezTo>
                    <a:pt x="0" y="4"/>
                    <a:pt x="4" y="0"/>
                    <a:pt x="8" y="0"/>
                  </a:cubicBezTo>
                  <a:cubicBezTo>
                    <a:pt x="18" y="0"/>
                    <a:pt x="18" y="0"/>
                    <a:pt x="18" y="0"/>
                  </a:cubicBezTo>
                  <a:cubicBezTo>
                    <a:pt x="23" y="0"/>
                    <a:pt x="27" y="4"/>
                    <a:pt x="27" y="9"/>
                  </a:cubicBezTo>
                  <a:cubicBezTo>
                    <a:pt x="27" y="314"/>
                    <a:pt x="27" y="314"/>
                    <a:pt x="27" y="314"/>
                  </a:cubicBezTo>
                  <a:cubicBezTo>
                    <a:pt x="27" y="319"/>
                    <a:pt x="23" y="323"/>
                    <a:pt x="18" y="323"/>
                  </a:cubicBezTo>
                  <a:lnTo>
                    <a:pt x="8"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CA"/>
            </a:p>
          </p:txBody>
        </p:sp>
        <p:sp>
          <p:nvSpPr>
            <p:cNvPr id="75" name="Freeform 26">
              <a:extLst>
                <a:ext uri="{FF2B5EF4-FFF2-40B4-BE49-F238E27FC236}">
                  <a16:creationId xmlns:a16="http://schemas.microsoft.com/office/drawing/2014/main" id="{132CFD32-25BE-4183-870B-420E157FA714}"/>
                </a:ext>
              </a:extLst>
            </p:cNvPr>
            <p:cNvSpPr>
              <a:spLocks/>
            </p:cNvSpPr>
            <p:nvPr/>
          </p:nvSpPr>
          <p:spPr bwMode="auto">
            <a:xfrm>
              <a:off x="909381" y="5135266"/>
              <a:ext cx="56645" cy="440704"/>
            </a:xfrm>
            <a:custGeom>
              <a:avLst/>
              <a:gdLst>
                <a:gd name="T0" fmla="*/ 0 w 53"/>
                <a:gd name="T1" fmla="*/ 394 h 411"/>
                <a:gd name="T2" fmla="*/ 17 w 53"/>
                <a:gd name="T3" fmla="*/ 411 h 411"/>
                <a:gd name="T4" fmla="*/ 36 w 53"/>
                <a:gd name="T5" fmla="*/ 411 h 411"/>
                <a:gd name="T6" fmla="*/ 53 w 53"/>
                <a:gd name="T7" fmla="*/ 394 h 411"/>
                <a:gd name="T8" fmla="*/ 53 w 53"/>
                <a:gd name="T9" fmla="*/ 17 h 411"/>
                <a:gd name="T10" fmla="*/ 36 w 53"/>
                <a:gd name="T11" fmla="*/ 0 h 411"/>
                <a:gd name="T12" fmla="*/ 17 w 53"/>
                <a:gd name="T13" fmla="*/ 0 h 411"/>
                <a:gd name="T14" fmla="*/ 0 w 53"/>
                <a:gd name="T15" fmla="*/ 17 h 411"/>
                <a:gd name="T16" fmla="*/ 0 w 53"/>
                <a:gd name="T17" fmla="*/ 394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411">
                  <a:moveTo>
                    <a:pt x="0" y="394"/>
                  </a:moveTo>
                  <a:cubicBezTo>
                    <a:pt x="0" y="403"/>
                    <a:pt x="7" y="411"/>
                    <a:pt x="17" y="411"/>
                  </a:cubicBezTo>
                  <a:cubicBezTo>
                    <a:pt x="36" y="411"/>
                    <a:pt x="36" y="411"/>
                    <a:pt x="36" y="411"/>
                  </a:cubicBezTo>
                  <a:cubicBezTo>
                    <a:pt x="46" y="411"/>
                    <a:pt x="53" y="403"/>
                    <a:pt x="53" y="394"/>
                  </a:cubicBezTo>
                  <a:cubicBezTo>
                    <a:pt x="53" y="17"/>
                    <a:pt x="53" y="17"/>
                    <a:pt x="53" y="17"/>
                  </a:cubicBezTo>
                  <a:cubicBezTo>
                    <a:pt x="53" y="8"/>
                    <a:pt x="46" y="0"/>
                    <a:pt x="36" y="0"/>
                  </a:cubicBezTo>
                  <a:cubicBezTo>
                    <a:pt x="17" y="0"/>
                    <a:pt x="17" y="0"/>
                    <a:pt x="17" y="0"/>
                  </a:cubicBezTo>
                  <a:cubicBezTo>
                    <a:pt x="7" y="0"/>
                    <a:pt x="0" y="8"/>
                    <a:pt x="0" y="17"/>
                  </a:cubicBezTo>
                  <a:lnTo>
                    <a:pt x="0" y="3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CA"/>
            </a:p>
          </p:txBody>
        </p:sp>
        <p:sp>
          <p:nvSpPr>
            <p:cNvPr id="76" name="Freeform 27">
              <a:extLst>
                <a:ext uri="{FF2B5EF4-FFF2-40B4-BE49-F238E27FC236}">
                  <a16:creationId xmlns:a16="http://schemas.microsoft.com/office/drawing/2014/main" id="{FC29BBD6-8BD8-4960-8790-D01D15B9A5D3}"/>
                </a:ext>
              </a:extLst>
            </p:cNvPr>
            <p:cNvSpPr>
              <a:spLocks/>
            </p:cNvSpPr>
            <p:nvPr/>
          </p:nvSpPr>
          <p:spPr bwMode="auto">
            <a:xfrm>
              <a:off x="2143512" y="6577495"/>
              <a:ext cx="73919" cy="567250"/>
            </a:xfrm>
            <a:custGeom>
              <a:avLst/>
              <a:gdLst>
                <a:gd name="T0" fmla="*/ 0 w 69"/>
                <a:gd name="T1" fmla="*/ 507 h 529"/>
                <a:gd name="T2" fmla="*/ 22 w 69"/>
                <a:gd name="T3" fmla="*/ 529 h 529"/>
                <a:gd name="T4" fmla="*/ 47 w 69"/>
                <a:gd name="T5" fmla="*/ 529 h 529"/>
                <a:gd name="T6" fmla="*/ 69 w 69"/>
                <a:gd name="T7" fmla="*/ 507 h 529"/>
                <a:gd name="T8" fmla="*/ 69 w 69"/>
                <a:gd name="T9" fmla="*/ 22 h 529"/>
                <a:gd name="T10" fmla="*/ 47 w 69"/>
                <a:gd name="T11" fmla="*/ 0 h 529"/>
                <a:gd name="T12" fmla="*/ 22 w 69"/>
                <a:gd name="T13" fmla="*/ 0 h 529"/>
                <a:gd name="T14" fmla="*/ 0 w 69"/>
                <a:gd name="T15" fmla="*/ 22 h 529"/>
                <a:gd name="T16" fmla="*/ 0 w 69"/>
                <a:gd name="T17" fmla="*/ 50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529">
                  <a:moveTo>
                    <a:pt x="0" y="507"/>
                  </a:moveTo>
                  <a:cubicBezTo>
                    <a:pt x="0" y="519"/>
                    <a:pt x="10" y="529"/>
                    <a:pt x="22" y="529"/>
                  </a:cubicBezTo>
                  <a:cubicBezTo>
                    <a:pt x="47" y="529"/>
                    <a:pt x="47" y="529"/>
                    <a:pt x="47" y="529"/>
                  </a:cubicBezTo>
                  <a:cubicBezTo>
                    <a:pt x="59" y="529"/>
                    <a:pt x="69" y="519"/>
                    <a:pt x="69" y="507"/>
                  </a:cubicBezTo>
                  <a:cubicBezTo>
                    <a:pt x="69" y="22"/>
                    <a:pt x="69" y="22"/>
                    <a:pt x="69" y="22"/>
                  </a:cubicBezTo>
                  <a:cubicBezTo>
                    <a:pt x="69" y="10"/>
                    <a:pt x="59" y="0"/>
                    <a:pt x="47" y="0"/>
                  </a:cubicBezTo>
                  <a:cubicBezTo>
                    <a:pt x="22" y="0"/>
                    <a:pt x="22" y="0"/>
                    <a:pt x="22" y="0"/>
                  </a:cubicBezTo>
                  <a:cubicBezTo>
                    <a:pt x="10" y="0"/>
                    <a:pt x="0" y="10"/>
                    <a:pt x="0" y="22"/>
                  </a:cubicBezTo>
                  <a:lnTo>
                    <a:pt x="0" y="5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CA"/>
            </a:p>
          </p:txBody>
        </p:sp>
        <p:sp>
          <p:nvSpPr>
            <p:cNvPr id="77" name="Freeform 29">
              <a:extLst>
                <a:ext uri="{FF2B5EF4-FFF2-40B4-BE49-F238E27FC236}">
                  <a16:creationId xmlns:a16="http://schemas.microsoft.com/office/drawing/2014/main" id="{B0721514-62A2-4D9D-8CD9-C65D9CA74F87}"/>
                </a:ext>
              </a:extLst>
            </p:cNvPr>
            <p:cNvSpPr>
              <a:spLocks/>
            </p:cNvSpPr>
            <p:nvPr/>
          </p:nvSpPr>
          <p:spPr bwMode="auto">
            <a:xfrm>
              <a:off x="3273995" y="6143219"/>
              <a:ext cx="48208" cy="364776"/>
            </a:xfrm>
            <a:custGeom>
              <a:avLst/>
              <a:gdLst>
                <a:gd name="T0" fmla="*/ 0 w 45"/>
                <a:gd name="T1" fmla="*/ 326 h 340"/>
                <a:gd name="T2" fmla="*/ 15 w 45"/>
                <a:gd name="T3" fmla="*/ 340 h 340"/>
                <a:gd name="T4" fmla="*/ 31 w 45"/>
                <a:gd name="T5" fmla="*/ 340 h 340"/>
                <a:gd name="T6" fmla="*/ 45 w 45"/>
                <a:gd name="T7" fmla="*/ 326 h 340"/>
                <a:gd name="T8" fmla="*/ 45 w 45"/>
                <a:gd name="T9" fmla="*/ 14 h 340"/>
                <a:gd name="T10" fmla="*/ 31 w 45"/>
                <a:gd name="T11" fmla="*/ 0 h 340"/>
                <a:gd name="T12" fmla="*/ 15 w 45"/>
                <a:gd name="T13" fmla="*/ 0 h 340"/>
                <a:gd name="T14" fmla="*/ 0 w 45"/>
                <a:gd name="T15" fmla="*/ 14 h 340"/>
                <a:gd name="T16" fmla="*/ 0 w 45"/>
                <a:gd name="T17" fmla="*/ 326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340">
                  <a:moveTo>
                    <a:pt x="0" y="326"/>
                  </a:moveTo>
                  <a:cubicBezTo>
                    <a:pt x="0" y="334"/>
                    <a:pt x="7" y="340"/>
                    <a:pt x="15" y="340"/>
                  </a:cubicBezTo>
                  <a:cubicBezTo>
                    <a:pt x="31" y="340"/>
                    <a:pt x="31" y="340"/>
                    <a:pt x="31" y="340"/>
                  </a:cubicBezTo>
                  <a:cubicBezTo>
                    <a:pt x="38" y="340"/>
                    <a:pt x="45" y="334"/>
                    <a:pt x="45" y="326"/>
                  </a:cubicBezTo>
                  <a:cubicBezTo>
                    <a:pt x="45" y="14"/>
                    <a:pt x="45" y="14"/>
                    <a:pt x="45" y="14"/>
                  </a:cubicBezTo>
                  <a:cubicBezTo>
                    <a:pt x="45" y="6"/>
                    <a:pt x="38" y="0"/>
                    <a:pt x="31" y="0"/>
                  </a:cubicBezTo>
                  <a:cubicBezTo>
                    <a:pt x="15" y="0"/>
                    <a:pt x="15" y="0"/>
                    <a:pt x="15" y="0"/>
                  </a:cubicBezTo>
                  <a:cubicBezTo>
                    <a:pt x="7" y="0"/>
                    <a:pt x="0" y="6"/>
                    <a:pt x="0" y="14"/>
                  </a:cubicBezTo>
                  <a:lnTo>
                    <a:pt x="0"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CA"/>
            </a:p>
          </p:txBody>
        </p:sp>
        <p:sp>
          <p:nvSpPr>
            <p:cNvPr id="78" name="Freeform 30">
              <a:extLst>
                <a:ext uri="{FF2B5EF4-FFF2-40B4-BE49-F238E27FC236}">
                  <a16:creationId xmlns:a16="http://schemas.microsoft.com/office/drawing/2014/main" id="{A27D0F3A-765C-4889-BE43-61D8FC0E8D07}"/>
                </a:ext>
              </a:extLst>
            </p:cNvPr>
            <p:cNvSpPr>
              <a:spLocks/>
            </p:cNvSpPr>
            <p:nvPr/>
          </p:nvSpPr>
          <p:spPr bwMode="auto">
            <a:xfrm>
              <a:off x="497603" y="5618955"/>
              <a:ext cx="22497" cy="175960"/>
            </a:xfrm>
            <a:custGeom>
              <a:avLst/>
              <a:gdLst>
                <a:gd name="T0" fmla="*/ 0 w 21"/>
                <a:gd name="T1" fmla="*/ 157 h 164"/>
                <a:gd name="T2" fmla="*/ 7 w 21"/>
                <a:gd name="T3" fmla="*/ 164 h 164"/>
                <a:gd name="T4" fmla="*/ 15 w 21"/>
                <a:gd name="T5" fmla="*/ 164 h 164"/>
                <a:gd name="T6" fmla="*/ 21 w 21"/>
                <a:gd name="T7" fmla="*/ 157 h 164"/>
                <a:gd name="T8" fmla="*/ 21 w 21"/>
                <a:gd name="T9" fmla="*/ 6 h 164"/>
                <a:gd name="T10" fmla="*/ 15 w 21"/>
                <a:gd name="T11" fmla="*/ 0 h 164"/>
                <a:gd name="T12" fmla="*/ 7 w 21"/>
                <a:gd name="T13" fmla="*/ 0 h 164"/>
                <a:gd name="T14" fmla="*/ 0 w 21"/>
                <a:gd name="T15" fmla="*/ 6 h 164"/>
                <a:gd name="T16" fmla="*/ 0 w 21"/>
                <a:gd name="T17" fmla="*/ 157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64">
                  <a:moveTo>
                    <a:pt x="0" y="157"/>
                  </a:moveTo>
                  <a:cubicBezTo>
                    <a:pt x="0" y="161"/>
                    <a:pt x="3" y="164"/>
                    <a:pt x="7" y="164"/>
                  </a:cubicBezTo>
                  <a:cubicBezTo>
                    <a:pt x="15" y="164"/>
                    <a:pt x="15" y="164"/>
                    <a:pt x="15" y="164"/>
                  </a:cubicBezTo>
                  <a:cubicBezTo>
                    <a:pt x="18" y="164"/>
                    <a:pt x="21" y="161"/>
                    <a:pt x="21" y="157"/>
                  </a:cubicBezTo>
                  <a:cubicBezTo>
                    <a:pt x="21" y="6"/>
                    <a:pt x="21" y="6"/>
                    <a:pt x="21" y="6"/>
                  </a:cubicBezTo>
                  <a:cubicBezTo>
                    <a:pt x="21" y="3"/>
                    <a:pt x="18" y="0"/>
                    <a:pt x="15" y="0"/>
                  </a:cubicBezTo>
                  <a:cubicBezTo>
                    <a:pt x="7" y="0"/>
                    <a:pt x="7" y="0"/>
                    <a:pt x="7" y="0"/>
                  </a:cubicBezTo>
                  <a:cubicBezTo>
                    <a:pt x="3" y="0"/>
                    <a:pt x="0" y="3"/>
                    <a:pt x="0" y="6"/>
                  </a:cubicBezTo>
                  <a:lnTo>
                    <a:pt x="0" y="1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CA"/>
            </a:p>
          </p:txBody>
        </p:sp>
        <p:sp>
          <p:nvSpPr>
            <p:cNvPr id="79" name="Freeform 31">
              <a:extLst>
                <a:ext uri="{FF2B5EF4-FFF2-40B4-BE49-F238E27FC236}">
                  <a16:creationId xmlns:a16="http://schemas.microsoft.com/office/drawing/2014/main" id="{8FD6E792-AA21-4A3F-A861-4F16A8826F40}"/>
                </a:ext>
              </a:extLst>
            </p:cNvPr>
            <p:cNvSpPr>
              <a:spLocks/>
            </p:cNvSpPr>
            <p:nvPr/>
          </p:nvSpPr>
          <p:spPr bwMode="auto">
            <a:xfrm>
              <a:off x="3792635" y="5538608"/>
              <a:ext cx="70705" cy="551181"/>
            </a:xfrm>
            <a:custGeom>
              <a:avLst/>
              <a:gdLst>
                <a:gd name="T0" fmla="*/ 0 w 66"/>
                <a:gd name="T1" fmla="*/ 493 h 514"/>
                <a:gd name="T2" fmla="*/ 21 w 66"/>
                <a:gd name="T3" fmla="*/ 514 h 514"/>
                <a:gd name="T4" fmla="*/ 45 w 66"/>
                <a:gd name="T5" fmla="*/ 514 h 514"/>
                <a:gd name="T6" fmla="*/ 66 w 66"/>
                <a:gd name="T7" fmla="*/ 493 h 514"/>
                <a:gd name="T8" fmla="*/ 66 w 66"/>
                <a:gd name="T9" fmla="*/ 22 h 514"/>
                <a:gd name="T10" fmla="*/ 45 w 66"/>
                <a:gd name="T11" fmla="*/ 0 h 514"/>
                <a:gd name="T12" fmla="*/ 21 w 66"/>
                <a:gd name="T13" fmla="*/ 0 h 514"/>
                <a:gd name="T14" fmla="*/ 0 w 66"/>
                <a:gd name="T15" fmla="*/ 22 h 514"/>
                <a:gd name="T16" fmla="*/ 0 w 66"/>
                <a:gd name="T17" fmla="*/ 493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514">
                  <a:moveTo>
                    <a:pt x="0" y="493"/>
                  </a:moveTo>
                  <a:cubicBezTo>
                    <a:pt x="0" y="504"/>
                    <a:pt x="9" y="514"/>
                    <a:pt x="21" y="514"/>
                  </a:cubicBezTo>
                  <a:cubicBezTo>
                    <a:pt x="45" y="514"/>
                    <a:pt x="45" y="514"/>
                    <a:pt x="45" y="514"/>
                  </a:cubicBezTo>
                  <a:cubicBezTo>
                    <a:pt x="57" y="514"/>
                    <a:pt x="66" y="504"/>
                    <a:pt x="66" y="493"/>
                  </a:cubicBezTo>
                  <a:cubicBezTo>
                    <a:pt x="66" y="22"/>
                    <a:pt x="66" y="22"/>
                    <a:pt x="66" y="22"/>
                  </a:cubicBezTo>
                  <a:cubicBezTo>
                    <a:pt x="66" y="10"/>
                    <a:pt x="57" y="0"/>
                    <a:pt x="45" y="0"/>
                  </a:cubicBezTo>
                  <a:cubicBezTo>
                    <a:pt x="21" y="0"/>
                    <a:pt x="21" y="0"/>
                    <a:pt x="21" y="0"/>
                  </a:cubicBezTo>
                  <a:cubicBezTo>
                    <a:pt x="9" y="0"/>
                    <a:pt x="0" y="10"/>
                    <a:pt x="0" y="22"/>
                  </a:cubicBezTo>
                  <a:lnTo>
                    <a:pt x="0" y="4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CA"/>
            </a:p>
          </p:txBody>
        </p:sp>
        <p:sp>
          <p:nvSpPr>
            <p:cNvPr id="80" name="Freeform 33">
              <a:extLst>
                <a:ext uri="{FF2B5EF4-FFF2-40B4-BE49-F238E27FC236}">
                  <a16:creationId xmlns:a16="http://schemas.microsoft.com/office/drawing/2014/main" id="{F64785CA-27FD-4690-971E-4B63BAFBB50F}"/>
                </a:ext>
              </a:extLst>
            </p:cNvPr>
            <p:cNvSpPr>
              <a:spLocks/>
            </p:cNvSpPr>
            <p:nvPr/>
          </p:nvSpPr>
          <p:spPr bwMode="auto">
            <a:xfrm>
              <a:off x="3807499" y="6376225"/>
              <a:ext cx="24506" cy="183191"/>
            </a:xfrm>
            <a:custGeom>
              <a:avLst/>
              <a:gdLst>
                <a:gd name="T0" fmla="*/ 0 w 23"/>
                <a:gd name="T1" fmla="*/ 164 h 171"/>
                <a:gd name="T2" fmla="*/ 7 w 23"/>
                <a:gd name="T3" fmla="*/ 171 h 171"/>
                <a:gd name="T4" fmla="*/ 15 w 23"/>
                <a:gd name="T5" fmla="*/ 171 h 171"/>
                <a:gd name="T6" fmla="*/ 23 w 23"/>
                <a:gd name="T7" fmla="*/ 164 h 171"/>
                <a:gd name="T8" fmla="*/ 23 w 23"/>
                <a:gd name="T9" fmla="*/ 7 h 171"/>
                <a:gd name="T10" fmla="*/ 15 w 23"/>
                <a:gd name="T11" fmla="*/ 0 h 171"/>
                <a:gd name="T12" fmla="*/ 7 w 23"/>
                <a:gd name="T13" fmla="*/ 0 h 171"/>
                <a:gd name="T14" fmla="*/ 0 w 23"/>
                <a:gd name="T15" fmla="*/ 7 h 171"/>
                <a:gd name="T16" fmla="*/ 0 w 23"/>
                <a:gd name="T17" fmla="*/ 16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71">
                  <a:moveTo>
                    <a:pt x="0" y="164"/>
                  </a:moveTo>
                  <a:cubicBezTo>
                    <a:pt x="0" y="168"/>
                    <a:pt x="4" y="171"/>
                    <a:pt x="7" y="171"/>
                  </a:cubicBezTo>
                  <a:cubicBezTo>
                    <a:pt x="15" y="171"/>
                    <a:pt x="15" y="171"/>
                    <a:pt x="15" y="171"/>
                  </a:cubicBezTo>
                  <a:cubicBezTo>
                    <a:pt x="19" y="171"/>
                    <a:pt x="23" y="168"/>
                    <a:pt x="23" y="164"/>
                  </a:cubicBezTo>
                  <a:cubicBezTo>
                    <a:pt x="23" y="7"/>
                    <a:pt x="23" y="7"/>
                    <a:pt x="23" y="7"/>
                  </a:cubicBezTo>
                  <a:cubicBezTo>
                    <a:pt x="23" y="3"/>
                    <a:pt x="19" y="0"/>
                    <a:pt x="15" y="0"/>
                  </a:cubicBezTo>
                  <a:cubicBezTo>
                    <a:pt x="7" y="0"/>
                    <a:pt x="7" y="0"/>
                    <a:pt x="7" y="0"/>
                  </a:cubicBezTo>
                  <a:cubicBezTo>
                    <a:pt x="4" y="0"/>
                    <a:pt x="0" y="3"/>
                    <a:pt x="0" y="7"/>
                  </a:cubicBez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CA"/>
            </a:p>
          </p:txBody>
        </p:sp>
        <p:sp>
          <p:nvSpPr>
            <p:cNvPr id="81" name="Freeform 37">
              <a:extLst>
                <a:ext uri="{FF2B5EF4-FFF2-40B4-BE49-F238E27FC236}">
                  <a16:creationId xmlns:a16="http://schemas.microsoft.com/office/drawing/2014/main" id="{3962330D-85C6-4AA5-BE28-A8FDCD93F895}"/>
                </a:ext>
              </a:extLst>
            </p:cNvPr>
            <p:cNvSpPr>
              <a:spLocks/>
            </p:cNvSpPr>
            <p:nvPr/>
          </p:nvSpPr>
          <p:spPr bwMode="auto">
            <a:xfrm>
              <a:off x="1210281" y="6759883"/>
              <a:ext cx="25711" cy="198457"/>
            </a:xfrm>
            <a:custGeom>
              <a:avLst/>
              <a:gdLst>
                <a:gd name="T0" fmla="*/ 0 w 24"/>
                <a:gd name="T1" fmla="*/ 177 h 185"/>
                <a:gd name="T2" fmla="*/ 7 w 24"/>
                <a:gd name="T3" fmla="*/ 185 h 185"/>
                <a:gd name="T4" fmla="*/ 16 w 24"/>
                <a:gd name="T5" fmla="*/ 185 h 185"/>
                <a:gd name="T6" fmla="*/ 24 w 24"/>
                <a:gd name="T7" fmla="*/ 177 h 185"/>
                <a:gd name="T8" fmla="*/ 24 w 24"/>
                <a:gd name="T9" fmla="*/ 7 h 185"/>
                <a:gd name="T10" fmla="*/ 16 w 24"/>
                <a:gd name="T11" fmla="*/ 0 h 185"/>
                <a:gd name="T12" fmla="*/ 7 w 24"/>
                <a:gd name="T13" fmla="*/ 0 h 185"/>
                <a:gd name="T14" fmla="*/ 0 w 24"/>
                <a:gd name="T15" fmla="*/ 7 h 185"/>
                <a:gd name="T16" fmla="*/ 0 w 24"/>
                <a:gd name="T17" fmla="*/ 1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85">
                  <a:moveTo>
                    <a:pt x="0" y="177"/>
                  </a:moveTo>
                  <a:cubicBezTo>
                    <a:pt x="0" y="182"/>
                    <a:pt x="3" y="185"/>
                    <a:pt x="7" y="185"/>
                  </a:cubicBezTo>
                  <a:cubicBezTo>
                    <a:pt x="16" y="185"/>
                    <a:pt x="16" y="185"/>
                    <a:pt x="16" y="185"/>
                  </a:cubicBezTo>
                  <a:cubicBezTo>
                    <a:pt x="20" y="185"/>
                    <a:pt x="24" y="182"/>
                    <a:pt x="24" y="177"/>
                  </a:cubicBezTo>
                  <a:cubicBezTo>
                    <a:pt x="24" y="7"/>
                    <a:pt x="24" y="7"/>
                    <a:pt x="24" y="7"/>
                  </a:cubicBezTo>
                  <a:cubicBezTo>
                    <a:pt x="24" y="3"/>
                    <a:pt x="20" y="0"/>
                    <a:pt x="16" y="0"/>
                  </a:cubicBezTo>
                  <a:cubicBezTo>
                    <a:pt x="7" y="0"/>
                    <a:pt x="7" y="0"/>
                    <a:pt x="7" y="0"/>
                  </a:cubicBezTo>
                  <a:cubicBezTo>
                    <a:pt x="3" y="0"/>
                    <a:pt x="0" y="3"/>
                    <a:pt x="0" y="7"/>
                  </a:cubicBezTo>
                  <a:lnTo>
                    <a:pt x="0" y="1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CA"/>
            </a:p>
          </p:txBody>
        </p:sp>
        <p:sp>
          <p:nvSpPr>
            <p:cNvPr id="82" name="Freeform 38">
              <a:extLst>
                <a:ext uri="{FF2B5EF4-FFF2-40B4-BE49-F238E27FC236}">
                  <a16:creationId xmlns:a16="http://schemas.microsoft.com/office/drawing/2014/main" id="{55977252-D0C2-47CA-9D53-C99A65C59FE3}"/>
                </a:ext>
              </a:extLst>
            </p:cNvPr>
            <p:cNvSpPr>
              <a:spLocks/>
            </p:cNvSpPr>
            <p:nvPr/>
          </p:nvSpPr>
          <p:spPr bwMode="auto">
            <a:xfrm>
              <a:off x="3826782" y="5018360"/>
              <a:ext cx="30130" cy="235015"/>
            </a:xfrm>
            <a:custGeom>
              <a:avLst/>
              <a:gdLst>
                <a:gd name="T0" fmla="*/ 0 w 28"/>
                <a:gd name="T1" fmla="*/ 210 h 219"/>
                <a:gd name="T2" fmla="*/ 9 w 28"/>
                <a:gd name="T3" fmla="*/ 219 h 219"/>
                <a:gd name="T4" fmla="*/ 19 w 28"/>
                <a:gd name="T5" fmla="*/ 219 h 219"/>
                <a:gd name="T6" fmla="*/ 28 w 28"/>
                <a:gd name="T7" fmla="*/ 210 h 219"/>
                <a:gd name="T8" fmla="*/ 28 w 28"/>
                <a:gd name="T9" fmla="*/ 9 h 219"/>
                <a:gd name="T10" fmla="*/ 19 w 28"/>
                <a:gd name="T11" fmla="*/ 0 h 219"/>
                <a:gd name="T12" fmla="*/ 9 w 28"/>
                <a:gd name="T13" fmla="*/ 0 h 219"/>
                <a:gd name="T14" fmla="*/ 0 w 28"/>
                <a:gd name="T15" fmla="*/ 9 h 219"/>
                <a:gd name="T16" fmla="*/ 0 w 28"/>
                <a:gd name="T17" fmla="*/ 21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19">
                  <a:moveTo>
                    <a:pt x="0" y="210"/>
                  </a:moveTo>
                  <a:cubicBezTo>
                    <a:pt x="0" y="215"/>
                    <a:pt x="4" y="219"/>
                    <a:pt x="9" y="219"/>
                  </a:cubicBezTo>
                  <a:cubicBezTo>
                    <a:pt x="19" y="219"/>
                    <a:pt x="19" y="219"/>
                    <a:pt x="19" y="219"/>
                  </a:cubicBezTo>
                  <a:cubicBezTo>
                    <a:pt x="24" y="219"/>
                    <a:pt x="28" y="215"/>
                    <a:pt x="28" y="210"/>
                  </a:cubicBezTo>
                  <a:cubicBezTo>
                    <a:pt x="28" y="9"/>
                    <a:pt x="28" y="9"/>
                    <a:pt x="28" y="9"/>
                  </a:cubicBezTo>
                  <a:cubicBezTo>
                    <a:pt x="28" y="4"/>
                    <a:pt x="24" y="0"/>
                    <a:pt x="19" y="0"/>
                  </a:cubicBezTo>
                  <a:cubicBezTo>
                    <a:pt x="9" y="0"/>
                    <a:pt x="9" y="0"/>
                    <a:pt x="9" y="0"/>
                  </a:cubicBezTo>
                  <a:cubicBezTo>
                    <a:pt x="4" y="0"/>
                    <a:pt x="0" y="4"/>
                    <a:pt x="0" y="9"/>
                  </a:cubicBezTo>
                  <a:lnTo>
                    <a:pt x="0"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CA"/>
            </a:p>
          </p:txBody>
        </p:sp>
        <p:sp>
          <p:nvSpPr>
            <p:cNvPr id="83" name="Freeform 48">
              <a:extLst>
                <a:ext uri="{FF2B5EF4-FFF2-40B4-BE49-F238E27FC236}">
                  <a16:creationId xmlns:a16="http://schemas.microsoft.com/office/drawing/2014/main" id="{43EF4081-35D4-4C32-A85A-8AFE398FC0B1}"/>
                </a:ext>
              </a:extLst>
            </p:cNvPr>
            <p:cNvSpPr>
              <a:spLocks/>
            </p:cNvSpPr>
            <p:nvPr/>
          </p:nvSpPr>
          <p:spPr bwMode="auto">
            <a:xfrm>
              <a:off x="2813204" y="5085048"/>
              <a:ext cx="20489" cy="84766"/>
            </a:xfrm>
            <a:custGeom>
              <a:avLst/>
              <a:gdLst>
                <a:gd name="T0" fmla="*/ 0 w 19"/>
                <a:gd name="T1" fmla="*/ 73 h 79"/>
                <a:gd name="T2" fmla="*/ 6 w 19"/>
                <a:gd name="T3" fmla="*/ 79 h 79"/>
                <a:gd name="T4" fmla="*/ 13 w 19"/>
                <a:gd name="T5" fmla="*/ 79 h 79"/>
                <a:gd name="T6" fmla="*/ 19 w 19"/>
                <a:gd name="T7" fmla="*/ 73 h 79"/>
                <a:gd name="T8" fmla="*/ 19 w 19"/>
                <a:gd name="T9" fmla="*/ 6 h 79"/>
                <a:gd name="T10" fmla="*/ 13 w 19"/>
                <a:gd name="T11" fmla="*/ 0 h 79"/>
                <a:gd name="T12" fmla="*/ 6 w 19"/>
                <a:gd name="T13" fmla="*/ 0 h 79"/>
                <a:gd name="T14" fmla="*/ 0 w 19"/>
                <a:gd name="T15" fmla="*/ 6 h 79"/>
                <a:gd name="T16" fmla="*/ 0 w 19"/>
                <a:gd name="T17" fmla="*/ 73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79">
                  <a:moveTo>
                    <a:pt x="0" y="73"/>
                  </a:moveTo>
                  <a:cubicBezTo>
                    <a:pt x="0" y="76"/>
                    <a:pt x="3" y="79"/>
                    <a:pt x="6" y="79"/>
                  </a:cubicBezTo>
                  <a:cubicBezTo>
                    <a:pt x="13" y="79"/>
                    <a:pt x="13" y="79"/>
                    <a:pt x="13" y="79"/>
                  </a:cubicBezTo>
                  <a:cubicBezTo>
                    <a:pt x="16" y="79"/>
                    <a:pt x="19" y="76"/>
                    <a:pt x="19" y="73"/>
                  </a:cubicBezTo>
                  <a:cubicBezTo>
                    <a:pt x="19" y="6"/>
                    <a:pt x="19" y="6"/>
                    <a:pt x="19" y="6"/>
                  </a:cubicBezTo>
                  <a:cubicBezTo>
                    <a:pt x="19" y="2"/>
                    <a:pt x="16" y="0"/>
                    <a:pt x="13" y="0"/>
                  </a:cubicBezTo>
                  <a:cubicBezTo>
                    <a:pt x="6" y="0"/>
                    <a:pt x="6" y="0"/>
                    <a:pt x="6" y="0"/>
                  </a:cubicBezTo>
                  <a:cubicBezTo>
                    <a:pt x="3" y="0"/>
                    <a:pt x="0" y="2"/>
                    <a:pt x="0" y="6"/>
                  </a:cubicBezTo>
                  <a:lnTo>
                    <a:pt x="0" y="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CA"/>
            </a:p>
          </p:txBody>
        </p:sp>
        <p:sp>
          <p:nvSpPr>
            <p:cNvPr id="84" name="Freeform 50">
              <a:extLst>
                <a:ext uri="{FF2B5EF4-FFF2-40B4-BE49-F238E27FC236}">
                  <a16:creationId xmlns:a16="http://schemas.microsoft.com/office/drawing/2014/main" id="{5283920B-AC2C-4A7C-BBC5-4D5D449C4F1F}"/>
                </a:ext>
              </a:extLst>
            </p:cNvPr>
            <p:cNvSpPr>
              <a:spLocks/>
            </p:cNvSpPr>
            <p:nvPr/>
          </p:nvSpPr>
          <p:spPr bwMode="auto">
            <a:xfrm>
              <a:off x="1520019" y="5571952"/>
              <a:ext cx="32942" cy="140206"/>
            </a:xfrm>
            <a:custGeom>
              <a:avLst/>
              <a:gdLst>
                <a:gd name="T0" fmla="*/ 0 w 31"/>
                <a:gd name="T1" fmla="*/ 121 h 131"/>
                <a:gd name="T2" fmla="*/ 10 w 31"/>
                <a:gd name="T3" fmla="*/ 131 h 131"/>
                <a:gd name="T4" fmla="*/ 21 w 31"/>
                <a:gd name="T5" fmla="*/ 131 h 131"/>
                <a:gd name="T6" fmla="*/ 31 w 31"/>
                <a:gd name="T7" fmla="*/ 121 h 131"/>
                <a:gd name="T8" fmla="*/ 31 w 31"/>
                <a:gd name="T9" fmla="*/ 10 h 131"/>
                <a:gd name="T10" fmla="*/ 21 w 31"/>
                <a:gd name="T11" fmla="*/ 0 h 131"/>
                <a:gd name="T12" fmla="*/ 10 w 31"/>
                <a:gd name="T13" fmla="*/ 0 h 131"/>
                <a:gd name="T14" fmla="*/ 0 w 31"/>
                <a:gd name="T15" fmla="*/ 10 h 131"/>
                <a:gd name="T16" fmla="*/ 0 w 31"/>
                <a:gd name="T17" fmla="*/ 12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131">
                  <a:moveTo>
                    <a:pt x="0" y="121"/>
                  </a:moveTo>
                  <a:cubicBezTo>
                    <a:pt x="0" y="126"/>
                    <a:pt x="4" y="131"/>
                    <a:pt x="10" y="131"/>
                  </a:cubicBezTo>
                  <a:cubicBezTo>
                    <a:pt x="21" y="131"/>
                    <a:pt x="21" y="131"/>
                    <a:pt x="21" y="131"/>
                  </a:cubicBezTo>
                  <a:cubicBezTo>
                    <a:pt x="27" y="131"/>
                    <a:pt x="31" y="126"/>
                    <a:pt x="31" y="121"/>
                  </a:cubicBezTo>
                  <a:cubicBezTo>
                    <a:pt x="31" y="10"/>
                    <a:pt x="31" y="10"/>
                    <a:pt x="31" y="10"/>
                  </a:cubicBezTo>
                  <a:cubicBezTo>
                    <a:pt x="31" y="5"/>
                    <a:pt x="27" y="0"/>
                    <a:pt x="21" y="0"/>
                  </a:cubicBezTo>
                  <a:cubicBezTo>
                    <a:pt x="10" y="0"/>
                    <a:pt x="10" y="0"/>
                    <a:pt x="10" y="0"/>
                  </a:cubicBezTo>
                  <a:cubicBezTo>
                    <a:pt x="4" y="0"/>
                    <a:pt x="0" y="5"/>
                    <a:pt x="0" y="10"/>
                  </a:cubicBezTo>
                  <a:lnTo>
                    <a:pt x="0" y="1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CA"/>
            </a:p>
          </p:txBody>
        </p:sp>
        <p:sp>
          <p:nvSpPr>
            <p:cNvPr id="85" name="Freeform 51">
              <a:extLst>
                <a:ext uri="{FF2B5EF4-FFF2-40B4-BE49-F238E27FC236}">
                  <a16:creationId xmlns:a16="http://schemas.microsoft.com/office/drawing/2014/main" id="{1A49823C-355F-4338-88ED-631572C12D80}"/>
                </a:ext>
              </a:extLst>
            </p:cNvPr>
            <p:cNvSpPr>
              <a:spLocks/>
            </p:cNvSpPr>
            <p:nvPr/>
          </p:nvSpPr>
          <p:spPr bwMode="auto">
            <a:xfrm>
              <a:off x="2485388" y="5524547"/>
              <a:ext cx="28925" cy="118914"/>
            </a:xfrm>
            <a:custGeom>
              <a:avLst/>
              <a:gdLst>
                <a:gd name="T0" fmla="*/ 0 w 27"/>
                <a:gd name="T1" fmla="*/ 103 h 111"/>
                <a:gd name="T2" fmla="*/ 8 w 27"/>
                <a:gd name="T3" fmla="*/ 111 h 111"/>
                <a:gd name="T4" fmla="*/ 18 w 27"/>
                <a:gd name="T5" fmla="*/ 111 h 111"/>
                <a:gd name="T6" fmla="*/ 27 w 27"/>
                <a:gd name="T7" fmla="*/ 103 h 111"/>
                <a:gd name="T8" fmla="*/ 27 w 27"/>
                <a:gd name="T9" fmla="*/ 9 h 111"/>
                <a:gd name="T10" fmla="*/ 18 w 27"/>
                <a:gd name="T11" fmla="*/ 0 h 111"/>
                <a:gd name="T12" fmla="*/ 8 w 27"/>
                <a:gd name="T13" fmla="*/ 0 h 111"/>
                <a:gd name="T14" fmla="*/ 0 w 27"/>
                <a:gd name="T15" fmla="*/ 9 h 111"/>
                <a:gd name="T16" fmla="*/ 0 w 27"/>
                <a:gd name="T17" fmla="*/ 10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111">
                  <a:moveTo>
                    <a:pt x="0" y="103"/>
                  </a:moveTo>
                  <a:cubicBezTo>
                    <a:pt x="0" y="107"/>
                    <a:pt x="4" y="111"/>
                    <a:pt x="8" y="111"/>
                  </a:cubicBezTo>
                  <a:cubicBezTo>
                    <a:pt x="18" y="111"/>
                    <a:pt x="18" y="111"/>
                    <a:pt x="18" y="111"/>
                  </a:cubicBezTo>
                  <a:cubicBezTo>
                    <a:pt x="23" y="111"/>
                    <a:pt x="27" y="107"/>
                    <a:pt x="27" y="103"/>
                  </a:cubicBezTo>
                  <a:cubicBezTo>
                    <a:pt x="27" y="9"/>
                    <a:pt x="27" y="9"/>
                    <a:pt x="27" y="9"/>
                  </a:cubicBezTo>
                  <a:cubicBezTo>
                    <a:pt x="27" y="4"/>
                    <a:pt x="23" y="0"/>
                    <a:pt x="18" y="0"/>
                  </a:cubicBezTo>
                  <a:cubicBezTo>
                    <a:pt x="8" y="0"/>
                    <a:pt x="8" y="0"/>
                    <a:pt x="8" y="0"/>
                  </a:cubicBezTo>
                  <a:cubicBezTo>
                    <a:pt x="4" y="0"/>
                    <a:pt x="0" y="4"/>
                    <a:pt x="0" y="9"/>
                  </a:cubicBezTo>
                  <a:lnTo>
                    <a:pt x="0" y="1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CA"/>
            </a:p>
          </p:txBody>
        </p:sp>
        <p:sp>
          <p:nvSpPr>
            <p:cNvPr id="86" name="Freeform 52">
              <a:extLst>
                <a:ext uri="{FF2B5EF4-FFF2-40B4-BE49-F238E27FC236}">
                  <a16:creationId xmlns:a16="http://schemas.microsoft.com/office/drawing/2014/main" id="{CA352C9D-A082-4576-A645-F130181B508C}"/>
                </a:ext>
              </a:extLst>
            </p:cNvPr>
            <p:cNvSpPr>
              <a:spLocks/>
            </p:cNvSpPr>
            <p:nvPr/>
          </p:nvSpPr>
          <p:spPr bwMode="auto">
            <a:xfrm>
              <a:off x="1790788" y="6346095"/>
              <a:ext cx="42182" cy="172746"/>
            </a:xfrm>
            <a:custGeom>
              <a:avLst/>
              <a:gdLst>
                <a:gd name="T0" fmla="*/ 0 w 39"/>
                <a:gd name="T1" fmla="*/ 149 h 161"/>
                <a:gd name="T2" fmla="*/ 13 w 39"/>
                <a:gd name="T3" fmla="*/ 161 h 161"/>
                <a:gd name="T4" fmla="*/ 27 w 39"/>
                <a:gd name="T5" fmla="*/ 161 h 161"/>
                <a:gd name="T6" fmla="*/ 39 w 39"/>
                <a:gd name="T7" fmla="*/ 149 h 161"/>
                <a:gd name="T8" fmla="*/ 39 w 39"/>
                <a:gd name="T9" fmla="*/ 13 h 161"/>
                <a:gd name="T10" fmla="*/ 27 w 39"/>
                <a:gd name="T11" fmla="*/ 0 h 161"/>
                <a:gd name="T12" fmla="*/ 13 w 39"/>
                <a:gd name="T13" fmla="*/ 0 h 161"/>
                <a:gd name="T14" fmla="*/ 0 w 39"/>
                <a:gd name="T15" fmla="*/ 13 h 161"/>
                <a:gd name="T16" fmla="*/ 0 w 39"/>
                <a:gd name="T17" fmla="*/ 149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161">
                  <a:moveTo>
                    <a:pt x="0" y="149"/>
                  </a:moveTo>
                  <a:cubicBezTo>
                    <a:pt x="0" y="156"/>
                    <a:pt x="6" y="161"/>
                    <a:pt x="13" y="161"/>
                  </a:cubicBezTo>
                  <a:cubicBezTo>
                    <a:pt x="27" y="161"/>
                    <a:pt x="27" y="161"/>
                    <a:pt x="27" y="161"/>
                  </a:cubicBezTo>
                  <a:cubicBezTo>
                    <a:pt x="34" y="161"/>
                    <a:pt x="39" y="156"/>
                    <a:pt x="39" y="149"/>
                  </a:cubicBezTo>
                  <a:cubicBezTo>
                    <a:pt x="39" y="13"/>
                    <a:pt x="39" y="13"/>
                    <a:pt x="39" y="13"/>
                  </a:cubicBezTo>
                  <a:cubicBezTo>
                    <a:pt x="39" y="6"/>
                    <a:pt x="34" y="0"/>
                    <a:pt x="27" y="0"/>
                  </a:cubicBezTo>
                  <a:cubicBezTo>
                    <a:pt x="13" y="0"/>
                    <a:pt x="13" y="0"/>
                    <a:pt x="13" y="0"/>
                  </a:cubicBezTo>
                  <a:cubicBezTo>
                    <a:pt x="6" y="0"/>
                    <a:pt x="0" y="6"/>
                    <a:pt x="0" y="13"/>
                  </a:cubicBezTo>
                  <a:lnTo>
                    <a:pt x="0" y="1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CA"/>
            </a:p>
          </p:txBody>
        </p:sp>
        <p:sp>
          <p:nvSpPr>
            <p:cNvPr id="87" name="Freeform 55">
              <a:extLst>
                <a:ext uri="{FF2B5EF4-FFF2-40B4-BE49-F238E27FC236}">
                  <a16:creationId xmlns:a16="http://schemas.microsoft.com/office/drawing/2014/main" id="{F66A02D7-1581-4B3D-988F-986DFFEF4EA8}"/>
                </a:ext>
              </a:extLst>
            </p:cNvPr>
            <p:cNvSpPr>
              <a:spLocks/>
            </p:cNvSpPr>
            <p:nvPr/>
          </p:nvSpPr>
          <p:spPr bwMode="auto">
            <a:xfrm>
              <a:off x="1798421" y="5090271"/>
              <a:ext cx="19283" cy="82757"/>
            </a:xfrm>
            <a:custGeom>
              <a:avLst/>
              <a:gdLst>
                <a:gd name="T0" fmla="*/ 0 w 18"/>
                <a:gd name="T1" fmla="*/ 71 h 77"/>
                <a:gd name="T2" fmla="*/ 5 w 18"/>
                <a:gd name="T3" fmla="*/ 77 h 77"/>
                <a:gd name="T4" fmla="*/ 12 w 18"/>
                <a:gd name="T5" fmla="*/ 77 h 77"/>
                <a:gd name="T6" fmla="*/ 18 w 18"/>
                <a:gd name="T7" fmla="*/ 71 h 77"/>
                <a:gd name="T8" fmla="*/ 18 w 18"/>
                <a:gd name="T9" fmla="*/ 6 h 77"/>
                <a:gd name="T10" fmla="*/ 12 w 18"/>
                <a:gd name="T11" fmla="*/ 0 h 77"/>
                <a:gd name="T12" fmla="*/ 5 w 18"/>
                <a:gd name="T13" fmla="*/ 0 h 77"/>
                <a:gd name="T14" fmla="*/ 0 w 18"/>
                <a:gd name="T15" fmla="*/ 6 h 77"/>
                <a:gd name="T16" fmla="*/ 0 w 18"/>
                <a:gd name="T17" fmla="*/ 7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77">
                  <a:moveTo>
                    <a:pt x="0" y="71"/>
                  </a:moveTo>
                  <a:cubicBezTo>
                    <a:pt x="0" y="74"/>
                    <a:pt x="2" y="77"/>
                    <a:pt x="5" y="77"/>
                  </a:cubicBezTo>
                  <a:cubicBezTo>
                    <a:pt x="12" y="77"/>
                    <a:pt x="12" y="77"/>
                    <a:pt x="12" y="77"/>
                  </a:cubicBezTo>
                  <a:cubicBezTo>
                    <a:pt x="15" y="77"/>
                    <a:pt x="18" y="74"/>
                    <a:pt x="18" y="71"/>
                  </a:cubicBezTo>
                  <a:cubicBezTo>
                    <a:pt x="18" y="6"/>
                    <a:pt x="18" y="6"/>
                    <a:pt x="18" y="6"/>
                  </a:cubicBezTo>
                  <a:cubicBezTo>
                    <a:pt x="18" y="3"/>
                    <a:pt x="15" y="0"/>
                    <a:pt x="12" y="0"/>
                  </a:cubicBezTo>
                  <a:cubicBezTo>
                    <a:pt x="5" y="0"/>
                    <a:pt x="5" y="0"/>
                    <a:pt x="5" y="0"/>
                  </a:cubicBezTo>
                  <a:cubicBezTo>
                    <a:pt x="2" y="0"/>
                    <a:pt x="0" y="3"/>
                    <a:pt x="0" y="6"/>
                  </a:cubicBezTo>
                  <a:lnTo>
                    <a:pt x="0" y="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CA"/>
            </a:p>
          </p:txBody>
        </p:sp>
        <p:sp>
          <p:nvSpPr>
            <p:cNvPr id="88" name="Freeform 56">
              <a:extLst>
                <a:ext uri="{FF2B5EF4-FFF2-40B4-BE49-F238E27FC236}">
                  <a16:creationId xmlns:a16="http://schemas.microsoft.com/office/drawing/2014/main" id="{FC727585-2D29-4915-8CB0-E8CEAA074875}"/>
                </a:ext>
              </a:extLst>
            </p:cNvPr>
            <p:cNvSpPr>
              <a:spLocks/>
            </p:cNvSpPr>
            <p:nvPr/>
          </p:nvSpPr>
          <p:spPr bwMode="auto">
            <a:xfrm>
              <a:off x="2642869" y="6438093"/>
              <a:ext cx="49012" cy="208099"/>
            </a:xfrm>
            <a:custGeom>
              <a:avLst/>
              <a:gdLst>
                <a:gd name="T0" fmla="*/ 0 w 46"/>
                <a:gd name="T1" fmla="*/ 179 h 194"/>
                <a:gd name="T2" fmla="*/ 15 w 46"/>
                <a:gd name="T3" fmla="*/ 194 h 194"/>
                <a:gd name="T4" fmla="*/ 31 w 46"/>
                <a:gd name="T5" fmla="*/ 194 h 194"/>
                <a:gd name="T6" fmla="*/ 46 w 46"/>
                <a:gd name="T7" fmla="*/ 179 h 194"/>
                <a:gd name="T8" fmla="*/ 46 w 46"/>
                <a:gd name="T9" fmla="*/ 15 h 194"/>
                <a:gd name="T10" fmla="*/ 31 w 46"/>
                <a:gd name="T11" fmla="*/ 0 h 194"/>
                <a:gd name="T12" fmla="*/ 15 w 46"/>
                <a:gd name="T13" fmla="*/ 0 h 194"/>
                <a:gd name="T14" fmla="*/ 0 w 46"/>
                <a:gd name="T15" fmla="*/ 15 h 194"/>
                <a:gd name="T16" fmla="*/ 0 w 46"/>
                <a:gd name="T17" fmla="*/ 179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94">
                  <a:moveTo>
                    <a:pt x="0" y="179"/>
                  </a:moveTo>
                  <a:cubicBezTo>
                    <a:pt x="0" y="187"/>
                    <a:pt x="6" y="194"/>
                    <a:pt x="15" y="194"/>
                  </a:cubicBezTo>
                  <a:cubicBezTo>
                    <a:pt x="31" y="194"/>
                    <a:pt x="31" y="194"/>
                    <a:pt x="31" y="194"/>
                  </a:cubicBezTo>
                  <a:cubicBezTo>
                    <a:pt x="40" y="194"/>
                    <a:pt x="46" y="187"/>
                    <a:pt x="46" y="179"/>
                  </a:cubicBezTo>
                  <a:cubicBezTo>
                    <a:pt x="46" y="15"/>
                    <a:pt x="46" y="15"/>
                    <a:pt x="46" y="15"/>
                  </a:cubicBezTo>
                  <a:cubicBezTo>
                    <a:pt x="46" y="7"/>
                    <a:pt x="40" y="0"/>
                    <a:pt x="31" y="0"/>
                  </a:cubicBezTo>
                  <a:cubicBezTo>
                    <a:pt x="15" y="0"/>
                    <a:pt x="15" y="0"/>
                    <a:pt x="15" y="0"/>
                  </a:cubicBezTo>
                  <a:cubicBezTo>
                    <a:pt x="6" y="0"/>
                    <a:pt x="0" y="7"/>
                    <a:pt x="0" y="15"/>
                  </a:cubicBezTo>
                  <a:lnTo>
                    <a:pt x="0" y="1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CA"/>
            </a:p>
          </p:txBody>
        </p:sp>
        <p:sp>
          <p:nvSpPr>
            <p:cNvPr id="89" name="Freeform 57">
              <a:extLst>
                <a:ext uri="{FF2B5EF4-FFF2-40B4-BE49-F238E27FC236}">
                  <a16:creationId xmlns:a16="http://schemas.microsoft.com/office/drawing/2014/main" id="{AB035196-D4B8-48CE-A891-623DC53E0589}"/>
                </a:ext>
              </a:extLst>
            </p:cNvPr>
            <p:cNvSpPr>
              <a:spLocks/>
            </p:cNvSpPr>
            <p:nvPr/>
          </p:nvSpPr>
          <p:spPr bwMode="auto">
            <a:xfrm>
              <a:off x="2548461" y="6040375"/>
              <a:ext cx="27720" cy="115700"/>
            </a:xfrm>
            <a:custGeom>
              <a:avLst/>
              <a:gdLst>
                <a:gd name="T0" fmla="*/ 0 w 26"/>
                <a:gd name="T1" fmla="*/ 100 h 108"/>
                <a:gd name="T2" fmla="*/ 8 w 26"/>
                <a:gd name="T3" fmla="*/ 108 h 108"/>
                <a:gd name="T4" fmla="*/ 18 w 26"/>
                <a:gd name="T5" fmla="*/ 108 h 108"/>
                <a:gd name="T6" fmla="*/ 26 w 26"/>
                <a:gd name="T7" fmla="*/ 100 h 108"/>
                <a:gd name="T8" fmla="*/ 26 w 26"/>
                <a:gd name="T9" fmla="*/ 8 h 108"/>
                <a:gd name="T10" fmla="*/ 18 w 26"/>
                <a:gd name="T11" fmla="*/ 0 h 108"/>
                <a:gd name="T12" fmla="*/ 8 w 26"/>
                <a:gd name="T13" fmla="*/ 0 h 108"/>
                <a:gd name="T14" fmla="*/ 0 w 26"/>
                <a:gd name="T15" fmla="*/ 8 h 108"/>
                <a:gd name="T16" fmla="*/ 0 w 26"/>
                <a:gd name="T17" fmla="*/ 10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08">
                  <a:moveTo>
                    <a:pt x="0" y="100"/>
                  </a:moveTo>
                  <a:cubicBezTo>
                    <a:pt x="0" y="105"/>
                    <a:pt x="3" y="108"/>
                    <a:pt x="8" y="108"/>
                  </a:cubicBezTo>
                  <a:cubicBezTo>
                    <a:pt x="18" y="108"/>
                    <a:pt x="18" y="108"/>
                    <a:pt x="18" y="108"/>
                  </a:cubicBezTo>
                  <a:cubicBezTo>
                    <a:pt x="22" y="108"/>
                    <a:pt x="26" y="105"/>
                    <a:pt x="26" y="100"/>
                  </a:cubicBezTo>
                  <a:cubicBezTo>
                    <a:pt x="26" y="8"/>
                    <a:pt x="26" y="8"/>
                    <a:pt x="26" y="8"/>
                  </a:cubicBezTo>
                  <a:cubicBezTo>
                    <a:pt x="26" y="3"/>
                    <a:pt x="22" y="0"/>
                    <a:pt x="18" y="0"/>
                  </a:cubicBezTo>
                  <a:cubicBezTo>
                    <a:pt x="8" y="0"/>
                    <a:pt x="8" y="0"/>
                    <a:pt x="8" y="0"/>
                  </a:cubicBezTo>
                  <a:cubicBezTo>
                    <a:pt x="3" y="0"/>
                    <a:pt x="0" y="3"/>
                    <a:pt x="0" y="8"/>
                  </a:cubicBezTo>
                  <a:lnTo>
                    <a:pt x="0"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CA"/>
            </a:p>
          </p:txBody>
        </p:sp>
        <p:sp>
          <p:nvSpPr>
            <p:cNvPr id="90" name="Freeform 59">
              <a:extLst>
                <a:ext uri="{FF2B5EF4-FFF2-40B4-BE49-F238E27FC236}">
                  <a16:creationId xmlns:a16="http://schemas.microsoft.com/office/drawing/2014/main" id="{366E5DFD-7AA7-4991-B7C8-032F3ACA276D}"/>
                </a:ext>
              </a:extLst>
            </p:cNvPr>
            <p:cNvSpPr>
              <a:spLocks/>
            </p:cNvSpPr>
            <p:nvPr/>
          </p:nvSpPr>
          <p:spPr bwMode="auto">
            <a:xfrm>
              <a:off x="1289423" y="5016352"/>
              <a:ext cx="75125" cy="312952"/>
            </a:xfrm>
            <a:custGeom>
              <a:avLst/>
              <a:gdLst>
                <a:gd name="T0" fmla="*/ 0 w 70"/>
                <a:gd name="T1" fmla="*/ 269 h 292"/>
                <a:gd name="T2" fmla="*/ 22 w 70"/>
                <a:gd name="T3" fmla="*/ 292 h 292"/>
                <a:gd name="T4" fmla="*/ 48 w 70"/>
                <a:gd name="T5" fmla="*/ 292 h 292"/>
                <a:gd name="T6" fmla="*/ 70 w 70"/>
                <a:gd name="T7" fmla="*/ 269 h 292"/>
                <a:gd name="T8" fmla="*/ 70 w 70"/>
                <a:gd name="T9" fmla="*/ 23 h 292"/>
                <a:gd name="T10" fmla="*/ 48 w 70"/>
                <a:gd name="T11" fmla="*/ 0 h 292"/>
                <a:gd name="T12" fmla="*/ 22 w 70"/>
                <a:gd name="T13" fmla="*/ 0 h 292"/>
                <a:gd name="T14" fmla="*/ 0 w 70"/>
                <a:gd name="T15" fmla="*/ 23 h 292"/>
                <a:gd name="T16" fmla="*/ 0 w 70"/>
                <a:gd name="T17" fmla="*/ 26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292">
                  <a:moveTo>
                    <a:pt x="0" y="269"/>
                  </a:moveTo>
                  <a:cubicBezTo>
                    <a:pt x="0" y="282"/>
                    <a:pt x="10" y="292"/>
                    <a:pt x="22" y="292"/>
                  </a:cubicBezTo>
                  <a:cubicBezTo>
                    <a:pt x="48" y="292"/>
                    <a:pt x="48" y="292"/>
                    <a:pt x="48" y="292"/>
                  </a:cubicBezTo>
                  <a:cubicBezTo>
                    <a:pt x="60" y="292"/>
                    <a:pt x="70" y="282"/>
                    <a:pt x="70" y="269"/>
                  </a:cubicBezTo>
                  <a:cubicBezTo>
                    <a:pt x="70" y="23"/>
                    <a:pt x="70" y="23"/>
                    <a:pt x="70" y="23"/>
                  </a:cubicBezTo>
                  <a:cubicBezTo>
                    <a:pt x="70" y="10"/>
                    <a:pt x="60" y="0"/>
                    <a:pt x="48" y="0"/>
                  </a:cubicBezTo>
                  <a:cubicBezTo>
                    <a:pt x="22" y="0"/>
                    <a:pt x="22" y="0"/>
                    <a:pt x="22" y="0"/>
                  </a:cubicBezTo>
                  <a:cubicBezTo>
                    <a:pt x="10" y="0"/>
                    <a:pt x="0" y="10"/>
                    <a:pt x="0" y="23"/>
                  </a:cubicBezTo>
                  <a:lnTo>
                    <a:pt x="0" y="2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CA"/>
            </a:p>
          </p:txBody>
        </p:sp>
        <p:sp>
          <p:nvSpPr>
            <p:cNvPr id="91" name="Freeform 60">
              <a:extLst>
                <a:ext uri="{FF2B5EF4-FFF2-40B4-BE49-F238E27FC236}">
                  <a16:creationId xmlns:a16="http://schemas.microsoft.com/office/drawing/2014/main" id="{F6DA7748-CD8F-40CC-BE84-54CE518CBEB2}"/>
                </a:ext>
              </a:extLst>
            </p:cNvPr>
            <p:cNvSpPr>
              <a:spLocks/>
            </p:cNvSpPr>
            <p:nvPr/>
          </p:nvSpPr>
          <p:spPr bwMode="auto">
            <a:xfrm>
              <a:off x="2294564" y="5069783"/>
              <a:ext cx="21292" cy="91194"/>
            </a:xfrm>
            <a:custGeom>
              <a:avLst/>
              <a:gdLst>
                <a:gd name="T0" fmla="*/ 0 w 20"/>
                <a:gd name="T1" fmla="*/ 78 h 85"/>
                <a:gd name="T2" fmla="*/ 6 w 20"/>
                <a:gd name="T3" fmla="*/ 85 h 85"/>
                <a:gd name="T4" fmla="*/ 14 w 20"/>
                <a:gd name="T5" fmla="*/ 85 h 85"/>
                <a:gd name="T6" fmla="*/ 20 w 20"/>
                <a:gd name="T7" fmla="*/ 78 h 85"/>
                <a:gd name="T8" fmla="*/ 20 w 20"/>
                <a:gd name="T9" fmla="*/ 7 h 85"/>
                <a:gd name="T10" fmla="*/ 14 w 20"/>
                <a:gd name="T11" fmla="*/ 0 h 85"/>
                <a:gd name="T12" fmla="*/ 6 w 20"/>
                <a:gd name="T13" fmla="*/ 0 h 85"/>
                <a:gd name="T14" fmla="*/ 0 w 20"/>
                <a:gd name="T15" fmla="*/ 7 h 85"/>
                <a:gd name="T16" fmla="*/ 0 w 20"/>
                <a:gd name="T17" fmla="*/ 7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85">
                  <a:moveTo>
                    <a:pt x="0" y="78"/>
                  </a:moveTo>
                  <a:cubicBezTo>
                    <a:pt x="0" y="82"/>
                    <a:pt x="3" y="85"/>
                    <a:pt x="6" y="85"/>
                  </a:cubicBezTo>
                  <a:cubicBezTo>
                    <a:pt x="14" y="85"/>
                    <a:pt x="14" y="85"/>
                    <a:pt x="14" y="85"/>
                  </a:cubicBezTo>
                  <a:cubicBezTo>
                    <a:pt x="17" y="85"/>
                    <a:pt x="20" y="82"/>
                    <a:pt x="20" y="78"/>
                  </a:cubicBezTo>
                  <a:cubicBezTo>
                    <a:pt x="20" y="7"/>
                    <a:pt x="20" y="7"/>
                    <a:pt x="20" y="7"/>
                  </a:cubicBezTo>
                  <a:cubicBezTo>
                    <a:pt x="20" y="3"/>
                    <a:pt x="17" y="0"/>
                    <a:pt x="14" y="0"/>
                  </a:cubicBezTo>
                  <a:cubicBezTo>
                    <a:pt x="6" y="0"/>
                    <a:pt x="6" y="0"/>
                    <a:pt x="6" y="0"/>
                  </a:cubicBezTo>
                  <a:cubicBezTo>
                    <a:pt x="3" y="0"/>
                    <a:pt x="0" y="3"/>
                    <a:pt x="0" y="7"/>
                  </a:cubicBezTo>
                  <a:lnTo>
                    <a:pt x="0"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CA"/>
            </a:p>
          </p:txBody>
        </p:sp>
        <p:sp>
          <p:nvSpPr>
            <p:cNvPr id="92" name="Freeform 63">
              <a:extLst>
                <a:ext uri="{FF2B5EF4-FFF2-40B4-BE49-F238E27FC236}">
                  <a16:creationId xmlns:a16="http://schemas.microsoft.com/office/drawing/2014/main" id="{2E7AFFAD-CA9F-4B0E-9775-7CE4D447818C}"/>
                </a:ext>
              </a:extLst>
            </p:cNvPr>
            <p:cNvSpPr>
              <a:spLocks/>
            </p:cNvSpPr>
            <p:nvPr/>
          </p:nvSpPr>
          <p:spPr bwMode="auto">
            <a:xfrm>
              <a:off x="539383" y="5077416"/>
              <a:ext cx="19283" cy="80347"/>
            </a:xfrm>
            <a:custGeom>
              <a:avLst/>
              <a:gdLst>
                <a:gd name="T0" fmla="*/ 0 w 18"/>
                <a:gd name="T1" fmla="*/ 69 h 75"/>
                <a:gd name="T2" fmla="*/ 5 w 18"/>
                <a:gd name="T3" fmla="*/ 75 h 75"/>
                <a:gd name="T4" fmla="*/ 12 w 18"/>
                <a:gd name="T5" fmla="*/ 75 h 75"/>
                <a:gd name="T6" fmla="*/ 18 w 18"/>
                <a:gd name="T7" fmla="*/ 69 h 75"/>
                <a:gd name="T8" fmla="*/ 18 w 18"/>
                <a:gd name="T9" fmla="*/ 6 h 75"/>
                <a:gd name="T10" fmla="*/ 12 w 18"/>
                <a:gd name="T11" fmla="*/ 0 h 75"/>
                <a:gd name="T12" fmla="*/ 5 w 18"/>
                <a:gd name="T13" fmla="*/ 0 h 75"/>
                <a:gd name="T14" fmla="*/ 0 w 18"/>
                <a:gd name="T15" fmla="*/ 6 h 75"/>
                <a:gd name="T16" fmla="*/ 0 w 18"/>
                <a:gd name="T17" fmla="*/ 6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75">
                  <a:moveTo>
                    <a:pt x="0" y="69"/>
                  </a:moveTo>
                  <a:cubicBezTo>
                    <a:pt x="0" y="73"/>
                    <a:pt x="2" y="75"/>
                    <a:pt x="5" y="75"/>
                  </a:cubicBezTo>
                  <a:cubicBezTo>
                    <a:pt x="12" y="75"/>
                    <a:pt x="12" y="75"/>
                    <a:pt x="12" y="75"/>
                  </a:cubicBezTo>
                  <a:cubicBezTo>
                    <a:pt x="15" y="75"/>
                    <a:pt x="18" y="73"/>
                    <a:pt x="18" y="69"/>
                  </a:cubicBezTo>
                  <a:cubicBezTo>
                    <a:pt x="18" y="6"/>
                    <a:pt x="18" y="6"/>
                    <a:pt x="18" y="6"/>
                  </a:cubicBezTo>
                  <a:cubicBezTo>
                    <a:pt x="18" y="3"/>
                    <a:pt x="15" y="0"/>
                    <a:pt x="12" y="0"/>
                  </a:cubicBezTo>
                  <a:cubicBezTo>
                    <a:pt x="5" y="0"/>
                    <a:pt x="5" y="0"/>
                    <a:pt x="5" y="0"/>
                  </a:cubicBezTo>
                  <a:cubicBezTo>
                    <a:pt x="2" y="0"/>
                    <a:pt x="0" y="3"/>
                    <a:pt x="0" y="6"/>
                  </a:cubicBezTo>
                  <a:lnTo>
                    <a:pt x="0"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CA"/>
            </a:p>
          </p:txBody>
        </p:sp>
        <p:sp>
          <p:nvSpPr>
            <p:cNvPr id="93" name="Freeform 64">
              <a:extLst>
                <a:ext uri="{FF2B5EF4-FFF2-40B4-BE49-F238E27FC236}">
                  <a16:creationId xmlns:a16="http://schemas.microsoft.com/office/drawing/2014/main" id="{B0471134-53E3-445E-BC19-82452E20B0BF}"/>
                </a:ext>
              </a:extLst>
            </p:cNvPr>
            <p:cNvSpPr>
              <a:spLocks/>
            </p:cNvSpPr>
            <p:nvPr/>
          </p:nvSpPr>
          <p:spPr bwMode="auto">
            <a:xfrm>
              <a:off x="2988763" y="6677527"/>
              <a:ext cx="20489" cy="82356"/>
            </a:xfrm>
            <a:custGeom>
              <a:avLst/>
              <a:gdLst>
                <a:gd name="T0" fmla="*/ 0 w 19"/>
                <a:gd name="T1" fmla="*/ 71 h 77"/>
                <a:gd name="T2" fmla="*/ 6 w 19"/>
                <a:gd name="T3" fmla="*/ 77 h 77"/>
                <a:gd name="T4" fmla="*/ 13 w 19"/>
                <a:gd name="T5" fmla="*/ 77 h 77"/>
                <a:gd name="T6" fmla="*/ 19 w 19"/>
                <a:gd name="T7" fmla="*/ 71 h 77"/>
                <a:gd name="T8" fmla="*/ 19 w 19"/>
                <a:gd name="T9" fmla="*/ 6 h 77"/>
                <a:gd name="T10" fmla="*/ 13 w 19"/>
                <a:gd name="T11" fmla="*/ 0 h 77"/>
                <a:gd name="T12" fmla="*/ 6 w 19"/>
                <a:gd name="T13" fmla="*/ 0 h 77"/>
                <a:gd name="T14" fmla="*/ 0 w 19"/>
                <a:gd name="T15" fmla="*/ 6 h 77"/>
                <a:gd name="T16" fmla="*/ 0 w 19"/>
                <a:gd name="T17" fmla="*/ 7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77">
                  <a:moveTo>
                    <a:pt x="0" y="71"/>
                  </a:moveTo>
                  <a:cubicBezTo>
                    <a:pt x="0" y="75"/>
                    <a:pt x="3" y="77"/>
                    <a:pt x="6" y="77"/>
                  </a:cubicBezTo>
                  <a:cubicBezTo>
                    <a:pt x="13" y="77"/>
                    <a:pt x="13" y="77"/>
                    <a:pt x="13" y="77"/>
                  </a:cubicBezTo>
                  <a:cubicBezTo>
                    <a:pt x="17" y="77"/>
                    <a:pt x="19" y="75"/>
                    <a:pt x="19" y="71"/>
                  </a:cubicBezTo>
                  <a:cubicBezTo>
                    <a:pt x="19" y="6"/>
                    <a:pt x="19" y="6"/>
                    <a:pt x="19" y="6"/>
                  </a:cubicBezTo>
                  <a:cubicBezTo>
                    <a:pt x="19" y="3"/>
                    <a:pt x="17" y="0"/>
                    <a:pt x="13" y="0"/>
                  </a:cubicBezTo>
                  <a:cubicBezTo>
                    <a:pt x="6" y="0"/>
                    <a:pt x="6" y="0"/>
                    <a:pt x="6" y="0"/>
                  </a:cubicBezTo>
                  <a:cubicBezTo>
                    <a:pt x="3" y="0"/>
                    <a:pt x="0" y="3"/>
                    <a:pt x="0" y="6"/>
                  </a:cubicBezTo>
                  <a:lnTo>
                    <a:pt x="0" y="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CA"/>
            </a:p>
          </p:txBody>
        </p:sp>
      </p:grpSp>
      <p:grpSp>
        <p:nvGrpSpPr>
          <p:cNvPr id="94" name="Group 93">
            <a:extLst>
              <a:ext uri="{FF2B5EF4-FFF2-40B4-BE49-F238E27FC236}">
                <a16:creationId xmlns:a16="http://schemas.microsoft.com/office/drawing/2014/main" id="{31DD5DB9-C002-4B75-AA1D-F864FFF44124}"/>
              </a:ext>
            </a:extLst>
          </p:cNvPr>
          <p:cNvGrpSpPr/>
          <p:nvPr/>
        </p:nvGrpSpPr>
        <p:grpSpPr>
          <a:xfrm flipV="1">
            <a:off x="6784019" y="-1550179"/>
            <a:ext cx="5278767" cy="3000291"/>
            <a:chOff x="73370" y="5011129"/>
            <a:chExt cx="3789970" cy="2154104"/>
          </a:xfrm>
          <a:gradFill flip="none" rotWithShape="1">
            <a:gsLst>
              <a:gs pos="0">
                <a:srgbClr val="7030A0">
                  <a:alpha val="21000"/>
                </a:srgbClr>
              </a:gs>
              <a:gs pos="100000">
                <a:srgbClr val="E824A2">
                  <a:alpha val="26000"/>
                </a:srgbClr>
              </a:gs>
            </a:gsLst>
            <a:lin ang="16200000" scaled="1"/>
            <a:tileRect/>
          </a:gradFill>
        </p:grpSpPr>
        <p:sp>
          <p:nvSpPr>
            <p:cNvPr id="95" name="Freeform 9">
              <a:extLst>
                <a:ext uri="{FF2B5EF4-FFF2-40B4-BE49-F238E27FC236}">
                  <a16:creationId xmlns:a16="http://schemas.microsoft.com/office/drawing/2014/main" id="{AFE3A89F-518E-4E64-A7A8-67757035533F}"/>
                </a:ext>
              </a:extLst>
            </p:cNvPr>
            <p:cNvSpPr>
              <a:spLocks/>
            </p:cNvSpPr>
            <p:nvPr/>
          </p:nvSpPr>
          <p:spPr bwMode="auto">
            <a:xfrm>
              <a:off x="124792" y="6011450"/>
              <a:ext cx="30130" cy="365579"/>
            </a:xfrm>
            <a:custGeom>
              <a:avLst/>
              <a:gdLst>
                <a:gd name="T0" fmla="*/ 9 w 28"/>
                <a:gd name="T1" fmla="*/ 341 h 341"/>
                <a:gd name="T2" fmla="*/ 0 w 28"/>
                <a:gd name="T3" fmla="*/ 332 h 341"/>
                <a:gd name="T4" fmla="*/ 0 w 28"/>
                <a:gd name="T5" fmla="*/ 9 h 341"/>
                <a:gd name="T6" fmla="*/ 9 w 28"/>
                <a:gd name="T7" fmla="*/ 0 h 341"/>
                <a:gd name="T8" fmla="*/ 19 w 28"/>
                <a:gd name="T9" fmla="*/ 0 h 341"/>
                <a:gd name="T10" fmla="*/ 28 w 28"/>
                <a:gd name="T11" fmla="*/ 9 h 341"/>
                <a:gd name="T12" fmla="*/ 28 w 28"/>
                <a:gd name="T13" fmla="*/ 332 h 341"/>
                <a:gd name="T14" fmla="*/ 19 w 28"/>
                <a:gd name="T15" fmla="*/ 341 h 341"/>
                <a:gd name="T16" fmla="*/ 9 w 28"/>
                <a:gd name="T1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341">
                  <a:moveTo>
                    <a:pt x="9" y="341"/>
                  </a:moveTo>
                  <a:cubicBezTo>
                    <a:pt x="4" y="341"/>
                    <a:pt x="0" y="337"/>
                    <a:pt x="0" y="332"/>
                  </a:cubicBezTo>
                  <a:cubicBezTo>
                    <a:pt x="0" y="9"/>
                    <a:pt x="0" y="9"/>
                    <a:pt x="0" y="9"/>
                  </a:cubicBezTo>
                  <a:cubicBezTo>
                    <a:pt x="0" y="4"/>
                    <a:pt x="4" y="0"/>
                    <a:pt x="9" y="0"/>
                  </a:cubicBezTo>
                  <a:cubicBezTo>
                    <a:pt x="19" y="0"/>
                    <a:pt x="19" y="0"/>
                    <a:pt x="19" y="0"/>
                  </a:cubicBezTo>
                  <a:cubicBezTo>
                    <a:pt x="24" y="0"/>
                    <a:pt x="28" y="4"/>
                    <a:pt x="28" y="9"/>
                  </a:cubicBezTo>
                  <a:cubicBezTo>
                    <a:pt x="28" y="332"/>
                    <a:pt x="28" y="332"/>
                    <a:pt x="28" y="332"/>
                  </a:cubicBezTo>
                  <a:cubicBezTo>
                    <a:pt x="28" y="337"/>
                    <a:pt x="24" y="341"/>
                    <a:pt x="19" y="341"/>
                  </a:cubicBezTo>
                  <a:lnTo>
                    <a:pt x="9" y="3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CA"/>
            </a:p>
          </p:txBody>
        </p:sp>
        <p:sp>
          <p:nvSpPr>
            <p:cNvPr id="96" name="Freeform 10">
              <a:extLst>
                <a:ext uri="{FF2B5EF4-FFF2-40B4-BE49-F238E27FC236}">
                  <a16:creationId xmlns:a16="http://schemas.microsoft.com/office/drawing/2014/main" id="{2E0BF836-62B6-40F0-8543-179F18786095}"/>
                </a:ext>
              </a:extLst>
            </p:cNvPr>
            <p:cNvSpPr>
              <a:spLocks/>
            </p:cNvSpPr>
            <p:nvPr/>
          </p:nvSpPr>
          <p:spPr bwMode="auto">
            <a:xfrm>
              <a:off x="2917254" y="5613732"/>
              <a:ext cx="20087" cy="246665"/>
            </a:xfrm>
            <a:custGeom>
              <a:avLst/>
              <a:gdLst>
                <a:gd name="T0" fmla="*/ 6 w 19"/>
                <a:gd name="T1" fmla="*/ 230 h 230"/>
                <a:gd name="T2" fmla="*/ 0 w 19"/>
                <a:gd name="T3" fmla="*/ 224 h 230"/>
                <a:gd name="T4" fmla="*/ 0 w 19"/>
                <a:gd name="T5" fmla="*/ 6 h 230"/>
                <a:gd name="T6" fmla="*/ 6 w 19"/>
                <a:gd name="T7" fmla="*/ 0 h 230"/>
                <a:gd name="T8" fmla="*/ 13 w 19"/>
                <a:gd name="T9" fmla="*/ 0 h 230"/>
                <a:gd name="T10" fmla="*/ 19 w 19"/>
                <a:gd name="T11" fmla="*/ 6 h 230"/>
                <a:gd name="T12" fmla="*/ 19 w 19"/>
                <a:gd name="T13" fmla="*/ 224 h 230"/>
                <a:gd name="T14" fmla="*/ 13 w 19"/>
                <a:gd name="T15" fmla="*/ 230 h 230"/>
                <a:gd name="T16" fmla="*/ 6 w 19"/>
                <a:gd name="T17" fmla="*/ 23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30">
                  <a:moveTo>
                    <a:pt x="6" y="230"/>
                  </a:moveTo>
                  <a:cubicBezTo>
                    <a:pt x="3" y="230"/>
                    <a:pt x="0" y="227"/>
                    <a:pt x="0" y="224"/>
                  </a:cubicBezTo>
                  <a:cubicBezTo>
                    <a:pt x="0" y="6"/>
                    <a:pt x="0" y="6"/>
                    <a:pt x="0" y="6"/>
                  </a:cubicBezTo>
                  <a:cubicBezTo>
                    <a:pt x="0" y="3"/>
                    <a:pt x="3" y="0"/>
                    <a:pt x="6" y="0"/>
                  </a:cubicBezTo>
                  <a:cubicBezTo>
                    <a:pt x="13" y="0"/>
                    <a:pt x="13" y="0"/>
                    <a:pt x="13" y="0"/>
                  </a:cubicBezTo>
                  <a:cubicBezTo>
                    <a:pt x="16" y="0"/>
                    <a:pt x="19" y="3"/>
                    <a:pt x="19" y="6"/>
                  </a:cubicBezTo>
                  <a:cubicBezTo>
                    <a:pt x="19" y="224"/>
                    <a:pt x="19" y="224"/>
                    <a:pt x="19" y="224"/>
                  </a:cubicBezTo>
                  <a:cubicBezTo>
                    <a:pt x="19" y="227"/>
                    <a:pt x="16" y="230"/>
                    <a:pt x="13" y="230"/>
                  </a:cubicBezTo>
                  <a:lnTo>
                    <a:pt x="6" y="2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CA"/>
            </a:p>
          </p:txBody>
        </p:sp>
        <p:sp>
          <p:nvSpPr>
            <p:cNvPr id="97" name="Freeform 11">
              <a:extLst>
                <a:ext uri="{FF2B5EF4-FFF2-40B4-BE49-F238E27FC236}">
                  <a16:creationId xmlns:a16="http://schemas.microsoft.com/office/drawing/2014/main" id="{F328FBD6-5C79-4F2B-B814-FF2D3CAFEB1A}"/>
                </a:ext>
              </a:extLst>
            </p:cNvPr>
            <p:cNvSpPr>
              <a:spLocks/>
            </p:cNvSpPr>
            <p:nvPr/>
          </p:nvSpPr>
          <p:spPr bwMode="auto">
            <a:xfrm>
              <a:off x="2018170" y="5543027"/>
              <a:ext cx="48208" cy="576892"/>
            </a:xfrm>
            <a:custGeom>
              <a:avLst/>
              <a:gdLst>
                <a:gd name="T0" fmla="*/ 14 w 45"/>
                <a:gd name="T1" fmla="*/ 538 h 538"/>
                <a:gd name="T2" fmla="*/ 0 w 45"/>
                <a:gd name="T3" fmla="*/ 524 h 538"/>
                <a:gd name="T4" fmla="*/ 0 w 45"/>
                <a:gd name="T5" fmla="*/ 14 h 538"/>
                <a:gd name="T6" fmla="*/ 14 w 45"/>
                <a:gd name="T7" fmla="*/ 0 h 538"/>
                <a:gd name="T8" fmla="*/ 31 w 45"/>
                <a:gd name="T9" fmla="*/ 0 h 538"/>
                <a:gd name="T10" fmla="*/ 45 w 45"/>
                <a:gd name="T11" fmla="*/ 14 h 538"/>
                <a:gd name="T12" fmla="*/ 45 w 45"/>
                <a:gd name="T13" fmla="*/ 524 h 538"/>
                <a:gd name="T14" fmla="*/ 31 w 45"/>
                <a:gd name="T15" fmla="*/ 538 h 538"/>
                <a:gd name="T16" fmla="*/ 14 w 45"/>
                <a:gd name="T17" fmla="*/ 538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538">
                  <a:moveTo>
                    <a:pt x="14" y="538"/>
                  </a:moveTo>
                  <a:cubicBezTo>
                    <a:pt x="7" y="538"/>
                    <a:pt x="0" y="532"/>
                    <a:pt x="0" y="524"/>
                  </a:cubicBezTo>
                  <a:cubicBezTo>
                    <a:pt x="0" y="14"/>
                    <a:pt x="0" y="14"/>
                    <a:pt x="0" y="14"/>
                  </a:cubicBezTo>
                  <a:cubicBezTo>
                    <a:pt x="0" y="7"/>
                    <a:pt x="7" y="0"/>
                    <a:pt x="14" y="0"/>
                  </a:cubicBezTo>
                  <a:cubicBezTo>
                    <a:pt x="31" y="0"/>
                    <a:pt x="31" y="0"/>
                    <a:pt x="31" y="0"/>
                  </a:cubicBezTo>
                  <a:cubicBezTo>
                    <a:pt x="39" y="0"/>
                    <a:pt x="45" y="7"/>
                    <a:pt x="45" y="14"/>
                  </a:cubicBezTo>
                  <a:cubicBezTo>
                    <a:pt x="45" y="524"/>
                    <a:pt x="45" y="524"/>
                    <a:pt x="45" y="524"/>
                  </a:cubicBezTo>
                  <a:cubicBezTo>
                    <a:pt x="45" y="532"/>
                    <a:pt x="39" y="538"/>
                    <a:pt x="31" y="538"/>
                  </a:cubicBezTo>
                  <a:lnTo>
                    <a:pt x="14" y="5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CA"/>
            </a:p>
          </p:txBody>
        </p:sp>
        <p:sp>
          <p:nvSpPr>
            <p:cNvPr id="98" name="Freeform 12">
              <a:extLst>
                <a:ext uri="{FF2B5EF4-FFF2-40B4-BE49-F238E27FC236}">
                  <a16:creationId xmlns:a16="http://schemas.microsoft.com/office/drawing/2014/main" id="{8E4E7960-8894-4027-8481-B86FBF10069D}"/>
                </a:ext>
              </a:extLst>
            </p:cNvPr>
            <p:cNvSpPr>
              <a:spLocks/>
            </p:cNvSpPr>
            <p:nvPr/>
          </p:nvSpPr>
          <p:spPr bwMode="auto">
            <a:xfrm>
              <a:off x="432522" y="6365379"/>
              <a:ext cx="48208" cy="576892"/>
            </a:xfrm>
            <a:custGeom>
              <a:avLst/>
              <a:gdLst>
                <a:gd name="T0" fmla="*/ 15 w 45"/>
                <a:gd name="T1" fmla="*/ 538 h 538"/>
                <a:gd name="T2" fmla="*/ 0 w 45"/>
                <a:gd name="T3" fmla="*/ 524 h 538"/>
                <a:gd name="T4" fmla="*/ 0 w 45"/>
                <a:gd name="T5" fmla="*/ 14 h 538"/>
                <a:gd name="T6" fmla="*/ 15 w 45"/>
                <a:gd name="T7" fmla="*/ 0 h 538"/>
                <a:gd name="T8" fmla="*/ 31 w 45"/>
                <a:gd name="T9" fmla="*/ 0 h 538"/>
                <a:gd name="T10" fmla="*/ 45 w 45"/>
                <a:gd name="T11" fmla="*/ 14 h 538"/>
                <a:gd name="T12" fmla="*/ 45 w 45"/>
                <a:gd name="T13" fmla="*/ 524 h 538"/>
                <a:gd name="T14" fmla="*/ 31 w 45"/>
                <a:gd name="T15" fmla="*/ 538 h 538"/>
                <a:gd name="T16" fmla="*/ 15 w 45"/>
                <a:gd name="T17" fmla="*/ 538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538">
                  <a:moveTo>
                    <a:pt x="15" y="538"/>
                  </a:moveTo>
                  <a:cubicBezTo>
                    <a:pt x="7" y="538"/>
                    <a:pt x="0" y="532"/>
                    <a:pt x="0" y="524"/>
                  </a:cubicBezTo>
                  <a:cubicBezTo>
                    <a:pt x="0" y="14"/>
                    <a:pt x="0" y="14"/>
                    <a:pt x="0" y="14"/>
                  </a:cubicBezTo>
                  <a:cubicBezTo>
                    <a:pt x="0" y="6"/>
                    <a:pt x="7" y="0"/>
                    <a:pt x="15" y="0"/>
                  </a:cubicBezTo>
                  <a:cubicBezTo>
                    <a:pt x="31" y="0"/>
                    <a:pt x="31" y="0"/>
                    <a:pt x="31" y="0"/>
                  </a:cubicBezTo>
                  <a:cubicBezTo>
                    <a:pt x="39" y="0"/>
                    <a:pt x="45" y="6"/>
                    <a:pt x="45" y="14"/>
                  </a:cubicBezTo>
                  <a:cubicBezTo>
                    <a:pt x="45" y="524"/>
                    <a:pt x="45" y="524"/>
                    <a:pt x="45" y="524"/>
                  </a:cubicBezTo>
                  <a:cubicBezTo>
                    <a:pt x="45" y="532"/>
                    <a:pt x="39" y="538"/>
                    <a:pt x="31" y="538"/>
                  </a:cubicBezTo>
                  <a:lnTo>
                    <a:pt x="15" y="5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CA"/>
            </a:p>
          </p:txBody>
        </p:sp>
        <p:sp>
          <p:nvSpPr>
            <p:cNvPr id="99" name="Freeform 13">
              <a:extLst>
                <a:ext uri="{FF2B5EF4-FFF2-40B4-BE49-F238E27FC236}">
                  <a16:creationId xmlns:a16="http://schemas.microsoft.com/office/drawing/2014/main" id="{63FC5521-2EA6-409D-B6DE-91AC4C05A43D}"/>
                </a:ext>
              </a:extLst>
            </p:cNvPr>
            <p:cNvSpPr>
              <a:spLocks/>
            </p:cNvSpPr>
            <p:nvPr/>
          </p:nvSpPr>
          <p:spPr bwMode="auto">
            <a:xfrm>
              <a:off x="73370" y="5035635"/>
              <a:ext cx="55841" cy="663667"/>
            </a:xfrm>
            <a:custGeom>
              <a:avLst/>
              <a:gdLst>
                <a:gd name="T0" fmla="*/ 17 w 52"/>
                <a:gd name="T1" fmla="*/ 619 h 619"/>
                <a:gd name="T2" fmla="*/ 0 w 52"/>
                <a:gd name="T3" fmla="*/ 603 h 619"/>
                <a:gd name="T4" fmla="*/ 0 w 52"/>
                <a:gd name="T5" fmla="*/ 16 h 619"/>
                <a:gd name="T6" fmla="*/ 17 w 52"/>
                <a:gd name="T7" fmla="*/ 0 h 619"/>
                <a:gd name="T8" fmla="*/ 36 w 52"/>
                <a:gd name="T9" fmla="*/ 0 h 619"/>
                <a:gd name="T10" fmla="*/ 52 w 52"/>
                <a:gd name="T11" fmla="*/ 16 h 619"/>
                <a:gd name="T12" fmla="*/ 52 w 52"/>
                <a:gd name="T13" fmla="*/ 603 h 619"/>
                <a:gd name="T14" fmla="*/ 36 w 52"/>
                <a:gd name="T15" fmla="*/ 619 h 619"/>
                <a:gd name="T16" fmla="*/ 17 w 52"/>
                <a:gd name="T17" fmla="*/ 619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619">
                  <a:moveTo>
                    <a:pt x="17" y="619"/>
                  </a:moveTo>
                  <a:cubicBezTo>
                    <a:pt x="8" y="619"/>
                    <a:pt x="0" y="612"/>
                    <a:pt x="0" y="603"/>
                  </a:cubicBezTo>
                  <a:cubicBezTo>
                    <a:pt x="0" y="16"/>
                    <a:pt x="0" y="16"/>
                    <a:pt x="0" y="16"/>
                  </a:cubicBezTo>
                  <a:cubicBezTo>
                    <a:pt x="0" y="7"/>
                    <a:pt x="8" y="0"/>
                    <a:pt x="17" y="0"/>
                  </a:cubicBezTo>
                  <a:cubicBezTo>
                    <a:pt x="36" y="0"/>
                    <a:pt x="36" y="0"/>
                    <a:pt x="36" y="0"/>
                  </a:cubicBezTo>
                  <a:cubicBezTo>
                    <a:pt x="45" y="0"/>
                    <a:pt x="52" y="7"/>
                    <a:pt x="52" y="16"/>
                  </a:cubicBezTo>
                  <a:cubicBezTo>
                    <a:pt x="52" y="603"/>
                    <a:pt x="52" y="603"/>
                    <a:pt x="52" y="603"/>
                  </a:cubicBezTo>
                  <a:cubicBezTo>
                    <a:pt x="52" y="612"/>
                    <a:pt x="45" y="619"/>
                    <a:pt x="36" y="619"/>
                  </a:cubicBezTo>
                  <a:lnTo>
                    <a:pt x="17" y="6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CA"/>
            </a:p>
          </p:txBody>
        </p:sp>
        <p:sp>
          <p:nvSpPr>
            <p:cNvPr id="100" name="Freeform 18">
              <a:extLst>
                <a:ext uri="{FF2B5EF4-FFF2-40B4-BE49-F238E27FC236}">
                  <a16:creationId xmlns:a16="http://schemas.microsoft.com/office/drawing/2014/main" id="{FAB5D01D-4A14-482A-A610-3BED6DB961DF}"/>
                </a:ext>
              </a:extLst>
            </p:cNvPr>
            <p:cNvSpPr>
              <a:spLocks/>
            </p:cNvSpPr>
            <p:nvPr/>
          </p:nvSpPr>
          <p:spPr bwMode="auto">
            <a:xfrm>
              <a:off x="1592733" y="6758677"/>
              <a:ext cx="34148" cy="406556"/>
            </a:xfrm>
            <a:custGeom>
              <a:avLst/>
              <a:gdLst>
                <a:gd name="T0" fmla="*/ 10 w 32"/>
                <a:gd name="T1" fmla="*/ 379 h 379"/>
                <a:gd name="T2" fmla="*/ 0 w 32"/>
                <a:gd name="T3" fmla="*/ 369 h 379"/>
                <a:gd name="T4" fmla="*/ 0 w 32"/>
                <a:gd name="T5" fmla="*/ 10 h 379"/>
                <a:gd name="T6" fmla="*/ 10 w 32"/>
                <a:gd name="T7" fmla="*/ 0 h 379"/>
                <a:gd name="T8" fmla="*/ 22 w 32"/>
                <a:gd name="T9" fmla="*/ 0 h 379"/>
                <a:gd name="T10" fmla="*/ 32 w 32"/>
                <a:gd name="T11" fmla="*/ 10 h 379"/>
                <a:gd name="T12" fmla="*/ 32 w 32"/>
                <a:gd name="T13" fmla="*/ 369 h 379"/>
                <a:gd name="T14" fmla="*/ 22 w 32"/>
                <a:gd name="T15" fmla="*/ 379 h 379"/>
                <a:gd name="T16" fmla="*/ 10 w 32"/>
                <a:gd name="T17" fmla="*/ 379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79">
                  <a:moveTo>
                    <a:pt x="10" y="379"/>
                  </a:moveTo>
                  <a:cubicBezTo>
                    <a:pt x="5" y="379"/>
                    <a:pt x="0" y="374"/>
                    <a:pt x="0" y="369"/>
                  </a:cubicBezTo>
                  <a:cubicBezTo>
                    <a:pt x="0" y="10"/>
                    <a:pt x="0" y="10"/>
                    <a:pt x="0" y="10"/>
                  </a:cubicBezTo>
                  <a:cubicBezTo>
                    <a:pt x="0" y="4"/>
                    <a:pt x="5" y="0"/>
                    <a:pt x="10" y="0"/>
                  </a:cubicBezTo>
                  <a:cubicBezTo>
                    <a:pt x="22" y="0"/>
                    <a:pt x="22" y="0"/>
                    <a:pt x="22" y="0"/>
                  </a:cubicBezTo>
                  <a:cubicBezTo>
                    <a:pt x="27" y="0"/>
                    <a:pt x="32" y="4"/>
                    <a:pt x="32" y="10"/>
                  </a:cubicBezTo>
                  <a:cubicBezTo>
                    <a:pt x="32" y="369"/>
                    <a:pt x="32" y="369"/>
                    <a:pt x="32" y="369"/>
                  </a:cubicBezTo>
                  <a:cubicBezTo>
                    <a:pt x="32" y="374"/>
                    <a:pt x="27" y="379"/>
                    <a:pt x="22" y="379"/>
                  </a:cubicBezTo>
                  <a:lnTo>
                    <a:pt x="10" y="3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CA"/>
            </a:p>
          </p:txBody>
        </p:sp>
        <p:sp>
          <p:nvSpPr>
            <p:cNvPr id="101" name="Freeform 19">
              <a:extLst>
                <a:ext uri="{FF2B5EF4-FFF2-40B4-BE49-F238E27FC236}">
                  <a16:creationId xmlns:a16="http://schemas.microsoft.com/office/drawing/2014/main" id="{9960B07A-EFAB-4E88-AF61-716E2943BCDB}"/>
                </a:ext>
              </a:extLst>
            </p:cNvPr>
            <p:cNvSpPr>
              <a:spLocks/>
            </p:cNvSpPr>
            <p:nvPr/>
          </p:nvSpPr>
          <p:spPr bwMode="auto">
            <a:xfrm>
              <a:off x="3317784" y="5011129"/>
              <a:ext cx="67492" cy="810702"/>
            </a:xfrm>
            <a:custGeom>
              <a:avLst/>
              <a:gdLst>
                <a:gd name="T0" fmla="*/ 20 w 63"/>
                <a:gd name="T1" fmla="*/ 756 h 756"/>
                <a:gd name="T2" fmla="*/ 0 w 63"/>
                <a:gd name="T3" fmla="*/ 736 h 756"/>
                <a:gd name="T4" fmla="*/ 0 w 63"/>
                <a:gd name="T5" fmla="*/ 20 h 756"/>
                <a:gd name="T6" fmla="*/ 20 w 63"/>
                <a:gd name="T7" fmla="*/ 0 h 756"/>
                <a:gd name="T8" fmla="*/ 43 w 63"/>
                <a:gd name="T9" fmla="*/ 0 h 756"/>
                <a:gd name="T10" fmla="*/ 63 w 63"/>
                <a:gd name="T11" fmla="*/ 20 h 756"/>
                <a:gd name="T12" fmla="*/ 63 w 63"/>
                <a:gd name="T13" fmla="*/ 736 h 756"/>
                <a:gd name="T14" fmla="*/ 43 w 63"/>
                <a:gd name="T15" fmla="*/ 756 h 756"/>
                <a:gd name="T16" fmla="*/ 20 w 63"/>
                <a:gd name="T17" fmla="*/ 756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756">
                  <a:moveTo>
                    <a:pt x="20" y="756"/>
                  </a:moveTo>
                  <a:cubicBezTo>
                    <a:pt x="9" y="756"/>
                    <a:pt x="0" y="747"/>
                    <a:pt x="0" y="736"/>
                  </a:cubicBezTo>
                  <a:cubicBezTo>
                    <a:pt x="0" y="20"/>
                    <a:pt x="0" y="20"/>
                    <a:pt x="0" y="20"/>
                  </a:cubicBezTo>
                  <a:cubicBezTo>
                    <a:pt x="0" y="9"/>
                    <a:pt x="9" y="0"/>
                    <a:pt x="20" y="0"/>
                  </a:cubicBezTo>
                  <a:cubicBezTo>
                    <a:pt x="43" y="0"/>
                    <a:pt x="43" y="0"/>
                    <a:pt x="43" y="0"/>
                  </a:cubicBezTo>
                  <a:cubicBezTo>
                    <a:pt x="54" y="0"/>
                    <a:pt x="63" y="9"/>
                    <a:pt x="63" y="20"/>
                  </a:cubicBezTo>
                  <a:cubicBezTo>
                    <a:pt x="63" y="736"/>
                    <a:pt x="63" y="736"/>
                    <a:pt x="63" y="736"/>
                  </a:cubicBezTo>
                  <a:cubicBezTo>
                    <a:pt x="63" y="747"/>
                    <a:pt x="54" y="756"/>
                    <a:pt x="43" y="756"/>
                  </a:cubicBezTo>
                  <a:lnTo>
                    <a:pt x="20" y="7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CA"/>
            </a:p>
          </p:txBody>
        </p:sp>
        <p:sp>
          <p:nvSpPr>
            <p:cNvPr id="102" name="Freeform 21">
              <a:extLst>
                <a:ext uri="{FF2B5EF4-FFF2-40B4-BE49-F238E27FC236}">
                  <a16:creationId xmlns:a16="http://schemas.microsoft.com/office/drawing/2014/main" id="{A178868F-D0E2-4125-A687-362DBBF71781}"/>
                </a:ext>
              </a:extLst>
            </p:cNvPr>
            <p:cNvSpPr>
              <a:spLocks/>
            </p:cNvSpPr>
            <p:nvPr/>
          </p:nvSpPr>
          <p:spPr bwMode="auto">
            <a:xfrm>
              <a:off x="866396" y="5839909"/>
              <a:ext cx="75125" cy="889844"/>
            </a:xfrm>
            <a:custGeom>
              <a:avLst/>
              <a:gdLst>
                <a:gd name="T0" fmla="*/ 22 w 70"/>
                <a:gd name="T1" fmla="*/ 830 h 830"/>
                <a:gd name="T2" fmla="*/ 0 w 70"/>
                <a:gd name="T3" fmla="*/ 808 h 830"/>
                <a:gd name="T4" fmla="*/ 0 w 70"/>
                <a:gd name="T5" fmla="*/ 22 h 830"/>
                <a:gd name="T6" fmla="*/ 22 w 70"/>
                <a:gd name="T7" fmla="*/ 0 h 830"/>
                <a:gd name="T8" fmla="*/ 47 w 70"/>
                <a:gd name="T9" fmla="*/ 0 h 830"/>
                <a:gd name="T10" fmla="*/ 70 w 70"/>
                <a:gd name="T11" fmla="*/ 22 h 830"/>
                <a:gd name="T12" fmla="*/ 70 w 70"/>
                <a:gd name="T13" fmla="*/ 808 h 830"/>
                <a:gd name="T14" fmla="*/ 47 w 70"/>
                <a:gd name="T15" fmla="*/ 830 h 830"/>
                <a:gd name="T16" fmla="*/ 22 w 70"/>
                <a:gd name="T17" fmla="*/ 830 h 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830">
                  <a:moveTo>
                    <a:pt x="22" y="830"/>
                  </a:moveTo>
                  <a:cubicBezTo>
                    <a:pt x="10" y="830"/>
                    <a:pt x="0" y="820"/>
                    <a:pt x="0" y="808"/>
                  </a:cubicBezTo>
                  <a:cubicBezTo>
                    <a:pt x="0" y="22"/>
                    <a:pt x="0" y="22"/>
                    <a:pt x="0" y="22"/>
                  </a:cubicBezTo>
                  <a:cubicBezTo>
                    <a:pt x="0" y="10"/>
                    <a:pt x="10" y="0"/>
                    <a:pt x="22" y="0"/>
                  </a:cubicBezTo>
                  <a:cubicBezTo>
                    <a:pt x="47" y="0"/>
                    <a:pt x="47" y="0"/>
                    <a:pt x="47" y="0"/>
                  </a:cubicBezTo>
                  <a:cubicBezTo>
                    <a:pt x="60" y="0"/>
                    <a:pt x="70" y="10"/>
                    <a:pt x="70" y="22"/>
                  </a:cubicBezTo>
                  <a:cubicBezTo>
                    <a:pt x="70" y="808"/>
                    <a:pt x="70" y="808"/>
                    <a:pt x="70" y="808"/>
                  </a:cubicBezTo>
                  <a:cubicBezTo>
                    <a:pt x="70" y="820"/>
                    <a:pt x="60" y="830"/>
                    <a:pt x="47" y="830"/>
                  </a:cubicBezTo>
                  <a:lnTo>
                    <a:pt x="22" y="8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CA"/>
            </a:p>
          </p:txBody>
        </p:sp>
        <p:sp>
          <p:nvSpPr>
            <p:cNvPr id="103" name="Freeform 23">
              <a:extLst>
                <a:ext uri="{FF2B5EF4-FFF2-40B4-BE49-F238E27FC236}">
                  <a16:creationId xmlns:a16="http://schemas.microsoft.com/office/drawing/2014/main" id="{D9CC1626-C789-4EEB-B20E-685EFEE89AD3}"/>
                </a:ext>
              </a:extLst>
            </p:cNvPr>
            <p:cNvSpPr>
              <a:spLocks/>
            </p:cNvSpPr>
            <p:nvPr/>
          </p:nvSpPr>
          <p:spPr bwMode="auto">
            <a:xfrm>
              <a:off x="1401105" y="6005022"/>
              <a:ext cx="28925" cy="346296"/>
            </a:xfrm>
            <a:custGeom>
              <a:avLst/>
              <a:gdLst>
                <a:gd name="T0" fmla="*/ 8 w 27"/>
                <a:gd name="T1" fmla="*/ 323 h 323"/>
                <a:gd name="T2" fmla="*/ 0 w 27"/>
                <a:gd name="T3" fmla="*/ 314 h 323"/>
                <a:gd name="T4" fmla="*/ 0 w 27"/>
                <a:gd name="T5" fmla="*/ 9 h 323"/>
                <a:gd name="T6" fmla="*/ 8 w 27"/>
                <a:gd name="T7" fmla="*/ 0 h 323"/>
                <a:gd name="T8" fmla="*/ 18 w 27"/>
                <a:gd name="T9" fmla="*/ 0 h 323"/>
                <a:gd name="T10" fmla="*/ 27 w 27"/>
                <a:gd name="T11" fmla="*/ 9 h 323"/>
                <a:gd name="T12" fmla="*/ 27 w 27"/>
                <a:gd name="T13" fmla="*/ 314 h 323"/>
                <a:gd name="T14" fmla="*/ 18 w 27"/>
                <a:gd name="T15" fmla="*/ 323 h 323"/>
                <a:gd name="T16" fmla="*/ 8 w 27"/>
                <a:gd name="T17" fmla="*/ 323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23">
                  <a:moveTo>
                    <a:pt x="8" y="323"/>
                  </a:moveTo>
                  <a:cubicBezTo>
                    <a:pt x="4" y="323"/>
                    <a:pt x="0" y="319"/>
                    <a:pt x="0" y="314"/>
                  </a:cubicBezTo>
                  <a:cubicBezTo>
                    <a:pt x="0" y="9"/>
                    <a:pt x="0" y="9"/>
                    <a:pt x="0" y="9"/>
                  </a:cubicBezTo>
                  <a:cubicBezTo>
                    <a:pt x="0" y="4"/>
                    <a:pt x="4" y="0"/>
                    <a:pt x="8" y="0"/>
                  </a:cubicBezTo>
                  <a:cubicBezTo>
                    <a:pt x="18" y="0"/>
                    <a:pt x="18" y="0"/>
                    <a:pt x="18" y="0"/>
                  </a:cubicBezTo>
                  <a:cubicBezTo>
                    <a:pt x="23" y="0"/>
                    <a:pt x="27" y="4"/>
                    <a:pt x="27" y="9"/>
                  </a:cubicBezTo>
                  <a:cubicBezTo>
                    <a:pt x="27" y="314"/>
                    <a:pt x="27" y="314"/>
                    <a:pt x="27" y="314"/>
                  </a:cubicBezTo>
                  <a:cubicBezTo>
                    <a:pt x="27" y="319"/>
                    <a:pt x="23" y="323"/>
                    <a:pt x="18" y="323"/>
                  </a:cubicBezTo>
                  <a:lnTo>
                    <a:pt x="8"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CA"/>
            </a:p>
          </p:txBody>
        </p:sp>
        <p:sp>
          <p:nvSpPr>
            <p:cNvPr id="104" name="Freeform 26">
              <a:extLst>
                <a:ext uri="{FF2B5EF4-FFF2-40B4-BE49-F238E27FC236}">
                  <a16:creationId xmlns:a16="http://schemas.microsoft.com/office/drawing/2014/main" id="{0D5AE2B7-7CA5-4756-A62A-8ECACFB84D6C}"/>
                </a:ext>
              </a:extLst>
            </p:cNvPr>
            <p:cNvSpPr>
              <a:spLocks/>
            </p:cNvSpPr>
            <p:nvPr/>
          </p:nvSpPr>
          <p:spPr bwMode="auto">
            <a:xfrm>
              <a:off x="909381" y="5135266"/>
              <a:ext cx="56645" cy="440704"/>
            </a:xfrm>
            <a:custGeom>
              <a:avLst/>
              <a:gdLst>
                <a:gd name="T0" fmla="*/ 0 w 53"/>
                <a:gd name="T1" fmla="*/ 394 h 411"/>
                <a:gd name="T2" fmla="*/ 17 w 53"/>
                <a:gd name="T3" fmla="*/ 411 h 411"/>
                <a:gd name="T4" fmla="*/ 36 w 53"/>
                <a:gd name="T5" fmla="*/ 411 h 411"/>
                <a:gd name="T6" fmla="*/ 53 w 53"/>
                <a:gd name="T7" fmla="*/ 394 h 411"/>
                <a:gd name="T8" fmla="*/ 53 w 53"/>
                <a:gd name="T9" fmla="*/ 17 h 411"/>
                <a:gd name="T10" fmla="*/ 36 w 53"/>
                <a:gd name="T11" fmla="*/ 0 h 411"/>
                <a:gd name="T12" fmla="*/ 17 w 53"/>
                <a:gd name="T13" fmla="*/ 0 h 411"/>
                <a:gd name="T14" fmla="*/ 0 w 53"/>
                <a:gd name="T15" fmla="*/ 17 h 411"/>
                <a:gd name="T16" fmla="*/ 0 w 53"/>
                <a:gd name="T17" fmla="*/ 394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411">
                  <a:moveTo>
                    <a:pt x="0" y="394"/>
                  </a:moveTo>
                  <a:cubicBezTo>
                    <a:pt x="0" y="403"/>
                    <a:pt x="7" y="411"/>
                    <a:pt x="17" y="411"/>
                  </a:cubicBezTo>
                  <a:cubicBezTo>
                    <a:pt x="36" y="411"/>
                    <a:pt x="36" y="411"/>
                    <a:pt x="36" y="411"/>
                  </a:cubicBezTo>
                  <a:cubicBezTo>
                    <a:pt x="46" y="411"/>
                    <a:pt x="53" y="403"/>
                    <a:pt x="53" y="394"/>
                  </a:cubicBezTo>
                  <a:cubicBezTo>
                    <a:pt x="53" y="17"/>
                    <a:pt x="53" y="17"/>
                    <a:pt x="53" y="17"/>
                  </a:cubicBezTo>
                  <a:cubicBezTo>
                    <a:pt x="53" y="8"/>
                    <a:pt x="46" y="0"/>
                    <a:pt x="36" y="0"/>
                  </a:cubicBezTo>
                  <a:cubicBezTo>
                    <a:pt x="17" y="0"/>
                    <a:pt x="17" y="0"/>
                    <a:pt x="17" y="0"/>
                  </a:cubicBezTo>
                  <a:cubicBezTo>
                    <a:pt x="7" y="0"/>
                    <a:pt x="0" y="8"/>
                    <a:pt x="0" y="17"/>
                  </a:cubicBezTo>
                  <a:lnTo>
                    <a:pt x="0" y="3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CA"/>
            </a:p>
          </p:txBody>
        </p:sp>
        <p:sp>
          <p:nvSpPr>
            <p:cNvPr id="105" name="Freeform 27">
              <a:extLst>
                <a:ext uri="{FF2B5EF4-FFF2-40B4-BE49-F238E27FC236}">
                  <a16:creationId xmlns:a16="http://schemas.microsoft.com/office/drawing/2014/main" id="{7AAE92FC-41B4-424D-BA73-5457E585548C}"/>
                </a:ext>
              </a:extLst>
            </p:cNvPr>
            <p:cNvSpPr>
              <a:spLocks/>
            </p:cNvSpPr>
            <p:nvPr/>
          </p:nvSpPr>
          <p:spPr bwMode="auto">
            <a:xfrm>
              <a:off x="2143512" y="6577495"/>
              <a:ext cx="73919" cy="567250"/>
            </a:xfrm>
            <a:custGeom>
              <a:avLst/>
              <a:gdLst>
                <a:gd name="T0" fmla="*/ 0 w 69"/>
                <a:gd name="T1" fmla="*/ 507 h 529"/>
                <a:gd name="T2" fmla="*/ 22 w 69"/>
                <a:gd name="T3" fmla="*/ 529 h 529"/>
                <a:gd name="T4" fmla="*/ 47 w 69"/>
                <a:gd name="T5" fmla="*/ 529 h 529"/>
                <a:gd name="T6" fmla="*/ 69 w 69"/>
                <a:gd name="T7" fmla="*/ 507 h 529"/>
                <a:gd name="T8" fmla="*/ 69 w 69"/>
                <a:gd name="T9" fmla="*/ 22 h 529"/>
                <a:gd name="T10" fmla="*/ 47 w 69"/>
                <a:gd name="T11" fmla="*/ 0 h 529"/>
                <a:gd name="T12" fmla="*/ 22 w 69"/>
                <a:gd name="T13" fmla="*/ 0 h 529"/>
                <a:gd name="T14" fmla="*/ 0 w 69"/>
                <a:gd name="T15" fmla="*/ 22 h 529"/>
                <a:gd name="T16" fmla="*/ 0 w 69"/>
                <a:gd name="T17" fmla="*/ 50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529">
                  <a:moveTo>
                    <a:pt x="0" y="507"/>
                  </a:moveTo>
                  <a:cubicBezTo>
                    <a:pt x="0" y="519"/>
                    <a:pt x="10" y="529"/>
                    <a:pt x="22" y="529"/>
                  </a:cubicBezTo>
                  <a:cubicBezTo>
                    <a:pt x="47" y="529"/>
                    <a:pt x="47" y="529"/>
                    <a:pt x="47" y="529"/>
                  </a:cubicBezTo>
                  <a:cubicBezTo>
                    <a:pt x="59" y="529"/>
                    <a:pt x="69" y="519"/>
                    <a:pt x="69" y="507"/>
                  </a:cubicBezTo>
                  <a:cubicBezTo>
                    <a:pt x="69" y="22"/>
                    <a:pt x="69" y="22"/>
                    <a:pt x="69" y="22"/>
                  </a:cubicBezTo>
                  <a:cubicBezTo>
                    <a:pt x="69" y="10"/>
                    <a:pt x="59" y="0"/>
                    <a:pt x="47" y="0"/>
                  </a:cubicBezTo>
                  <a:cubicBezTo>
                    <a:pt x="22" y="0"/>
                    <a:pt x="22" y="0"/>
                    <a:pt x="22" y="0"/>
                  </a:cubicBezTo>
                  <a:cubicBezTo>
                    <a:pt x="10" y="0"/>
                    <a:pt x="0" y="10"/>
                    <a:pt x="0" y="22"/>
                  </a:cubicBezTo>
                  <a:lnTo>
                    <a:pt x="0" y="5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CA"/>
            </a:p>
          </p:txBody>
        </p:sp>
        <p:sp>
          <p:nvSpPr>
            <p:cNvPr id="106" name="Freeform 29">
              <a:extLst>
                <a:ext uri="{FF2B5EF4-FFF2-40B4-BE49-F238E27FC236}">
                  <a16:creationId xmlns:a16="http://schemas.microsoft.com/office/drawing/2014/main" id="{CBC33787-68DC-4477-ABAD-BA3932873886}"/>
                </a:ext>
              </a:extLst>
            </p:cNvPr>
            <p:cNvSpPr>
              <a:spLocks/>
            </p:cNvSpPr>
            <p:nvPr/>
          </p:nvSpPr>
          <p:spPr bwMode="auto">
            <a:xfrm>
              <a:off x="3273995" y="6143219"/>
              <a:ext cx="48208" cy="364776"/>
            </a:xfrm>
            <a:custGeom>
              <a:avLst/>
              <a:gdLst>
                <a:gd name="T0" fmla="*/ 0 w 45"/>
                <a:gd name="T1" fmla="*/ 326 h 340"/>
                <a:gd name="T2" fmla="*/ 15 w 45"/>
                <a:gd name="T3" fmla="*/ 340 h 340"/>
                <a:gd name="T4" fmla="*/ 31 w 45"/>
                <a:gd name="T5" fmla="*/ 340 h 340"/>
                <a:gd name="T6" fmla="*/ 45 w 45"/>
                <a:gd name="T7" fmla="*/ 326 h 340"/>
                <a:gd name="T8" fmla="*/ 45 w 45"/>
                <a:gd name="T9" fmla="*/ 14 h 340"/>
                <a:gd name="T10" fmla="*/ 31 w 45"/>
                <a:gd name="T11" fmla="*/ 0 h 340"/>
                <a:gd name="T12" fmla="*/ 15 w 45"/>
                <a:gd name="T13" fmla="*/ 0 h 340"/>
                <a:gd name="T14" fmla="*/ 0 w 45"/>
                <a:gd name="T15" fmla="*/ 14 h 340"/>
                <a:gd name="T16" fmla="*/ 0 w 45"/>
                <a:gd name="T17" fmla="*/ 326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340">
                  <a:moveTo>
                    <a:pt x="0" y="326"/>
                  </a:moveTo>
                  <a:cubicBezTo>
                    <a:pt x="0" y="334"/>
                    <a:pt x="7" y="340"/>
                    <a:pt x="15" y="340"/>
                  </a:cubicBezTo>
                  <a:cubicBezTo>
                    <a:pt x="31" y="340"/>
                    <a:pt x="31" y="340"/>
                    <a:pt x="31" y="340"/>
                  </a:cubicBezTo>
                  <a:cubicBezTo>
                    <a:pt x="38" y="340"/>
                    <a:pt x="45" y="334"/>
                    <a:pt x="45" y="326"/>
                  </a:cubicBezTo>
                  <a:cubicBezTo>
                    <a:pt x="45" y="14"/>
                    <a:pt x="45" y="14"/>
                    <a:pt x="45" y="14"/>
                  </a:cubicBezTo>
                  <a:cubicBezTo>
                    <a:pt x="45" y="6"/>
                    <a:pt x="38" y="0"/>
                    <a:pt x="31" y="0"/>
                  </a:cubicBezTo>
                  <a:cubicBezTo>
                    <a:pt x="15" y="0"/>
                    <a:pt x="15" y="0"/>
                    <a:pt x="15" y="0"/>
                  </a:cubicBezTo>
                  <a:cubicBezTo>
                    <a:pt x="7" y="0"/>
                    <a:pt x="0" y="6"/>
                    <a:pt x="0" y="14"/>
                  </a:cubicBezTo>
                  <a:lnTo>
                    <a:pt x="0"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CA"/>
            </a:p>
          </p:txBody>
        </p:sp>
        <p:sp>
          <p:nvSpPr>
            <p:cNvPr id="107" name="Freeform 30">
              <a:extLst>
                <a:ext uri="{FF2B5EF4-FFF2-40B4-BE49-F238E27FC236}">
                  <a16:creationId xmlns:a16="http://schemas.microsoft.com/office/drawing/2014/main" id="{16B29E07-25FE-4E05-AC1E-D4A24B2CFBF1}"/>
                </a:ext>
              </a:extLst>
            </p:cNvPr>
            <p:cNvSpPr>
              <a:spLocks/>
            </p:cNvSpPr>
            <p:nvPr/>
          </p:nvSpPr>
          <p:spPr bwMode="auto">
            <a:xfrm>
              <a:off x="497603" y="5618955"/>
              <a:ext cx="22497" cy="175960"/>
            </a:xfrm>
            <a:custGeom>
              <a:avLst/>
              <a:gdLst>
                <a:gd name="T0" fmla="*/ 0 w 21"/>
                <a:gd name="T1" fmla="*/ 157 h 164"/>
                <a:gd name="T2" fmla="*/ 7 w 21"/>
                <a:gd name="T3" fmla="*/ 164 h 164"/>
                <a:gd name="T4" fmla="*/ 15 w 21"/>
                <a:gd name="T5" fmla="*/ 164 h 164"/>
                <a:gd name="T6" fmla="*/ 21 w 21"/>
                <a:gd name="T7" fmla="*/ 157 h 164"/>
                <a:gd name="T8" fmla="*/ 21 w 21"/>
                <a:gd name="T9" fmla="*/ 6 h 164"/>
                <a:gd name="T10" fmla="*/ 15 w 21"/>
                <a:gd name="T11" fmla="*/ 0 h 164"/>
                <a:gd name="T12" fmla="*/ 7 w 21"/>
                <a:gd name="T13" fmla="*/ 0 h 164"/>
                <a:gd name="T14" fmla="*/ 0 w 21"/>
                <a:gd name="T15" fmla="*/ 6 h 164"/>
                <a:gd name="T16" fmla="*/ 0 w 21"/>
                <a:gd name="T17" fmla="*/ 157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64">
                  <a:moveTo>
                    <a:pt x="0" y="157"/>
                  </a:moveTo>
                  <a:cubicBezTo>
                    <a:pt x="0" y="161"/>
                    <a:pt x="3" y="164"/>
                    <a:pt x="7" y="164"/>
                  </a:cubicBezTo>
                  <a:cubicBezTo>
                    <a:pt x="15" y="164"/>
                    <a:pt x="15" y="164"/>
                    <a:pt x="15" y="164"/>
                  </a:cubicBezTo>
                  <a:cubicBezTo>
                    <a:pt x="18" y="164"/>
                    <a:pt x="21" y="161"/>
                    <a:pt x="21" y="157"/>
                  </a:cubicBezTo>
                  <a:cubicBezTo>
                    <a:pt x="21" y="6"/>
                    <a:pt x="21" y="6"/>
                    <a:pt x="21" y="6"/>
                  </a:cubicBezTo>
                  <a:cubicBezTo>
                    <a:pt x="21" y="3"/>
                    <a:pt x="18" y="0"/>
                    <a:pt x="15" y="0"/>
                  </a:cubicBezTo>
                  <a:cubicBezTo>
                    <a:pt x="7" y="0"/>
                    <a:pt x="7" y="0"/>
                    <a:pt x="7" y="0"/>
                  </a:cubicBezTo>
                  <a:cubicBezTo>
                    <a:pt x="3" y="0"/>
                    <a:pt x="0" y="3"/>
                    <a:pt x="0" y="6"/>
                  </a:cubicBezTo>
                  <a:lnTo>
                    <a:pt x="0" y="1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CA" dirty="0"/>
            </a:p>
          </p:txBody>
        </p:sp>
        <p:sp>
          <p:nvSpPr>
            <p:cNvPr id="108" name="Freeform 31">
              <a:extLst>
                <a:ext uri="{FF2B5EF4-FFF2-40B4-BE49-F238E27FC236}">
                  <a16:creationId xmlns:a16="http://schemas.microsoft.com/office/drawing/2014/main" id="{870F12A8-E9BF-4DA2-9E76-DA5A8E4BAA9A}"/>
                </a:ext>
              </a:extLst>
            </p:cNvPr>
            <p:cNvSpPr>
              <a:spLocks/>
            </p:cNvSpPr>
            <p:nvPr/>
          </p:nvSpPr>
          <p:spPr bwMode="auto">
            <a:xfrm>
              <a:off x="3792635" y="5538608"/>
              <a:ext cx="70705" cy="551181"/>
            </a:xfrm>
            <a:custGeom>
              <a:avLst/>
              <a:gdLst>
                <a:gd name="T0" fmla="*/ 0 w 66"/>
                <a:gd name="T1" fmla="*/ 493 h 514"/>
                <a:gd name="T2" fmla="*/ 21 w 66"/>
                <a:gd name="T3" fmla="*/ 514 h 514"/>
                <a:gd name="T4" fmla="*/ 45 w 66"/>
                <a:gd name="T5" fmla="*/ 514 h 514"/>
                <a:gd name="T6" fmla="*/ 66 w 66"/>
                <a:gd name="T7" fmla="*/ 493 h 514"/>
                <a:gd name="T8" fmla="*/ 66 w 66"/>
                <a:gd name="T9" fmla="*/ 22 h 514"/>
                <a:gd name="T10" fmla="*/ 45 w 66"/>
                <a:gd name="T11" fmla="*/ 0 h 514"/>
                <a:gd name="T12" fmla="*/ 21 w 66"/>
                <a:gd name="T13" fmla="*/ 0 h 514"/>
                <a:gd name="T14" fmla="*/ 0 w 66"/>
                <a:gd name="T15" fmla="*/ 22 h 514"/>
                <a:gd name="T16" fmla="*/ 0 w 66"/>
                <a:gd name="T17" fmla="*/ 493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514">
                  <a:moveTo>
                    <a:pt x="0" y="493"/>
                  </a:moveTo>
                  <a:cubicBezTo>
                    <a:pt x="0" y="504"/>
                    <a:pt x="9" y="514"/>
                    <a:pt x="21" y="514"/>
                  </a:cubicBezTo>
                  <a:cubicBezTo>
                    <a:pt x="45" y="514"/>
                    <a:pt x="45" y="514"/>
                    <a:pt x="45" y="514"/>
                  </a:cubicBezTo>
                  <a:cubicBezTo>
                    <a:pt x="57" y="514"/>
                    <a:pt x="66" y="504"/>
                    <a:pt x="66" y="493"/>
                  </a:cubicBezTo>
                  <a:cubicBezTo>
                    <a:pt x="66" y="22"/>
                    <a:pt x="66" y="22"/>
                    <a:pt x="66" y="22"/>
                  </a:cubicBezTo>
                  <a:cubicBezTo>
                    <a:pt x="66" y="10"/>
                    <a:pt x="57" y="0"/>
                    <a:pt x="45" y="0"/>
                  </a:cubicBezTo>
                  <a:cubicBezTo>
                    <a:pt x="21" y="0"/>
                    <a:pt x="21" y="0"/>
                    <a:pt x="21" y="0"/>
                  </a:cubicBezTo>
                  <a:cubicBezTo>
                    <a:pt x="9" y="0"/>
                    <a:pt x="0" y="10"/>
                    <a:pt x="0" y="22"/>
                  </a:cubicBezTo>
                  <a:lnTo>
                    <a:pt x="0" y="4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CA"/>
            </a:p>
          </p:txBody>
        </p:sp>
        <p:sp>
          <p:nvSpPr>
            <p:cNvPr id="109" name="Freeform 33">
              <a:extLst>
                <a:ext uri="{FF2B5EF4-FFF2-40B4-BE49-F238E27FC236}">
                  <a16:creationId xmlns:a16="http://schemas.microsoft.com/office/drawing/2014/main" id="{DA64C52C-8740-478F-9C3A-0215CE8FACA3}"/>
                </a:ext>
              </a:extLst>
            </p:cNvPr>
            <p:cNvSpPr>
              <a:spLocks/>
            </p:cNvSpPr>
            <p:nvPr/>
          </p:nvSpPr>
          <p:spPr bwMode="auto">
            <a:xfrm>
              <a:off x="3807499" y="6376225"/>
              <a:ext cx="24506" cy="183191"/>
            </a:xfrm>
            <a:custGeom>
              <a:avLst/>
              <a:gdLst>
                <a:gd name="T0" fmla="*/ 0 w 23"/>
                <a:gd name="T1" fmla="*/ 164 h 171"/>
                <a:gd name="T2" fmla="*/ 7 w 23"/>
                <a:gd name="T3" fmla="*/ 171 h 171"/>
                <a:gd name="T4" fmla="*/ 15 w 23"/>
                <a:gd name="T5" fmla="*/ 171 h 171"/>
                <a:gd name="T6" fmla="*/ 23 w 23"/>
                <a:gd name="T7" fmla="*/ 164 h 171"/>
                <a:gd name="T8" fmla="*/ 23 w 23"/>
                <a:gd name="T9" fmla="*/ 7 h 171"/>
                <a:gd name="T10" fmla="*/ 15 w 23"/>
                <a:gd name="T11" fmla="*/ 0 h 171"/>
                <a:gd name="T12" fmla="*/ 7 w 23"/>
                <a:gd name="T13" fmla="*/ 0 h 171"/>
                <a:gd name="T14" fmla="*/ 0 w 23"/>
                <a:gd name="T15" fmla="*/ 7 h 171"/>
                <a:gd name="T16" fmla="*/ 0 w 23"/>
                <a:gd name="T17" fmla="*/ 16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71">
                  <a:moveTo>
                    <a:pt x="0" y="164"/>
                  </a:moveTo>
                  <a:cubicBezTo>
                    <a:pt x="0" y="168"/>
                    <a:pt x="4" y="171"/>
                    <a:pt x="7" y="171"/>
                  </a:cubicBezTo>
                  <a:cubicBezTo>
                    <a:pt x="15" y="171"/>
                    <a:pt x="15" y="171"/>
                    <a:pt x="15" y="171"/>
                  </a:cubicBezTo>
                  <a:cubicBezTo>
                    <a:pt x="19" y="171"/>
                    <a:pt x="23" y="168"/>
                    <a:pt x="23" y="164"/>
                  </a:cubicBezTo>
                  <a:cubicBezTo>
                    <a:pt x="23" y="7"/>
                    <a:pt x="23" y="7"/>
                    <a:pt x="23" y="7"/>
                  </a:cubicBezTo>
                  <a:cubicBezTo>
                    <a:pt x="23" y="3"/>
                    <a:pt x="19" y="0"/>
                    <a:pt x="15" y="0"/>
                  </a:cubicBezTo>
                  <a:cubicBezTo>
                    <a:pt x="7" y="0"/>
                    <a:pt x="7" y="0"/>
                    <a:pt x="7" y="0"/>
                  </a:cubicBezTo>
                  <a:cubicBezTo>
                    <a:pt x="4" y="0"/>
                    <a:pt x="0" y="3"/>
                    <a:pt x="0" y="7"/>
                  </a:cubicBez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CA"/>
            </a:p>
          </p:txBody>
        </p:sp>
        <p:sp>
          <p:nvSpPr>
            <p:cNvPr id="110" name="Freeform 37">
              <a:extLst>
                <a:ext uri="{FF2B5EF4-FFF2-40B4-BE49-F238E27FC236}">
                  <a16:creationId xmlns:a16="http://schemas.microsoft.com/office/drawing/2014/main" id="{0CE932B1-CF47-4151-AA9F-EEF2505B3244}"/>
                </a:ext>
              </a:extLst>
            </p:cNvPr>
            <p:cNvSpPr>
              <a:spLocks/>
            </p:cNvSpPr>
            <p:nvPr/>
          </p:nvSpPr>
          <p:spPr bwMode="auto">
            <a:xfrm>
              <a:off x="1210281" y="6759883"/>
              <a:ext cx="25711" cy="198457"/>
            </a:xfrm>
            <a:custGeom>
              <a:avLst/>
              <a:gdLst>
                <a:gd name="T0" fmla="*/ 0 w 24"/>
                <a:gd name="T1" fmla="*/ 177 h 185"/>
                <a:gd name="T2" fmla="*/ 7 w 24"/>
                <a:gd name="T3" fmla="*/ 185 h 185"/>
                <a:gd name="T4" fmla="*/ 16 w 24"/>
                <a:gd name="T5" fmla="*/ 185 h 185"/>
                <a:gd name="T6" fmla="*/ 24 w 24"/>
                <a:gd name="T7" fmla="*/ 177 h 185"/>
                <a:gd name="T8" fmla="*/ 24 w 24"/>
                <a:gd name="T9" fmla="*/ 7 h 185"/>
                <a:gd name="T10" fmla="*/ 16 w 24"/>
                <a:gd name="T11" fmla="*/ 0 h 185"/>
                <a:gd name="T12" fmla="*/ 7 w 24"/>
                <a:gd name="T13" fmla="*/ 0 h 185"/>
                <a:gd name="T14" fmla="*/ 0 w 24"/>
                <a:gd name="T15" fmla="*/ 7 h 185"/>
                <a:gd name="T16" fmla="*/ 0 w 24"/>
                <a:gd name="T17" fmla="*/ 1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85">
                  <a:moveTo>
                    <a:pt x="0" y="177"/>
                  </a:moveTo>
                  <a:cubicBezTo>
                    <a:pt x="0" y="182"/>
                    <a:pt x="3" y="185"/>
                    <a:pt x="7" y="185"/>
                  </a:cubicBezTo>
                  <a:cubicBezTo>
                    <a:pt x="16" y="185"/>
                    <a:pt x="16" y="185"/>
                    <a:pt x="16" y="185"/>
                  </a:cubicBezTo>
                  <a:cubicBezTo>
                    <a:pt x="20" y="185"/>
                    <a:pt x="24" y="182"/>
                    <a:pt x="24" y="177"/>
                  </a:cubicBezTo>
                  <a:cubicBezTo>
                    <a:pt x="24" y="7"/>
                    <a:pt x="24" y="7"/>
                    <a:pt x="24" y="7"/>
                  </a:cubicBezTo>
                  <a:cubicBezTo>
                    <a:pt x="24" y="3"/>
                    <a:pt x="20" y="0"/>
                    <a:pt x="16" y="0"/>
                  </a:cubicBezTo>
                  <a:cubicBezTo>
                    <a:pt x="7" y="0"/>
                    <a:pt x="7" y="0"/>
                    <a:pt x="7" y="0"/>
                  </a:cubicBezTo>
                  <a:cubicBezTo>
                    <a:pt x="3" y="0"/>
                    <a:pt x="0" y="3"/>
                    <a:pt x="0" y="7"/>
                  </a:cubicBezTo>
                  <a:lnTo>
                    <a:pt x="0" y="1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CA"/>
            </a:p>
          </p:txBody>
        </p:sp>
        <p:sp>
          <p:nvSpPr>
            <p:cNvPr id="111" name="Freeform 38">
              <a:extLst>
                <a:ext uri="{FF2B5EF4-FFF2-40B4-BE49-F238E27FC236}">
                  <a16:creationId xmlns:a16="http://schemas.microsoft.com/office/drawing/2014/main" id="{774641AD-09AB-47FE-AD83-91A2CAF8AC32}"/>
                </a:ext>
              </a:extLst>
            </p:cNvPr>
            <p:cNvSpPr>
              <a:spLocks/>
            </p:cNvSpPr>
            <p:nvPr/>
          </p:nvSpPr>
          <p:spPr bwMode="auto">
            <a:xfrm>
              <a:off x="3826782" y="5018360"/>
              <a:ext cx="30130" cy="235015"/>
            </a:xfrm>
            <a:custGeom>
              <a:avLst/>
              <a:gdLst>
                <a:gd name="T0" fmla="*/ 0 w 28"/>
                <a:gd name="T1" fmla="*/ 210 h 219"/>
                <a:gd name="T2" fmla="*/ 9 w 28"/>
                <a:gd name="T3" fmla="*/ 219 h 219"/>
                <a:gd name="T4" fmla="*/ 19 w 28"/>
                <a:gd name="T5" fmla="*/ 219 h 219"/>
                <a:gd name="T6" fmla="*/ 28 w 28"/>
                <a:gd name="T7" fmla="*/ 210 h 219"/>
                <a:gd name="T8" fmla="*/ 28 w 28"/>
                <a:gd name="T9" fmla="*/ 9 h 219"/>
                <a:gd name="T10" fmla="*/ 19 w 28"/>
                <a:gd name="T11" fmla="*/ 0 h 219"/>
                <a:gd name="T12" fmla="*/ 9 w 28"/>
                <a:gd name="T13" fmla="*/ 0 h 219"/>
                <a:gd name="T14" fmla="*/ 0 w 28"/>
                <a:gd name="T15" fmla="*/ 9 h 219"/>
                <a:gd name="T16" fmla="*/ 0 w 28"/>
                <a:gd name="T17" fmla="*/ 21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19">
                  <a:moveTo>
                    <a:pt x="0" y="210"/>
                  </a:moveTo>
                  <a:cubicBezTo>
                    <a:pt x="0" y="215"/>
                    <a:pt x="4" y="219"/>
                    <a:pt x="9" y="219"/>
                  </a:cubicBezTo>
                  <a:cubicBezTo>
                    <a:pt x="19" y="219"/>
                    <a:pt x="19" y="219"/>
                    <a:pt x="19" y="219"/>
                  </a:cubicBezTo>
                  <a:cubicBezTo>
                    <a:pt x="24" y="219"/>
                    <a:pt x="28" y="215"/>
                    <a:pt x="28" y="210"/>
                  </a:cubicBezTo>
                  <a:cubicBezTo>
                    <a:pt x="28" y="9"/>
                    <a:pt x="28" y="9"/>
                    <a:pt x="28" y="9"/>
                  </a:cubicBezTo>
                  <a:cubicBezTo>
                    <a:pt x="28" y="4"/>
                    <a:pt x="24" y="0"/>
                    <a:pt x="19" y="0"/>
                  </a:cubicBezTo>
                  <a:cubicBezTo>
                    <a:pt x="9" y="0"/>
                    <a:pt x="9" y="0"/>
                    <a:pt x="9" y="0"/>
                  </a:cubicBezTo>
                  <a:cubicBezTo>
                    <a:pt x="4" y="0"/>
                    <a:pt x="0" y="4"/>
                    <a:pt x="0" y="9"/>
                  </a:cubicBezTo>
                  <a:lnTo>
                    <a:pt x="0"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CA"/>
            </a:p>
          </p:txBody>
        </p:sp>
        <p:sp>
          <p:nvSpPr>
            <p:cNvPr id="112" name="Freeform 48">
              <a:extLst>
                <a:ext uri="{FF2B5EF4-FFF2-40B4-BE49-F238E27FC236}">
                  <a16:creationId xmlns:a16="http://schemas.microsoft.com/office/drawing/2014/main" id="{E47B269A-15AD-4D49-9CB2-660E9C011824}"/>
                </a:ext>
              </a:extLst>
            </p:cNvPr>
            <p:cNvSpPr>
              <a:spLocks/>
            </p:cNvSpPr>
            <p:nvPr/>
          </p:nvSpPr>
          <p:spPr bwMode="auto">
            <a:xfrm>
              <a:off x="2813204" y="5085048"/>
              <a:ext cx="20489" cy="84766"/>
            </a:xfrm>
            <a:custGeom>
              <a:avLst/>
              <a:gdLst>
                <a:gd name="T0" fmla="*/ 0 w 19"/>
                <a:gd name="T1" fmla="*/ 73 h 79"/>
                <a:gd name="T2" fmla="*/ 6 w 19"/>
                <a:gd name="T3" fmla="*/ 79 h 79"/>
                <a:gd name="T4" fmla="*/ 13 w 19"/>
                <a:gd name="T5" fmla="*/ 79 h 79"/>
                <a:gd name="T6" fmla="*/ 19 w 19"/>
                <a:gd name="T7" fmla="*/ 73 h 79"/>
                <a:gd name="T8" fmla="*/ 19 w 19"/>
                <a:gd name="T9" fmla="*/ 6 h 79"/>
                <a:gd name="T10" fmla="*/ 13 w 19"/>
                <a:gd name="T11" fmla="*/ 0 h 79"/>
                <a:gd name="T12" fmla="*/ 6 w 19"/>
                <a:gd name="T13" fmla="*/ 0 h 79"/>
                <a:gd name="T14" fmla="*/ 0 w 19"/>
                <a:gd name="T15" fmla="*/ 6 h 79"/>
                <a:gd name="T16" fmla="*/ 0 w 19"/>
                <a:gd name="T17" fmla="*/ 73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79">
                  <a:moveTo>
                    <a:pt x="0" y="73"/>
                  </a:moveTo>
                  <a:cubicBezTo>
                    <a:pt x="0" y="76"/>
                    <a:pt x="3" y="79"/>
                    <a:pt x="6" y="79"/>
                  </a:cubicBezTo>
                  <a:cubicBezTo>
                    <a:pt x="13" y="79"/>
                    <a:pt x="13" y="79"/>
                    <a:pt x="13" y="79"/>
                  </a:cubicBezTo>
                  <a:cubicBezTo>
                    <a:pt x="16" y="79"/>
                    <a:pt x="19" y="76"/>
                    <a:pt x="19" y="73"/>
                  </a:cubicBezTo>
                  <a:cubicBezTo>
                    <a:pt x="19" y="6"/>
                    <a:pt x="19" y="6"/>
                    <a:pt x="19" y="6"/>
                  </a:cubicBezTo>
                  <a:cubicBezTo>
                    <a:pt x="19" y="2"/>
                    <a:pt x="16" y="0"/>
                    <a:pt x="13" y="0"/>
                  </a:cubicBezTo>
                  <a:cubicBezTo>
                    <a:pt x="6" y="0"/>
                    <a:pt x="6" y="0"/>
                    <a:pt x="6" y="0"/>
                  </a:cubicBezTo>
                  <a:cubicBezTo>
                    <a:pt x="3" y="0"/>
                    <a:pt x="0" y="2"/>
                    <a:pt x="0" y="6"/>
                  </a:cubicBezTo>
                  <a:lnTo>
                    <a:pt x="0" y="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CA"/>
            </a:p>
          </p:txBody>
        </p:sp>
        <p:sp>
          <p:nvSpPr>
            <p:cNvPr id="113" name="Freeform 50">
              <a:extLst>
                <a:ext uri="{FF2B5EF4-FFF2-40B4-BE49-F238E27FC236}">
                  <a16:creationId xmlns:a16="http://schemas.microsoft.com/office/drawing/2014/main" id="{22A1FC80-8070-4205-B79D-09EE1AE1E6B3}"/>
                </a:ext>
              </a:extLst>
            </p:cNvPr>
            <p:cNvSpPr>
              <a:spLocks/>
            </p:cNvSpPr>
            <p:nvPr/>
          </p:nvSpPr>
          <p:spPr bwMode="auto">
            <a:xfrm>
              <a:off x="1520019" y="5571952"/>
              <a:ext cx="32942" cy="140206"/>
            </a:xfrm>
            <a:custGeom>
              <a:avLst/>
              <a:gdLst>
                <a:gd name="T0" fmla="*/ 0 w 31"/>
                <a:gd name="T1" fmla="*/ 121 h 131"/>
                <a:gd name="T2" fmla="*/ 10 w 31"/>
                <a:gd name="T3" fmla="*/ 131 h 131"/>
                <a:gd name="T4" fmla="*/ 21 w 31"/>
                <a:gd name="T5" fmla="*/ 131 h 131"/>
                <a:gd name="T6" fmla="*/ 31 w 31"/>
                <a:gd name="T7" fmla="*/ 121 h 131"/>
                <a:gd name="T8" fmla="*/ 31 w 31"/>
                <a:gd name="T9" fmla="*/ 10 h 131"/>
                <a:gd name="T10" fmla="*/ 21 w 31"/>
                <a:gd name="T11" fmla="*/ 0 h 131"/>
                <a:gd name="T12" fmla="*/ 10 w 31"/>
                <a:gd name="T13" fmla="*/ 0 h 131"/>
                <a:gd name="T14" fmla="*/ 0 w 31"/>
                <a:gd name="T15" fmla="*/ 10 h 131"/>
                <a:gd name="T16" fmla="*/ 0 w 31"/>
                <a:gd name="T17" fmla="*/ 12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131">
                  <a:moveTo>
                    <a:pt x="0" y="121"/>
                  </a:moveTo>
                  <a:cubicBezTo>
                    <a:pt x="0" y="126"/>
                    <a:pt x="4" y="131"/>
                    <a:pt x="10" y="131"/>
                  </a:cubicBezTo>
                  <a:cubicBezTo>
                    <a:pt x="21" y="131"/>
                    <a:pt x="21" y="131"/>
                    <a:pt x="21" y="131"/>
                  </a:cubicBezTo>
                  <a:cubicBezTo>
                    <a:pt x="27" y="131"/>
                    <a:pt x="31" y="126"/>
                    <a:pt x="31" y="121"/>
                  </a:cubicBezTo>
                  <a:cubicBezTo>
                    <a:pt x="31" y="10"/>
                    <a:pt x="31" y="10"/>
                    <a:pt x="31" y="10"/>
                  </a:cubicBezTo>
                  <a:cubicBezTo>
                    <a:pt x="31" y="5"/>
                    <a:pt x="27" y="0"/>
                    <a:pt x="21" y="0"/>
                  </a:cubicBezTo>
                  <a:cubicBezTo>
                    <a:pt x="10" y="0"/>
                    <a:pt x="10" y="0"/>
                    <a:pt x="10" y="0"/>
                  </a:cubicBezTo>
                  <a:cubicBezTo>
                    <a:pt x="4" y="0"/>
                    <a:pt x="0" y="5"/>
                    <a:pt x="0" y="10"/>
                  </a:cubicBezTo>
                  <a:lnTo>
                    <a:pt x="0" y="1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CA"/>
            </a:p>
          </p:txBody>
        </p:sp>
        <p:sp>
          <p:nvSpPr>
            <p:cNvPr id="114" name="Freeform 51">
              <a:extLst>
                <a:ext uri="{FF2B5EF4-FFF2-40B4-BE49-F238E27FC236}">
                  <a16:creationId xmlns:a16="http://schemas.microsoft.com/office/drawing/2014/main" id="{EC1E606E-A552-493D-A212-523A25330030}"/>
                </a:ext>
              </a:extLst>
            </p:cNvPr>
            <p:cNvSpPr>
              <a:spLocks/>
            </p:cNvSpPr>
            <p:nvPr/>
          </p:nvSpPr>
          <p:spPr bwMode="auto">
            <a:xfrm>
              <a:off x="2485388" y="5524547"/>
              <a:ext cx="28925" cy="118914"/>
            </a:xfrm>
            <a:custGeom>
              <a:avLst/>
              <a:gdLst>
                <a:gd name="T0" fmla="*/ 0 w 27"/>
                <a:gd name="T1" fmla="*/ 103 h 111"/>
                <a:gd name="T2" fmla="*/ 8 w 27"/>
                <a:gd name="T3" fmla="*/ 111 h 111"/>
                <a:gd name="T4" fmla="*/ 18 w 27"/>
                <a:gd name="T5" fmla="*/ 111 h 111"/>
                <a:gd name="T6" fmla="*/ 27 w 27"/>
                <a:gd name="T7" fmla="*/ 103 h 111"/>
                <a:gd name="T8" fmla="*/ 27 w 27"/>
                <a:gd name="T9" fmla="*/ 9 h 111"/>
                <a:gd name="T10" fmla="*/ 18 w 27"/>
                <a:gd name="T11" fmla="*/ 0 h 111"/>
                <a:gd name="T12" fmla="*/ 8 w 27"/>
                <a:gd name="T13" fmla="*/ 0 h 111"/>
                <a:gd name="T14" fmla="*/ 0 w 27"/>
                <a:gd name="T15" fmla="*/ 9 h 111"/>
                <a:gd name="T16" fmla="*/ 0 w 27"/>
                <a:gd name="T17" fmla="*/ 10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111">
                  <a:moveTo>
                    <a:pt x="0" y="103"/>
                  </a:moveTo>
                  <a:cubicBezTo>
                    <a:pt x="0" y="107"/>
                    <a:pt x="4" y="111"/>
                    <a:pt x="8" y="111"/>
                  </a:cubicBezTo>
                  <a:cubicBezTo>
                    <a:pt x="18" y="111"/>
                    <a:pt x="18" y="111"/>
                    <a:pt x="18" y="111"/>
                  </a:cubicBezTo>
                  <a:cubicBezTo>
                    <a:pt x="23" y="111"/>
                    <a:pt x="27" y="107"/>
                    <a:pt x="27" y="103"/>
                  </a:cubicBezTo>
                  <a:cubicBezTo>
                    <a:pt x="27" y="9"/>
                    <a:pt x="27" y="9"/>
                    <a:pt x="27" y="9"/>
                  </a:cubicBezTo>
                  <a:cubicBezTo>
                    <a:pt x="27" y="4"/>
                    <a:pt x="23" y="0"/>
                    <a:pt x="18" y="0"/>
                  </a:cubicBezTo>
                  <a:cubicBezTo>
                    <a:pt x="8" y="0"/>
                    <a:pt x="8" y="0"/>
                    <a:pt x="8" y="0"/>
                  </a:cubicBezTo>
                  <a:cubicBezTo>
                    <a:pt x="4" y="0"/>
                    <a:pt x="0" y="4"/>
                    <a:pt x="0" y="9"/>
                  </a:cubicBezTo>
                  <a:lnTo>
                    <a:pt x="0" y="1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CA"/>
            </a:p>
          </p:txBody>
        </p:sp>
        <p:sp>
          <p:nvSpPr>
            <p:cNvPr id="115" name="Freeform 52">
              <a:extLst>
                <a:ext uri="{FF2B5EF4-FFF2-40B4-BE49-F238E27FC236}">
                  <a16:creationId xmlns:a16="http://schemas.microsoft.com/office/drawing/2014/main" id="{3DB4A54F-E19A-4E32-87D8-7454F34A24C2}"/>
                </a:ext>
              </a:extLst>
            </p:cNvPr>
            <p:cNvSpPr>
              <a:spLocks/>
            </p:cNvSpPr>
            <p:nvPr/>
          </p:nvSpPr>
          <p:spPr bwMode="auto">
            <a:xfrm>
              <a:off x="1790788" y="6346095"/>
              <a:ext cx="42182" cy="172746"/>
            </a:xfrm>
            <a:custGeom>
              <a:avLst/>
              <a:gdLst>
                <a:gd name="T0" fmla="*/ 0 w 39"/>
                <a:gd name="T1" fmla="*/ 149 h 161"/>
                <a:gd name="T2" fmla="*/ 13 w 39"/>
                <a:gd name="T3" fmla="*/ 161 h 161"/>
                <a:gd name="T4" fmla="*/ 27 w 39"/>
                <a:gd name="T5" fmla="*/ 161 h 161"/>
                <a:gd name="T6" fmla="*/ 39 w 39"/>
                <a:gd name="T7" fmla="*/ 149 h 161"/>
                <a:gd name="T8" fmla="*/ 39 w 39"/>
                <a:gd name="T9" fmla="*/ 13 h 161"/>
                <a:gd name="T10" fmla="*/ 27 w 39"/>
                <a:gd name="T11" fmla="*/ 0 h 161"/>
                <a:gd name="T12" fmla="*/ 13 w 39"/>
                <a:gd name="T13" fmla="*/ 0 h 161"/>
                <a:gd name="T14" fmla="*/ 0 w 39"/>
                <a:gd name="T15" fmla="*/ 13 h 161"/>
                <a:gd name="T16" fmla="*/ 0 w 39"/>
                <a:gd name="T17" fmla="*/ 149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161">
                  <a:moveTo>
                    <a:pt x="0" y="149"/>
                  </a:moveTo>
                  <a:cubicBezTo>
                    <a:pt x="0" y="156"/>
                    <a:pt x="6" y="161"/>
                    <a:pt x="13" y="161"/>
                  </a:cubicBezTo>
                  <a:cubicBezTo>
                    <a:pt x="27" y="161"/>
                    <a:pt x="27" y="161"/>
                    <a:pt x="27" y="161"/>
                  </a:cubicBezTo>
                  <a:cubicBezTo>
                    <a:pt x="34" y="161"/>
                    <a:pt x="39" y="156"/>
                    <a:pt x="39" y="149"/>
                  </a:cubicBezTo>
                  <a:cubicBezTo>
                    <a:pt x="39" y="13"/>
                    <a:pt x="39" y="13"/>
                    <a:pt x="39" y="13"/>
                  </a:cubicBezTo>
                  <a:cubicBezTo>
                    <a:pt x="39" y="6"/>
                    <a:pt x="34" y="0"/>
                    <a:pt x="27" y="0"/>
                  </a:cubicBezTo>
                  <a:cubicBezTo>
                    <a:pt x="13" y="0"/>
                    <a:pt x="13" y="0"/>
                    <a:pt x="13" y="0"/>
                  </a:cubicBezTo>
                  <a:cubicBezTo>
                    <a:pt x="6" y="0"/>
                    <a:pt x="0" y="6"/>
                    <a:pt x="0" y="13"/>
                  </a:cubicBezTo>
                  <a:lnTo>
                    <a:pt x="0" y="1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CA"/>
            </a:p>
          </p:txBody>
        </p:sp>
        <p:sp>
          <p:nvSpPr>
            <p:cNvPr id="116" name="Freeform 55">
              <a:extLst>
                <a:ext uri="{FF2B5EF4-FFF2-40B4-BE49-F238E27FC236}">
                  <a16:creationId xmlns:a16="http://schemas.microsoft.com/office/drawing/2014/main" id="{BD3A9B7A-19B2-4677-84F2-8ED4CEFACCF1}"/>
                </a:ext>
              </a:extLst>
            </p:cNvPr>
            <p:cNvSpPr>
              <a:spLocks/>
            </p:cNvSpPr>
            <p:nvPr/>
          </p:nvSpPr>
          <p:spPr bwMode="auto">
            <a:xfrm>
              <a:off x="1798421" y="5090271"/>
              <a:ext cx="19283" cy="82757"/>
            </a:xfrm>
            <a:custGeom>
              <a:avLst/>
              <a:gdLst>
                <a:gd name="T0" fmla="*/ 0 w 18"/>
                <a:gd name="T1" fmla="*/ 71 h 77"/>
                <a:gd name="T2" fmla="*/ 5 w 18"/>
                <a:gd name="T3" fmla="*/ 77 h 77"/>
                <a:gd name="T4" fmla="*/ 12 w 18"/>
                <a:gd name="T5" fmla="*/ 77 h 77"/>
                <a:gd name="T6" fmla="*/ 18 w 18"/>
                <a:gd name="T7" fmla="*/ 71 h 77"/>
                <a:gd name="T8" fmla="*/ 18 w 18"/>
                <a:gd name="T9" fmla="*/ 6 h 77"/>
                <a:gd name="T10" fmla="*/ 12 w 18"/>
                <a:gd name="T11" fmla="*/ 0 h 77"/>
                <a:gd name="T12" fmla="*/ 5 w 18"/>
                <a:gd name="T13" fmla="*/ 0 h 77"/>
                <a:gd name="T14" fmla="*/ 0 w 18"/>
                <a:gd name="T15" fmla="*/ 6 h 77"/>
                <a:gd name="T16" fmla="*/ 0 w 18"/>
                <a:gd name="T17" fmla="*/ 7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77">
                  <a:moveTo>
                    <a:pt x="0" y="71"/>
                  </a:moveTo>
                  <a:cubicBezTo>
                    <a:pt x="0" y="74"/>
                    <a:pt x="2" y="77"/>
                    <a:pt x="5" y="77"/>
                  </a:cubicBezTo>
                  <a:cubicBezTo>
                    <a:pt x="12" y="77"/>
                    <a:pt x="12" y="77"/>
                    <a:pt x="12" y="77"/>
                  </a:cubicBezTo>
                  <a:cubicBezTo>
                    <a:pt x="15" y="77"/>
                    <a:pt x="18" y="74"/>
                    <a:pt x="18" y="71"/>
                  </a:cubicBezTo>
                  <a:cubicBezTo>
                    <a:pt x="18" y="6"/>
                    <a:pt x="18" y="6"/>
                    <a:pt x="18" y="6"/>
                  </a:cubicBezTo>
                  <a:cubicBezTo>
                    <a:pt x="18" y="3"/>
                    <a:pt x="15" y="0"/>
                    <a:pt x="12" y="0"/>
                  </a:cubicBezTo>
                  <a:cubicBezTo>
                    <a:pt x="5" y="0"/>
                    <a:pt x="5" y="0"/>
                    <a:pt x="5" y="0"/>
                  </a:cubicBezTo>
                  <a:cubicBezTo>
                    <a:pt x="2" y="0"/>
                    <a:pt x="0" y="3"/>
                    <a:pt x="0" y="6"/>
                  </a:cubicBezTo>
                  <a:lnTo>
                    <a:pt x="0" y="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CA"/>
            </a:p>
          </p:txBody>
        </p:sp>
        <p:sp>
          <p:nvSpPr>
            <p:cNvPr id="117" name="Freeform 56">
              <a:extLst>
                <a:ext uri="{FF2B5EF4-FFF2-40B4-BE49-F238E27FC236}">
                  <a16:creationId xmlns:a16="http://schemas.microsoft.com/office/drawing/2014/main" id="{64D8B0C1-C921-41DB-97F3-C323FC588F07}"/>
                </a:ext>
              </a:extLst>
            </p:cNvPr>
            <p:cNvSpPr>
              <a:spLocks/>
            </p:cNvSpPr>
            <p:nvPr/>
          </p:nvSpPr>
          <p:spPr bwMode="auto">
            <a:xfrm>
              <a:off x="2642869" y="6438093"/>
              <a:ext cx="49012" cy="208099"/>
            </a:xfrm>
            <a:custGeom>
              <a:avLst/>
              <a:gdLst>
                <a:gd name="T0" fmla="*/ 0 w 46"/>
                <a:gd name="T1" fmla="*/ 179 h 194"/>
                <a:gd name="T2" fmla="*/ 15 w 46"/>
                <a:gd name="T3" fmla="*/ 194 h 194"/>
                <a:gd name="T4" fmla="*/ 31 w 46"/>
                <a:gd name="T5" fmla="*/ 194 h 194"/>
                <a:gd name="T6" fmla="*/ 46 w 46"/>
                <a:gd name="T7" fmla="*/ 179 h 194"/>
                <a:gd name="T8" fmla="*/ 46 w 46"/>
                <a:gd name="T9" fmla="*/ 15 h 194"/>
                <a:gd name="T10" fmla="*/ 31 w 46"/>
                <a:gd name="T11" fmla="*/ 0 h 194"/>
                <a:gd name="T12" fmla="*/ 15 w 46"/>
                <a:gd name="T13" fmla="*/ 0 h 194"/>
                <a:gd name="T14" fmla="*/ 0 w 46"/>
                <a:gd name="T15" fmla="*/ 15 h 194"/>
                <a:gd name="T16" fmla="*/ 0 w 46"/>
                <a:gd name="T17" fmla="*/ 179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94">
                  <a:moveTo>
                    <a:pt x="0" y="179"/>
                  </a:moveTo>
                  <a:cubicBezTo>
                    <a:pt x="0" y="187"/>
                    <a:pt x="6" y="194"/>
                    <a:pt x="15" y="194"/>
                  </a:cubicBezTo>
                  <a:cubicBezTo>
                    <a:pt x="31" y="194"/>
                    <a:pt x="31" y="194"/>
                    <a:pt x="31" y="194"/>
                  </a:cubicBezTo>
                  <a:cubicBezTo>
                    <a:pt x="40" y="194"/>
                    <a:pt x="46" y="187"/>
                    <a:pt x="46" y="179"/>
                  </a:cubicBezTo>
                  <a:cubicBezTo>
                    <a:pt x="46" y="15"/>
                    <a:pt x="46" y="15"/>
                    <a:pt x="46" y="15"/>
                  </a:cubicBezTo>
                  <a:cubicBezTo>
                    <a:pt x="46" y="7"/>
                    <a:pt x="40" y="0"/>
                    <a:pt x="31" y="0"/>
                  </a:cubicBezTo>
                  <a:cubicBezTo>
                    <a:pt x="15" y="0"/>
                    <a:pt x="15" y="0"/>
                    <a:pt x="15" y="0"/>
                  </a:cubicBezTo>
                  <a:cubicBezTo>
                    <a:pt x="6" y="0"/>
                    <a:pt x="0" y="7"/>
                    <a:pt x="0" y="15"/>
                  </a:cubicBezTo>
                  <a:lnTo>
                    <a:pt x="0" y="1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CA"/>
            </a:p>
          </p:txBody>
        </p:sp>
        <p:sp>
          <p:nvSpPr>
            <p:cNvPr id="118" name="Freeform 57">
              <a:extLst>
                <a:ext uri="{FF2B5EF4-FFF2-40B4-BE49-F238E27FC236}">
                  <a16:creationId xmlns:a16="http://schemas.microsoft.com/office/drawing/2014/main" id="{0B3342D1-C42D-4FC9-B008-0FC304810D08}"/>
                </a:ext>
              </a:extLst>
            </p:cNvPr>
            <p:cNvSpPr>
              <a:spLocks/>
            </p:cNvSpPr>
            <p:nvPr/>
          </p:nvSpPr>
          <p:spPr bwMode="auto">
            <a:xfrm>
              <a:off x="2548461" y="6040375"/>
              <a:ext cx="27720" cy="115700"/>
            </a:xfrm>
            <a:custGeom>
              <a:avLst/>
              <a:gdLst>
                <a:gd name="T0" fmla="*/ 0 w 26"/>
                <a:gd name="T1" fmla="*/ 100 h 108"/>
                <a:gd name="T2" fmla="*/ 8 w 26"/>
                <a:gd name="T3" fmla="*/ 108 h 108"/>
                <a:gd name="T4" fmla="*/ 18 w 26"/>
                <a:gd name="T5" fmla="*/ 108 h 108"/>
                <a:gd name="T6" fmla="*/ 26 w 26"/>
                <a:gd name="T7" fmla="*/ 100 h 108"/>
                <a:gd name="T8" fmla="*/ 26 w 26"/>
                <a:gd name="T9" fmla="*/ 8 h 108"/>
                <a:gd name="T10" fmla="*/ 18 w 26"/>
                <a:gd name="T11" fmla="*/ 0 h 108"/>
                <a:gd name="T12" fmla="*/ 8 w 26"/>
                <a:gd name="T13" fmla="*/ 0 h 108"/>
                <a:gd name="T14" fmla="*/ 0 w 26"/>
                <a:gd name="T15" fmla="*/ 8 h 108"/>
                <a:gd name="T16" fmla="*/ 0 w 26"/>
                <a:gd name="T17" fmla="*/ 10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08">
                  <a:moveTo>
                    <a:pt x="0" y="100"/>
                  </a:moveTo>
                  <a:cubicBezTo>
                    <a:pt x="0" y="105"/>
                    <a:pt x="3" y="108"/>
                    <a:pt x="8" y="108"/>
                  </a:cubicBezTo>
                  <a:cubicBezTo>
                    <a:pt x="18" y="108"/>
                    <a:pt x="18" y="108"/>
                    <a:pt x="18" y="108"/>
                  </a:cubicBezTo>
                  <a:cubicBezTo>
                    <a:pt x="22" y="108"/>
                    <a:pt x="26" y="105"/>
                    <a:pt x="26" y="100"/>
                  </a:cubicBezTo>
                  <a:cubicBezTo>
                    <a:pt x="26" y="8"/>
                    <a:pt x="26" y="8"/>
                    <a:pt x="26" y="8"/>
                  </a:cubicBezTo>
                  <a:cubicBezTo>
                    <a:pt x="26" y="3"/>
                    <a:pt x="22" y="0"/>
                    <a:pt x="18" y="0"/>
                  </a:cubicBezTo>
                  <a:cubicBezTo>
                    <a:pt x="8" y="0"/>
                    <a:pt x="8" y="0"/>
                    <a:pt x="8" y="0"/>
                  </a:cubicBezTo>
                  <a:cubicBezTo>
                    <a:pt x="3" y="0"/>
                    <a:pt x="0" y="3"/>
                    <a:pt x="0" y="8"/>
                  </a:cubicBezTo>
                  <a:lnTo>
                    <a:pt x="0"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CA"/>
            </a:p>
          </p:txBody>
        </p:sp>
        <p:sp>
          <p:nvSpPr>
            <p:cNvPr id="119" name="Freeform 59">
              <a:extLst>
                <a:ext uri="{FF2B5EF4-FFF2-40B4-BE49-F238E27FC236}">
                  <a16:creationId xmlns:a16="http://schemas.microsoft.com/office/drawing/2014/main" id="{56D7D2C7-4E0F-496F-97B6-2E865047E3DC}"/>
                </a:ext>
              </a:extLst>
            </p:cNvPr>
            <p:cNvSpPr>
              <a:spLocks/>
            </p:cNvSpPr>
            <p:nvPr/>
          </p:nvSpPr>
          <p:spPr bwMode="auto">
            <a:xfrm>
              <a:off x="1289423" y="5016352"/>
              <a:ext cx="75125" cy="312952"/>
            </a:xfrm>
            <a:custGeom>
              <a:avLst/>
              <a:gdLst>
                <a:gd name="T0" fmla="*/ 0 w 70"/>
                <a:gd name="T1" fmla="*/ 269 h 292"/>
                <a:gd name="T2" fmla="*/ 22 w 70"/>
                <a:gd name="T3" fmla="*/ 292 h 292"/>
                <a:gd name="T4" fmla="*/ 48 w 70"/>
                <a:gd name="T5" fmla="*/ 292 h 292"/>
                <a:gd name="T6" fmla="*/ 70 w 70"/>
                <a:gd name="T7" fmla="*/ 269 h 292"/>
                <a:gd name="T8" fmla="*/ 70 w 70"/>
                <a:gd name="T9" fmla="*/ 23 h 292"/>
                <a:gd name="T10" fmla="*/ 48 w 70"/>
                <a:gd name="T11" fmla="*/ 0 h 292"/>
                <a:gd name="T12" fmla="*/ 22 w 70"/>
                <a:gd name="T13" fmla="*/ 0 h 292"/>
                <a:gd name="T14" fmla="*/ 0 w 70"/>
                <a:gd name="T15" fmla="*/ 23 h 292"/>
                <a:gd name="T16" fmla="*/ 0 w 70"/>
                <a:gd name="T17" fmla="*/ 26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292">
                  <a:moveTo>
                    <a:pt x="0" y="269"/>
                  </a:moveTo>
                  <a:cubicBezTo>
                    <a:pt x="0" y="282"/>
                    <a:pt x="10" y="292"/>
                    <a:pt x="22" y="292"/>
                  </a:cubicBezTo>
                  <a:cubicBezTo>
                    <a:pt x="48" y="292"/>
                    <a:pt x="48" y="292"/>
                    <a:pt x="48" y="292"/>
                  </a:cubicBezTo>
                  <a:cubicBezTo>
                    <a:pt x="60" y="292"/>
                    <a:pt x="70" y="282"/>
                    <a:pt x="70" y="269"/>
                  </a:cubicBezTo>
                  <a:cubicBezTo>
                    <a:pt x="70" y="23"/>
                    <a:pt x="70" y="23"/>
                    <a:pt x="70" y="23"/>
                  </a:cubicBezTo>
                  <a:cubicBezTo>
                    <a:pt x="70" y="10"/>
                    <a:pt x="60" y="0"/>
                    <a:pt x="48" y="0"/>
                  </a:cubicBezTo>
                  <a:cubicBezTo>
                    <a:pt x="22" y="0"/>
                    <a:pt x="22" y="0"/>
                    <a:pt x="22" y="0"/>
                  </a:cubicBezTo>
                  <a:cubicBezTo>
                    <a:pt x="10" y="0"/>
                    <a:pt x="0" y="10"/>
                    <a:pt x="0" y="23"/>
                  </a:cubicBezTo>
                  <a:lnTo>
                    <a:pt x="0" y="2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CA"/>
            </a:p>
          </p:txBody>
        </p:sp>
        <p:sp>
          <p:nvSpPr>
            <p:cNvPr id="120" name="Freeform 60">
              <a:extLst>
                <a:ext uri="{FF2B5EF4-FFF2-40B4-BE49-F238E27FC236}">
                  <a16:creationId xmlns:a16="http://schemas.microsoft.com/office/drawing/2014/main" id="{3CA34DCF-7CCA-47E3-AD9B-C380C556DAE9}"/>
                </a:ext>
              </a:extLst>
            </p:cNvPr>
            <p:cNvSpPr>
              <a:spLocks/>
            </p:cNvSpPr>
            <p:nvPr/>
          </p:nvSpPr>
          <p:spPr bwMode="auto">
            <a:xfrm>
              <a:off x="2294564" y="5069783"/>
              <a:ext cx="21292" cy="91194"/>
            </a:xfrm>
            <a:custGeom>
              <a:avLst/>
              <a:gdLst>
                <a:gd name="T0" fmla="*/ 0 w 20"/>
                <a:gd name="T1" fmla="*/ 78 h 85"/>
                <a:gd name="T2" fmla="*/ 6 w 20"/>
                <a:gd name="T3" fmla="*/ 85 h 85"/>
                <a:gd name="T4" fmla="*/ 14 w 20"/>
                <a:gd name="T5" fmla="*/ 85 h 85"/>
                <a:gd name="T6" fmla="*/ 20 w 20"/>
                <a:gd name="T7" fmla="*/ 78 h 85"/>
                <a:gd name="T8" fmla="*/ 20 w 20"/>
                <a:gd name="T9" fmla="*/ 7 h 85"/>
                <a:gd name="T10" fmla="*/ 14 w 20"/>
                <a:gd name="T11" fmla="*/ 0 h 85"/>
                <a:gd name="T12" fmla="*/ 6 w 20"/>
                <a:gd name="T13" fmla="*/ 0 h 85"/>
                <a:gd name="T14" fmla="*/ 0 w 20"/>
                <a:gd name="T15" fmla="*/ 7 h 85"/>
                <a:gd name="T16" fmla="*/ 0 w 20"/>
                <a:gd name="T17" fmla="*/ 7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85">
                  <a:moveTo>
                    <a:pt x="0" y="78"/>
                  </a:moveTo>
                  <a:cubicBezTo>
                    <a:pt x="0" y="82"/>
                    <a:pt x="3" y="85"/>
                    <a:pt x="6" y="85"/>
                  </a:cubicBezTo>
                  <a:cubicBezTo>
                    <a:pt x="14" y="85"/>
                    <a:pt x="14" y="85"/>
                    <a:pt x="14" y="85"/>
                  </a:cubicBezTo>
                  <a:cubicBezTo>
                    <a:pt x="17" y="85"/>
                    <a:pt x="20" y="82"/>
                    <a:pt x="20" y="78"/>
                  </a:cubicBezTo>
                  <a:cubicBezTo>
                    <a:pt x="20" y="7"/>
                    <a:pt x="20" y="7"/>
                    <a:pt x="20" y="7"/>
                  </a:cubicBezTo>
                  <a:cubicBezTo>
                    <a:pt x="20" y="3"/>
                    <a:pt x="17" y="0"/>
                    <a:pt x="14" y="0"/>
                  </a:cubicBezTo>
                  <a:cubicBezTo>
                    <a:pt x="6" y="0"/>
                    <a:pt x="6" y="0"/>
                    <a:pt x="6" y="0"/>
                  </a:cubicBezTo>
                  <a:cubicBezTo>
                    <a:pt x="3" y="0"/>
                    <a:pt x="0" y="3"/>
                    <a:pt x="0" y="7"/>
                  </a:cubicBezTo>
                  <a:lnTo>
                    <a:pt x="0"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CA"/>
            </a:p>
          </p:txBody>
        </p:sp>
        <p:sp>
          <p:nvSpPr>
            <p:cNvPr id="121" name="Freeform 63">
              <a:extLst>
                <a:ext uri="{FF2B5EF4-FFF2-40B4-BE49-F238E27FC236}">
                  <a16:creationId xmlns:a16="http://schemas.microsoft.com/office/drawing/2014/main" id="{88E6088C-413D-4C9B-987C-B108D9B5C117}"/>
                </a:ext>
              </a:extLst>
            </p:cNvPr>
            <p:cNvSpPr>
              <a:spLocks/>
            </p:cNvSpPr>
            <p:nvPr/>
          </p:nvSpPr>
          <p:spPr bwMode="auto">
            <a:xfrm>
              <a:off x="539383" y="5077416"/>
              <a:ext cx="19283" cy="80347"/>
            </a:xfrm>
            <a:custGeom>
              <a:avLst/>
              <a:gdLst>
                <a:gd name="T0" fmla="*/ 0 w 18"/>
                <a:gd name="T1" fmla="*/ 69 h 75"/>
                <a:gd name="T2" fmla="*/ 5 w 18"/>
                <a:gd name="T3" fmla="*/ 75 h 75"/>
                <a:gd name="T4" fmla="*/ 12 w 18"/>
                <a:gd name="T5" fmla="*/ 75 h 75"/>
                <a:gd name="T6" fmla="*/ 18 w 18"/>
                <a:gd name="T7" fmla="*/ 69 h 75"/>
                <a:gd name="T8" fmla="*/ 18 w 18"/>
                <a:gd name="T9" fmla="*/ 6 h 75"/>
                <a:gd name="T10" fmla="*/ 12 w 18"/>
                <a:gd name="T11" fmla="*/ 0 h 75"/>
                <a:gd name="T12" fmla="*/ 5 w 18"/>
                <a:gd name="T13" fmla="*/ 0 h 75"/>
                <a:gd name="T14" fmla="*/ 0 w 18"/>
                <a:gd name="T15" fmla="*/ 6 h 75"/>
                <a:gd name="T16" fmla="*/ 0 w 18"/>
                <a:gd name="T17" fmla="*/ 6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75">
                  <a:moveTo>
                    <a:pt x="0" y="69"/>
                  </a:moveTo>
                  <a:cubicBezTo>
                    <a:pt x="0" y="73"/>
                    <a:pt x="2" y="75"/>
                    <a:pt x="5" y="75"/>
                  </a:cubicBezTo>
                  <a:cubicBezTo>
                    <a:pt x="12" y="75"/>
                    <a:pt x="12" y="75"/>
                    <a:pt x="12" y="75"/>
                  </a:cubicBezTo>
                  <a:cubicBezTo>
                    <a:pt x="15" y="75"/>
                    <a:pt x="18" y="73"/>
                    <a:pt x="18" y="69"/>
                  </a:cubicBezTo>
                  <a:cubicBezTo>
                    <a:pt x="18" y="6"/>
                    <a:pt x="18" y="6"/>
                    <a:pt x="18" y="6"/>
                  </a:cubicBezTo>
                  <a:cubicBezTo>
                    <a:pt x="18" y="3"/>
                    <a:pt x="15" y="0"/>
                    <a:pt x="12" y="0"/>
                  </a:cubicBezTo>
                  <a:cubicBezTo>
                    <a:pt x="5" y="0"/>
                    <a:pt x="5" y="0"/>
                    <a:pt x="5" y="0"/>
                  </a:cubicBezTo>
                  <a:cubicBezTo>
                    <a:pt x="2" y="0"/>
                    <a:pt x="0" y="3"/>
                    <a:pt x="0" y="6"/>
                  </a:cubicBezTo>
                  <a:lnTo>
                    <a:pt x="0"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CA"/>
            </a:p>
          </p:txBody>
        </p:sp>
        <p:sp>
          <p:nvSpPr>
            <p:cNvPr id="122" name="Freeform 64">
              <a:extLst>
                <a:ext uri="{FF2B5EF4-FFF2-40B4-BE49-F238E27FC236}">
                  <a16:creationId xmlns:a16="http://schemas.microsoft.com/office/drawing/2014/main" id="{89A24B2C-CE77-425E-8B37-DCA78C49CD6B}"/>
                </a:ext>
              </a:extLst>
            </p:cNvPr>
            <p:cNvSpPr>
              <a:spLocks/>
            </p:cNvSpPr>
            <p:nvPr/>
          </p:nvSpPr>
          <p:spPr bwMode="auto">
            <a:xfrm>
              <a:off x="2988763" y="6677527"/>
              <a:ext cx="20489" cy="82356"/>
            </a:xfrm>
            <a:custGeom>
              <a:avLst/>
              <a:gdLst>
                <a:gd name="T0" fmla="*/ 0 w 19"/>
                <a:gd name="T1" fmla="*/ 71 h 77"/>
                <a:gd name="T2" fmla="*/ 6 w 19"/>
                <a:gd name="T3" fmla="*/ 77 h 77"/>
                <a:gd name="T4" fmla="*/ 13 w 19"/>
                <a:gd name="T5" fmla="*/ 77 h 77"/>
                <a:gd name="T6" fmla="*/ 19 w 19"/>
                <a:gd name="T7" fmla="*/ 71 h 77"/>
                <a:gd name="T8" fmla="*/ 19 w 19"/>
                <a:gd name="T9" fmla="*/ 6 h 77"/>
                <a:gd name="T10" fmla="*/ 13 w 19"/>
                <a:gd name="T11" fmla="*/ 0 h 77"/>
                <a:gd name="T12" fmla="*/ 6 w 19"/>
                <a:gd name="T13" fmla="*/ 0 h 77"/>
                <a:gd name="T14" fmla="*/ 0 w 19"/>
                <a:gd name="T15" fmla="*/ 6 h 77"/>
                <a:gd name="T16" fmla="*/ 0 w 19"/>
                <a:gd name="T17" fmla="*/ 7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77">
                  <a:moveTo>
                    <a:pt x="0" y="71"/>
                  </a:moveTo>
                  <a:cubicBezTo>
                    <a:pt x="0" y="75"/>
                    <a:pt x="3" y="77"/>
                    <a:pt x="6" y="77"/>
                  </a:cubicBezTo>
                  <a:cubicBezTo>
                    <a:pt x="13" y="77"/>
                    <a:pt x="13" y="77"/>
                    <a:pt x="13" y="77"/>
                  </a:cubicBezTo>
                  <a:cubicBezTo>
                    <a:pt x="17" y="77"/>
                    <a:pt x="19" y="75"/>
                    <a:pt x="19" y="71"/>
                  </a:cubicBezTo>
                  <a:cubicBezTo>
                    <a:pt x="19" y="6"/>
                    <a:pt x="19" y="6"/>
                    <a:pt x="19" y="6"/>
                  </a:cubicBezTo>
                  <a:cubicBezTo>
                    <a:pt x="19" y="3"/>
                    <a:pt x="17" y="0"/>
                    <a:pt x="13" y="0"/>
                  </a:cubicBezTo>
                  <a:cubicBezTo>
                    <a:pt x="6" y="0"/>
                    <a:pt x="6" y="0"/>
                    <a:pt x="6" y="0"/>
                  </a:cubicBezTo>
                  <a:cubicBezTo>
                    <a:pt x="3" y="0"/>
                    <a:pt x="0" y="3"/>
                    <a:pt x="0" y="6"/>
                  </a:cubicBezTo>
                  <a:lnTo>
                    <a:pt x="0" y="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CA"/>
            </a:p>
          </p:txBody>
        </p:sp>
      </p:grpSp>
    </p:spTree>
    <p:extLst>
      <p:ext uri="{BB962C8B-B14F-4D97-AF65-F5344CB8AC3E}">
        <p14:creationId xmlns:p14="http://schemas.microsoft.com/office/powerpoint/2010/main" val="964324375"/>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CC762B0-B331-4229-8490-310DD2B32F03}"/>
              </a:ext>
            </a:extLst>
          </p:cNvPr>
          <p:cNvPicPr>
            <a:picLocks noChangeAspect="1"/>
          </p:cNvPicPr>
          <p:nvPr/>
        </p:nvPicPr>
        <p:blipFill>
          <a:blip r:embed="rId2"/>
          <a:stretch>
            <a:fillRect/>
          </a:stretch>
        </p:blipFill>
        <p:spPr>
          <a:xfrm>
            <a:off x="-1879733" y="-514905"/>
            <a:ext cx="5506771" cy="7612601"/>
          </a:xfrm>
          <a:prstGeom prst="rect">
            <a:avLst/>
          </a:prstGeom>
        </p:spPr>
      </p:pic>
      <p:sp>
        <p:nvSpPr>
          <p:cNvPr id="3" name="TextBox 2">
            <a:extLst>
              <a:ext uri="{FF2B5EF4-FFF2-40B4-BE49-F238E27FC236}">
                <a16:creationId xmlns:a16="http://schemas.microsoft.com/office/drawing/2014/main" id="{C3F990FF-67E3-43B0-871A-D910EDD921BE}"/>
              </a:ext>
            </a:extLst>
          </p:cNvPr>
          <p:cNvSpPr txBox="1"/>
          <p:nvPr/>
        </p:nvSpPr>
        <p:spPr>
          <a:xfrm>
            <a:off x="2274164" y="266329"/>
            <a:ext cx="7643672" cy="769441"/>
          </a:xfrm>
          <a:prstGeom prst="rect">
            <a:avLst/>
          </a:prstGeom>
          <a:noFill/>
        </p:spPr>
        <p:txBody>
          <a:bodyPr wrap="square" rtlCol="0">
            <a:spAutoFit/>
          </a:bodyPr>
          <a:lstStyle/>
          <a:p>
            <a:r>
              <a:rPr lang="en-US" sz="4400" b="1" spc="300" dirty="0">
                <a:gradFill>
                  <a:gsLst>
                    <a:gs pos="0">
                      <a:srgbClr val="7030A0"/>
                    </a:gs>
                    <a:gs pos="100000">
                      <a:srgbClr val="E824A2"/>
                    </a:gs>
                  </a:gsLst>
                  <a:lin ang="2700000" scaled="0"/>
                </a:gradFill>
                <a:latin typeface="Titillium" charset="0"/>
              </a:rPr>
              <a:t>TESTING THE ALGORITHM</a:t>
            </a:r>
            <a:endParaRPr lang="en-IN" sz="4400" dirty="0"/>
          </a:p>
        </p:txBody>
      </p:sp>
      <p:sp>
        <p:nvSpPr>
          <p:cNvPr id="4" name="TextBox 3">
            <a:extLst>
              <a:ext uri="{FF2B5EF4-FFF2-40B4-BE49-F238E27FC236}">
                <a16:creationId xmlns:a16="http://schemas.microsoft.com/office/drawing/2014/main" id="{5CBA3742-AB82-4BDC-88E7-5C28087F8296}"/>
              </a:ext>
            </a:extLst>
          </p:cNvPr>
          <p:cNvSpPr txBox="1"/>
          <p:nvPr/>
        </p:nvSpPr>
        <p:spPr>
          <a:xfrm>
            <a:off x="466344" y="1243585"/>
            <a:ext cx="9902774" cy="3170099"/>
          </a:xfrm>
          <a:prstGeom prst="rect">
            <a:avLst/>
          </a:prstGeom>
          <a:noFill/>
        </p:spPr>
        <p:txBody>
          <a:bodyPr wrap="square" rtlCol="0">
            <a:spAutoFit/>
          </a:bodyPr>
          <a:lstStyle/>
          <a:p>
            <a:r>
              <a:rPr lang="en-US" dirty="0"/>
              <a:t>The next step was testing whether our software was able to produce reliable output with data which we have used to produce reliable predictions which could be used in real-life situations.</a:t>
            </a:r>
          </a:p>
          <a:p>
            <a:r>
              <a:rPr lang="en-US" dirty="0"/>
              <a:t> </a:t>
            </a:r>
          </a:p>
          <a:p>
            <a:r>
              <a:rPr lang="en-US" sz="2800" b="1" spc="300" dirty="0">
                <a:gradFill>
                  <a:gsLst>
                    <a:gs pos="0">
                      <a:srgbClr val="7030A0"/>
                    </a:gs>
                    <a:gs pos="100000">
                      <a:srgbClr val="E824A2"/>
                    </a:gs>
                  </a:gsLst>
                  <a:lin ang="2700000" scaled="0"/>
                </a:gradFill>
                <a:latin typeface="Titillium" charset="0"/>
              </a:rPr>
              <a:t>How we Tested the Algorithm </a:t>
            </a:r>
            <a:r>
              <a:rPr lang="en-US" sz="2800" b="1" dirty="0"/>
              <a:t>:</a:t>
            </a:r>
          </a:p>
          <a:p>
            <a:endParaRPr lang="en-US" sz="2800" b="1" dirty="0"/>
          </a:p>
          <a:p>
            <a:r>
              <a:rPr lang="en-US" b="1" dirty="0"/>
              <a:t>                                 </a:t>
            </a:r>
          </a:p>
          <a:p>
            <a:r>
              <a:rPr lang="en-US" b="1" dirty="0"/>
              <a:t>                                    </a:t>
            </a:r>
          </a:p>
          <a:p>
            <a:endParaRPr lang="en-US" b="1" dirty="0"/>
          </a:p>
          <a:p>
            <a:r>
              <a:rPr lang="en-US" b="1" dirty="0"/>
              <a:t>                                   </a:t>
            </a:r>
          </a:p>
          <a:p>
            <a:endParaRPr lang="en-US" dirty="0"/>
          </a:p>
        </p:txBody>
      </p:sp>
      <p:sp>
        <p:nvSpPr>
          <p:cNvPr id="5" name="TextBox 4">
            <a:extLst>
              <a:ext uri="{FF2B5EF4-FFF2-40B4-BE49-F238E27FC236}">
                <a16:creationId xmlns:a16="http://schemas.microsoft.com/office/drawing/2014/main" id="{31A79317-EB61-4AD1-BBE5-11FDDD4DF43F}"/>
              </a:ext>
            </a:extLst>
          </p:cNvPr>
          <p:cNvSpPr txBox="1"/>
          <p:nvPr/>
        </p:nvSpPr>
        <p:spPr>
          <a:xfrm>
            <a:off x="1328129" y="2544007"/>
            <a:ext cx="10304016" cy="4154984"/>
          </a:xfrm>
          <a:prstGeom prst="rect">
            <a:avLst/>
          </a:prstGeom>
          <a:noFill/>
        </p:spPr>
        <p:txBody>
          <a:bodyPr wrap="square" rtlCol="0">
            <a:spAutoFit/>
          </a:bodyPr>
          <a:lstStyle/>
          <a:p>
            <a:pPr marL="285750" indent="-285750">
              <a:buFont typeface="Wingdings" panose="05000000000000000000" pitchFamily="2" charset="2"/>
              <a:buChar char="q"/>
            </a:pPr>
            <a:r>
              <a:rPr lang="en-US" sz="2400" dirty="0"/>
              <a:t>We first split the training data in ratio of 75 : 25 where the 75% was training data with corresponding labels and remaining 25% was test data without labels. </a:t>
            </a:r>
          </a:p>
          <a:p>
            <a:pPr marL="285750" indent="-285750">
              <a:buFont typeface="Wingdings" panose="05000000000000000000" pitchFamily="2" charset="2"/>
              <a:buChar char="q"/>
            </a:pPr>
            <a:r>
              <a:rPr lang="en-US" sz="2400" dirty="0"/>
              <a:t>The Algorithm used the training data to predict the test data’s appropriate labels. </a:t>
            </a:r>
          </a:p>
          <a:p>
            <a:pPr marL="285750" indent="-285750">
              <a:buFont typeface="Wingdings" panose="05000000000000000000" pitchFamily="2" charset="2"/>
              <a:buChar char="q"/>
            </a:pPr>
            <a:r>
              <a:rPr lang="en-US" sz="2400" dirty="0"/>
              <a:t>The Algorithm was required to predict the labels(status)of the remaining 25% </a:t>
            </a:r>
            <a:r>
              <a:rPr lang="en-IN" sz="2400" dirty="0"/>
              <a:t>data and the labels of this data were stored separately in order to check the accuracy of the algorithm</a:t>
            </a:r>
          </a:p>
          <a:p>
            <a:pPr marL="285750" indent="-285750">
              <a:buFont typeface="Wingdings" panose="05000000000000000000" pitchFamily="2" charset="2"/>
              <a:buChar char="q"/>
            </a:pPr>
            <a:r>
              <a:rPr lang="en-IN" sz="2400" dirty="0"/>
              <a:t>Once the algorithm provided labels to all the data-points they  were compared with actual labels for those data points in order predict how accurately the algorithm predicted the labels of test data.</a:t>
            </a:r>
            <a:endParaRPr lang="en-US" sz="2400" dirty="0"/>
          </a:p>
        </p:txBody>
      </p:sp>
    </p:spTree>
    <p:extLst>
      <p:ext uri="{BB962C8B-B14F-4D97-AF65-F5344CB8AC3E}">
        <p14:creationId xmlns:p14="http://schemas.microsoft.com/office/powerpoint/2010/main" val="3376242576"/>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76D5B41-5699-4020-A756-2A2A014AE2DC}"/>
              </a:ext>
            </a:extLst>
          </p:cNvPr>
          <p:cNvSpPr/>
          <p:nvPr/>
        </p:nvSpPr>
        <p:spPr>
          <a:xfrm>
            <a:off x="-3843" y="0"/>
            <a:ext cx="12192000" cy="6858000"/>
          </a:xfrm>
          <a:prstGeom prst="rect">
            <a:avLst/>
          </a:prstGeom>
          <a:gradFill>
            <a:gsLst>
              <a:gs pos="0">
                <a:srgbClr val="FA24C2">
                  <a:alpha val="11000"/>
                </a:srgbClr>
              </a:gs>
              <a:gs pos="100000">
                <a:srgbClr val="7030A0">
                  <a:alpha val="20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A5F76E8A-4968-4FF0-AEBF-85826562CCD2}"/>
              </a:ext>
            </a:extLst>
          </p:cNvPr>
          <p:cNvSpPr/>
          <p:nvPr/>
        </p:nvSpPr>
        <p:spPr>
          <a:xfrm>
            <a:off x="486383" y="347437"/>
            <a:ext cx="11254901" cy="60214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5" name="Group 4">
            <a:extLst>
              <a:ext uri="{FF2B5EF4-FFF2-40B4-BE49-F238E27FC236}">
                <a16:creationId xmlns:a16="http://schemas.microsoft.com/office/drawing/2014/main" id="{32E1AC8D-CE1F-4BAA-B3C1-43CF707E73B1}"/>
              </a:ext>
            </a:extLst>
          </p:cNvPr>
          <p:cNvGrpSpPr/>
          <p:nvPr/>
        </p:nvGrpSpPr>
        <p:grpSpPr>
          <a:xfrm>
            <a:off x="4304598" y="2646753"/>
            <a:ext cx="3575118" cy="2925942"/>
            <a:chOff x="926478" y="1907695"/>
            <a:chExt cx="3575118" cy="2925942"/>
          </a:xfrm>
        </p:grpSpPr>
        <p:sp>
          <p:nvSpPr>
            <p:cNvPr id="2" name="Donut 3">
              <a:extLst>
                <a:ext uri="{FF2B5EF4-FFF2-40B4-BE49-F238E27FC236}">
                  <a16:creationId xmlns:a16="http://schemas.microsoft.com/office/drawing/2014/main" id="{7966C2B3-0124-4907-B549-B2D5092B7A3F}"/>
                </a:ext>
              </a:extLst>
            </p:cNvPr>
            <p:cNvSpPr/>
            <p:nvPr/>
          </p:nvSpPr>
          <p:spPr>
            <a:xfrm>
              <a:off x="1254159" y="1913877"/>
              <a:ext cx="2919756" cy="2919760"/>
            </a:xfrm>
            <a:prstGeom prst="donut">
              <a:avLst>
                <a:gd name="adj" fmla="val 2147"/>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itillium" charset="0"/>
                <a:ea typeface="Titillium" charset="0"/>
                <a:cs typeface="Titillium" charset="0"/>
              </a:endParaRPr>
            </a:p>
          </p:txBody>
        </p:sp>
        <p:sp>
          <p:nvSpPr>
            <p:cNvPr id="3" name="Block Arc 2">
              <a:extLst>
                <a:ext uri="{FF2B5EF4-FFF2-40B4-BE49-F238E27FC236}">
                  <a16:creationId xmlns:a16="http://schemas.microsoft.com/office/drawing/2014/main" id="{AAD8CC19-52EB-4A33-9447-BEDB8CFCE65F}"/>
                </a:ext>
              </a:extLst>
            </p:cNvPr>
            <p:cNvSpPr/>
            <p:nvPr/>
          </p:nvSpPr>
          <p:spPr>
            <a:xfrm>
              <a:off x="1247224" y="1907695"/>
              <a:ext cx="2925942" cy="2925942"/>
            </a:xfrm>
            <a:prstGeom prst="blockArc">
              <a:avLst>
                <a:gd name="adj1" fmla="val 18198737"/>
                <a:gd name="adj2" fmla="val 16130534"/>
                <a:gd name="adj3" fmla="val 2566"/>
              </a:avLst>
            </a:prstGeom>
            <a:gradFill>
              <a:gsLst>
                <a:gs pos="0">
                  <a:srgbClr val="7030A0"/>
                </a:gs>
                <a:gs pos="100000">
                  <a:srgbClr val="E824A2"/>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itillium" charset="0"/>
                <a:ea typeface="Titillium" charset="0"/>
                <a:cs typeface="Titillium" charset="0"/>
              </a:endParaRPr>
            </a:p>
          </p:txBody>
        </p:sp>
        <p:sp>
          <p:nvSpPr>
            <p:cNvPr id="4" name="TextBox 3">
              <a:extLst>
                <a:ext uri="{FF2B5EF4-FFF2-40B4-BE49-F238E27FC236}">
                  <a16:creationId xmlns:a16="http://schemas.microsoft.com/office/drawing/2014/main" id="{8DC939E7-B5EE-4B3F-A121-5F6ECD7F2EC6}"/>
                </a:ext>
              </a:extLst>
            </p:cNvPr>
            <p:cNvSpPr txBox="1"/>
            <p:nvPr/>
          </p:nvSpPr>
          <p:spPr>
            <a:xfrm>
              <a:off x="926478" y="2662793"/>
              <a:ext cx="3575118" cy="1421928"/>
            </a:xfrm>
            <a:prstGeom prst="rect">
              <a:avLst/>
            </a:prstGeom>
            <a:noFill/>
          </p:spPr>
          <p:txBody>
            <a:bodyPr wrap="square" rtlCol="0">
              <a:spAutoFit/>
            </a:bodyPr>
            <a:lstStyle/>
            <a:p>
              <a:pPr algn="ctr">
                <a:lnSpc>
                  <a:spcPct val="90000"/>
                </a:lnSpc>
              </a:pPr>
              <a:r>
                <a:rPr lang="en-US" sz="9600" b="1" dirty="0">
                  <a:solidFill>
                    <a:schemeClr val="tx1">
                      <a:lumMod val="50000"/>
                      <a:lumOff val="50000"/>
                    </a:schemeClr>
                  </a:solidFill>
                  <a:latin typeface="Titillium" charset="0"/>
                  <a:ea typeface="Titillium" charset="0"/>
                  <a:cs typeface="Titillium" charset="0"/>
                </a:rPr>
                <a:t>92%</a:t>
              </a:r>
            </a:p>
          </p:txBody>
        </p:sp>
      </p:grpSp>
      <p:sp>
        <p:nvSpPr>
          <p:cNvPr id="6" name="TextBox 5">
            <a:extLst>
              <a:ext uri="{FF2B5EF4-FFF2-40B4-BE49-F238E27FC236}">
                <a16:creationId xmlns:a16="http://schemas.microsoft.com/office/drawing/2014/main" id="{6F822A12-E3DD-4CF5-897E-5F5991C933C5}"/>
              </a:ext>
            </a:extLst>
          </p:cNvPr>
          <p:cNvSpPr txBox="1"/>
          <p:nvPr/>
        </p:nvSpPr>
        <p:spPr>
          <a:xfrm>
            <a:off x="1" y="931653"/>
            <a:ext cx="12191999" cy="458587"/>
          </a:xfrm>
          <a:prstGeom prst="rect">
            <a:avLst/>
          </a:prstGeom>
          <a:noFill/>
        </p:spPr>
        <p:txBody>
          <a:bodyPr wrap="square" lIns="0" tIns="0" rIns="0" bIns="0" rtlCol="0">
            <a:spAutoFit/>
          </a:bodyPr>
          <a:lstStyle/>
          <a:p>
            <a:pPr algn="ctr">
              <a:lnSpc>
                <a:spcPct val="70000"/>
              </a:lnSpc>
            </a:pPr>
            <a:r>
              <a:rPr lang="en-US" sz="4000" b="1" spc="300" dirty="0">
                <a:gradFill>
                  <a:gsLst>
                    <a:gs pos="0">
                      <a:srgbClr val="7030A0"/>
                    </a:gs>
                    <a:gs pos="100000">
                      <a:srgbClr val="E824A2"/>
                    </a:gs>
                  </a:gsLst>
                  <a:lin ang="2700000" scaled="0"/>
                </a:gradFill>
                <a:latin typeface="Titillium" charset="0"/>
              </a:rPr>
              <a:t>ACCURACY</a:t>
            </a:r>
          </a:p>
        </p:txBody>
      </p:sp>
      <p:sp>
        <p:nvSpPr>
          <p:cNvPr id="7" name="TextBox 6">
            <a:extLst>
              <a:ext uri="{FF2B5EF4-FFF2-40B4-BE49-F238E27FC236}">
                <a16:creationId xmlns:a16="http://schemas.microsoft.com/office/drawing/2014/main" id="{97021E1F-719F-4C68-BE1C-89A7E4D64DB9}"/>
              </a:ext>
            </a:extLst>
          </p:cNvPr>
          <p:cNvSpPr txBox="1"/>
          <p:nvPr/>
        </p:nvSpPr>
        <p:spPr>
          <a:xfrm>
            <a:off x="2214885" y="1745572"/>
            <a:ext cx="7797895" cy="584775"/>
          </a:xfrm>
          <a:prstGeom prst="rect">
            <a:avLst/>
          </a:prstGeom>
          <a:noFill/>
        </p:spPr>
        <p:txBody>
          <a:bodyPr wrap="square" lIns="0" tIns="0" rIns="91440" bIns="0" rtlCol="0">
            <a:spAutoFit/>
          </a:bodyPr>
          <a:lstStyle/>
          <a:p>
            <a:pPr algn="ctr"/>
            <a:r>
              <a:rPr lang="en-US" spc="300" dirty="0">
                <a:solidFill>
                  <a:schemeClr val="tx1">
                    <a:alpha val="60000"/>
                  </a:schemeClr>
                </a:solidFill>
                <a:latin typeface="Titillium" charset="0"/>
              </a:rPr>
              <a:t>Our Software’s Algorithm performed positively and gave an outstanding Test Score of </a:t>
            </a:r>
            <a:r>
              <a:rPr lang="en-US" sz="2000" spc="300" dirty="0">
                <a:solidFill>
                  <a:schemeClr val="tx1">
                    <a:alpha val="60000"/>
                  </a:schemeClr>
                </a:solidFill>
                <a:latin typeface="Titillium" charset="0"/>
              </a:rPr>
              <a:t>92% </a:t>
            </a:r>
            <a:r>
              <a:rPr lang="en-US" spc="300" dirty="0">
                <a:solidFill>
                  <a:schemeClr val="tx1">
                    <a:alpha val="60000"/>
                  </a:schemeClr>
                </a:solidFill>
                <a:latin typeface="Titillium" charset="0"/>
              </a:rPr>
              <a:t>over the Training Set</a:t>
            </a:r>
          </a:p>
        </p:txBody>
      </p:sp>
    </p:spTree>
    <p:extLst>
      <p:ext uri="{BB962C8B-B14F-4D97-AF65-F5344CB8AC3E}">
        <p14:creationId xmlns:p14="http://schemas.microsoft.com/office/powerpoint/2010/main" val="2359121754"/>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075CD8F-CE85-4384-914D-A934A2E24C47}"/>
              </a:ext>
            </a:extLst>
          </p:cNvPr>
          <p:cNvSpPr/>
          <p:nvPr/>
        </p:nvSpPr>
        <p:spPr>
          <a:xfrm>
            <a:off x="0" y="0"/>
            <a:ext cx="12192000" cy="6858000"/>
          </a:xfrm>
          <a:prstGeom prst="rect">
            <a:avLst/>
          </a:prstGeom>
          <a:gradFill flip="none" rotWithShape="1">
            <a:gsLst>
              <a:gs pos="14000">
                <a:srgbClr val="FA24C2">
                  <a:alpha val="62000"/>
                </a:srgbClr>
              </a:gs>
              <a:gs pos="100000">
                <a:srgbClr val="7030A0">
                  <a:alpha val="56000"/>
                </a:srgbClr>
              </a:gs>
            </a:gsLst>
            <a:path path="rect">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Rectangle 2">
            <a:extLst>
              <a:ext uri="{FF2B5EF4-FFF2-40B4-BE49-F238E27FC236}">
                <a16:creationId xmlns:a16="http://schemas.microsoft.com/office/drawing/2014/main" id="{91C4C34F-582F-4826-A067-CC67917962F3}"/>
              </a:ext>
            </a:extLst>
          </p:cNvPr>
          <p:cNvSpPr/>
          <p:nvPr/>
        </p:nvSpPr>
        <p:spPr>
          <a:xfrm>
            <a:off x="3210128" y="2504604"/>
            <a:ext cx="5875506" cy="1848792"/>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20C60F15-07AF-4113-9838-F9FD9263ED70}"/>
              </a:ext>
            </a:extLst>
          </p:cNvPr>
          <p:cNvSpPr txBox="1"/>
          <p:nvPr/>
        </p:nvSpPr>
        <p:spPr>
          <a:xfrm>
            <a:off x="4252608" y="3013501"/>
            <a:ext cx="3686783" cy="830997"/>
          </a:xfrm>
          <a:prstGeom prst="rect">
            <a:avLst/>
          </a:prstGeom>
          <a:noFill/>
        </p:spPr>
        <p:txBody>
          <a:bodyPr wrap="square" rtlCol="0">
            <a:spAutoFit/>
          </a:bodyPr>
          <a:lstStyle/>
          <a:p>
            <a:pPr algn="ctr"/>
            <a:r>
              <a:rPr lang="en-IN" sz="4800" b="1" spc="200" dirty="0">
                <a:solidFill>
                  <a:schemeClr val="bg1"/>
                </a:solidFill>
                <a:latin typeface="Titillium" charset="0"/>
              </a:rPr>
              <a:t>THANK YOU!</a:t>
            </a:r>
          </a:p>
        </p:txBody>
      </p:sp>
    </p:spTree>
    <p:extLst>
      <p:ext uri="{BB962C8B-B14F-4D97-AF65-F5344CB8AC3E}">
        <p14:creationId xmlns:p14="http://schemas.microsoft.com/office/powerpoint/2010/main" val="972362846"/>
      </p:ext>
    </p:extLst>
  </p:cSld>
  <p:clrMapOvr>
    <a:masterClrMapping/>
  </p:clrMapOvr>
  <p:transition spd="slow">
    <p:cove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245</TotalTime>
  <Words>702</Words>
  <Application>Microsoft Office PowerPoint</Application>
  <PresentationFormat>Widescreen</PresentationFormat>
  <Paragraphs>58</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Century Gothic</vt:lpstr>
      <vt:lpstr>Titillium</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charu malik</dc:creator>
  <cp:lastModifiedBy>siddhant srivastava</cp:lastModifiedBy>
  <cp:revision>29</cp:revision>
  <dcterms:created xsi:type="dcterms:W3CDTF">2019-05-19T13:07:18Z</dcterms:created>
  <dcterms:modified xsi:type="dcterms:W3CDTF">2019-05-21T15:44:19Z</dcterms:modified>
</cp:coreProperties>
</file>