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Gill Sans Nova Light"/>
              </a:rPr>
              <a:t>Click to move the slide</a:t>
            </a:r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40352F3-6939-43A5-B090-2F454648836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33BF9B-6C6B-4923-9494-35DB4749BF29}" type="slidenum">
              <a:rPr b="0" lang="en-GB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D8ECA2-16D7-4448-9B37-0C312888BE5A}" type="slidenum">
              <a:rPr b="0" lang="en-GB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1646F0-6EE3-4809-A95D-D8E70B9B4D4F}" type="slidenum">
              <a:rPr b="0" lang="en-GB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3D5732-CF5D-4E11-B494-515E4F577485}" type="slidenum">
              <a:rPr b="0" lang="en-GB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04D92C-3F62-4397-942B-A085EB4BCC2D}" type="slidenum">
              <a:rPr b="0" lang="en-GB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C276CF-0771-4685-A5C4-449CC7008887}" type="slidenum">
              <a:rPr b="0" lang="en-GB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568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3756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15380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568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3756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A1978E-5B92-4F94-AD7C-B343FBA4342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A93FEB-FF2C-4D08-8E5F-6F5E1137E55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9870A6-96E4-49FE-BCB5-D8E3EFDFA20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09EF0D-5613-477D-BFDC-E8DBFCD704A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2A4C35-2FEE-4049-95EC-32000C30DBA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153800" y="3977640"/>
            <a:ext cx="9884160" cy="33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51EB0-2500-4A20-BC69-C3A7C3DCA2E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44F3E-1458-496B-83FA-72A7DBA2714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8EA78-AA7A-45C9-92D7-E15681A5E57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08C813-6CAC-42DE-93D4-586AB71AAB0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8D82D-5869-4701-8595-3583620CF5A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015115-9C34-45C2-A478-7EF62C599CD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49568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783756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115380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49568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783756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69A866-3BE5-4571-B1E8-09076263E0D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8CE48E-F88F-4611-BB68-4B196876DA6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990357-6D56-4280-8971-12E522D98CD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330E85-265B-4228-9E52-34DCC422FCD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267CD6-2369-4BE7-9755-68870B2A69A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5DF023-5A78-4F72-B220-AA885EFB30C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153800" y="3977640"/>
            <a:ext cx="9884160" cy="33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E4803C-2973-48EF-97BD-AEC4CBE6FFF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1B4CE2-7B53-464C-A4CC-A61E4D1C5A9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586BFBC-EA38-4EFE-BFEF-B56B649FBF4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7731893-668D-45D6-972C-6AFA96D506A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9F26200-6601-4EFA-80CF-12B0B1E2964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527CE5A-A524-40F9-AEF2-4D696F41849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49568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83756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115380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49568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83756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4503DE-FD38-441D-ADAF-A523D71086AD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153800" y="3977640"/>
            <a:ext cx="9884160" cy="33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49568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837560" y="470016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115380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49568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7837560" y="4939200"/>
            <a:ext cx="318240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53800" y="3977640"/>
            <a:ext cx="9884160" cy="33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18640" y="493920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15380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18640" y="4700160"/>
            <a:ext cx="482328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153800" y="4939200"/>
            <a:ext cx="9884160" cy="2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a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A picture containing text, plant&#10;&#10;Description automatically generated"/>
          <p:cNvPicPr/>
          <p:nvPr/>
        </p:nvPicPr>
        <p:blipFill>
          <a:blip r:embed="rId2"/>
          <a:stretch/>
        </p:blipFill>
        <p:spPr>
          <a:xfrm>
            <a:off x="1517040" y="0"/>
            <a:ext cx="839160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Oval 6"/>
          <p:cNvSpPr/>
          <p:nvPr/>
        </p:nvSpPr>
        <p:spPr>
          <a:xfrm>
            <a:off x="3300120" y="654840"/>
            <a:ext cx="5591160" cy="559116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8"/>
          <p:cNvSpPr/>
          <p:nvPr/>
        </p:nvSpPr>
        <p:spPr>
          <a:xfrm>
            <a:off x="4359600" y="4299840"/>
            <a:ext cx="3472200" cy="360"/>
          </a:xfrm>
          <a:prstGeom prst="line">
            <a:avLst/>
          </a:prstGeom>
          <a:ln w="19050">
            <a:solidFill>
              <a:srgbClr val="7e86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" name="Picture 10" descr="A picture containing text&#10;&#10;Description automatically generated"/>
          <p:cNvPicPr/>
          <p:nvPr/>
        </p:nvPicPr>
        <p:blipFill>
          <a:blip r:embed="rId3"/>
          <a:stretch/>
        </p:blipFill>
        <p:spPr>
          <a:xfrm>
            <a:off x="5609880" y="4157640"/>
            <a:ext cx="971640" cy="285120"/>
          </a:xfrm>
          <a:prstGeom prst="rect">
            <a:avLst/>
          </a:prstGeom>
          <a:ln w="0">
            <a:noFill/>
          </a:ln>
        </p:spPr>
      </p:pic>
      <p:sp>
        <p:nvSpPr>
          <p:cNvPr id="4" name="Oval 16"/>
          <p:cNvSpPr/>
          <p:nvPr/>
        </p:nvSpPr>
        <p:spPr>
          <a:xfrm>
            <a:off x="3447360" y="807480"/>
            <a:ext cx="5296680" cy="5296680"/>
          </a:xfrm>
          <a:prstGeom prst="ellipse">
            <a:avLst/>
          </a:prstGeom>
          <a:noFill/>
          <a:ln>
            <a:solidFill>
              <a:srgbClr val="7e86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12" descr="A picture containing ceramic ware, porcelain&#10;&#10;Description automatically generated"/>
          <p:cNvPicPr/>
          <p:nvPr/>
        </p:nvPicPr>
        <p:blipFill>
          <a:blip r:embed="rId4"/>
          <a:stretch/>
        </p:blipFill>
        <p:spPr>
          <a:xfrm>
            <a:off x="7019280" y="4814280"/>
            <a:ext cx="1668240" cy="16210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14" descr=""/>
          <p:cNvPicPr/>
          <p:nvPr/>
        </p:nvPicPr>
        <p:blipFill>
          <a:blip r:embed="rId5"/>
          <a:stretch/>
        </p:blipFill>
        <p:spPr>
          <a:xfrm>
            <a:off x="3530880" y="1164240"/>
            <a:ext cx="818280" cy="8452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49320" y="2660760"/>
            <a:ext cx="6693120" cy="108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600" spc="-1" strike="noStrike">
                <a:solidFill>
                  <a:srgbClr val="4a3a1c"/>
                </a:solidFill>
                <a:latin typeface="Baskerville Old Face"/>
              </a:rPr>
              <a:t>Click to edit Master title style</a:t>
            </a:r>
            <a:endParaRPr b="0" lang="en-GB" sz="46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Click to edit the outline text format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4a3a1c"/>
                </a:solidFill>
                <a:latin typeface="Gill Sans Nova Light"/>
              </a:rPr>
              <a:t>Second Outline Level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4a3a1c"/>
                </a:solidFill>
                <a:latin typeface="Gill Sans Nova Light"/>
              </a:rPr>
              <a:t>Third Outline Level</a:t>
            </a:r>
            <a:endParaRPr b="0" lang="en-GB" sz="1800" spc="-1" strike="noStrike">
              <a:solidFill>
                <a:srgbClr val="4a3a1c"/>
              </a:solidFill>
              <a:latin typeface="Gill Sans Nova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4a3a1c"/>
                </a:solidFill>
                <a:latin typeface="Gill Sans Nova Light"/>
              </a:rPr>
              <a:t>Fourth Outline Level</a:t>
            </a:r>
            <a:endParaRPr b="0" lang="en-GB" sz="1800" spc="-1" strike="noStrike">
              <a:solidFill>
                <a:srgbClr val="4a3a1c"/>
              </a:solidFill>
              <a:latin typeface="Gill Sans Nova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a3a1c"/>
                </a:solidFill>
                <a:latin typeface="Gill Sans Nova Light"/>
              </a:rPr>
              <a:t>Fifth Outline Level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a3a1c"/>
                </a:solidFill>
                <a:latin typeface="Gill Sans Nova Light"/>
              </a:rPr>
              <a:t>Sixth Outline Level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4a3a1c"/>
                </a:solidFill>
                <a:latin typeface="Gill Sans Nova Light"/>
              </a:rPr>
              <a:t>Seventh Outline Level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 descr="A picture containing fabric&#10;&#10;Description automatically generated"/>
          <p:cNvPicPr/>
          <p:nvPr/>
        </p:nvPicPr>
        <p:blipFill>
          <a:blip r:embed="rId2"/>
          <a:stretch/>
        </p:blipFill>
        <p:spPr>
          <a:xfrm>
            <a:off x="5667120" y="1162800"/>
            <a:ext cx="1561680" cy="4393800"/>
          </a:xfrm>
          <a:prstGeom prst="rect">
            <a:avLst/>
          </a:prstGeom>
          <a:ln w="0">
            <a:noFill/>
          </a:ln>
        </p:spPr>
      </p:pic>
      <p:sp>
        <p:nvSpPr>
          <p:cNvPr id="46" name="Rectangle 9"/>
          <p:cNvSpPr/>
          <p:nvPr/>
        </p:nvSpPr>
        <p:spPr>
          <a:xfrm>
            <a:off x="0" y="0"/>
            <a:ext cx="6095520" cy="6869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12" descr="A group of flowers&#10;&#10;Description automatically generated with low confidence"/>
          <p:cNvPicPr/>
          <p:nvPr/>
        </p:nvPicPr>
        <p:blipFill>
          <a:blip r:embed="rId3"/>
          <a:stretch/>
        </p:blipFill>
        <p:spPr>
          <a:xfrm flipH="1" rot="960000">
            <a:off x="1761120" y="2048400"/>
            <a:ext cx="1230120" cy="228708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83880" y="978480"/>
            <a:ext cx="37486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4a3a1c"/>
                </a:solidFill>
                <a:latin typeface="Baskerville Old Face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"/>
          </p:nvPr>
        </p:nvSpPr>
        <p:spPr>
          <a:xfrm>
            <a:off x="22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"/>
          </p:nvPr>
        </p:nvSpPr>
        <p:spPr>
          <a:xfrm>
            <a:off x="920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73952F-7999-49AB-AAC7-1ADB9AD117AF}" type="slidenum"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183880" y="2194560"/>
            <a:ext cx="3748680" cy="430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a3a1c"/>
                </a:solidFill>
                <a:latin typeface="Gill Sans Nova Light"/>
              </a:rPr>
              <a:t>Click to edit Master text styles</a:t>
            </a:r>
            <a:endParaRPr b="0" lang="en-GB" sz="2400" spc="-1" strike="noStrike">
              <a:solidFill>
                <a:srgbClr val="4a3a1c"/>
              </a:solidFill>
              <a:latin typeface="Gill Sans Nova Light"/>
            </a:endParaRPr>
          </a:p>
          <a:p>
            <a:pPr lvl="1" marL="2286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4a3a1c"/>
                </a:solidFill>
                <a:latin typeface="Gill Sans Nova Light"/>
              </a:rPr>
              <a:t>Second level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lvl="2" marL="6858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4a3a1c"/>
                </a:solidFill>
                <a:latin typeface="Gill Sans Nova Light"/>
              </a:rPr>
              <a:t>Third level</a:t>
            </a:r>
            <a:endParaRPr b="0" lang="en-GB" sz="1800" spc="-1" strike="noStrike">
              <a:solidFill>
                <a:srgbClr val="4a3a1c"/>
              </a:solidFill>
              <a:latin typeface="Gill Sans Nova Light"/>
            </a:endParaRPr>
          </a:p>
          <a:p>
            <a:pPr lvl="3" marL="11430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4a3a1c"/>
                </a:solidFill>
                <a:latin typeface="Gill Sans Nova Light"/>
              </a:rPr>
              <a:t>Fourth level</a:t>
            </a:r>
            <a:endParaRPr b="0" lang="en-GB" sz="1600" spc="-1" strike="noStrike">
              <a:solidFill>
                <a:srgbClr val="4a3a1c"/>
              </a:solidFill>
              <a:latin typeface="Gill Sans Nova Light"/>
            </a:endParaRPr>
          </a:p>
          <a:p>
            <a:pPr lvl="4" marL="16002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4a3a1c"/>
                </a:solidFill>
                <a:latin typeface="Gill Sans Nova Light"/>
              </a:rPr>
              <a:t>Fifth level</a:t>
            </a:r>
            <a:endParaRPr b="0" lang="en-GB" sz="1600" spc="-1" strike="noStrike">
              <a:solidFill>
                <a:srgbClr val="4a3a1c"/>
              </a:solidFill>
              <a:latin typeface="Gill Sans Nova Light"/>
            </a:endParaRPr>
          </a:p>
        </p:txBody>
      </p:sp>
      <p:pic>
        <p:nvPicPr>
          <p:cNvPr id="52" name="Picture 5" descr="A picture containing flower, plant&#10;&#10;Description automatically generated"/>
          <p:cNvPicPr/>
          <p:nvPr/>
        </p:nvPicPr>
        <p:blipFill>
          <a:blip r:embed="rId4"/>
          <a:stretch/>
        </p:blipFill>
        <p:spPr>
          <a:xfrm>
            <a:off x="5777280" y="2476800"/>
            <a:ext cx="748800" cy="275544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225440" y="1426320"/>
            <a:ext cx="3922560" cy="4242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0000" spc="-1" strike="noStrike">
                <a:solidFill>
                  <a:srgbClr val="ffffff"/>
                </a:solidFill>
                <a:latin typeface="Baskerville Old Face"/>
              </a:rPr>
              <a:t>X</a:t>
            </a:r>
            <a:endParaRPr b="0" lang="en-GB" sz="300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808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4a3a1c"/>
                </a:solidFill>
                <a:latin typeface="Baskerville"/>
                <a:ea typeface="Baskerville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7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73292a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a3a1c"/>
                </a:solidFill>
                <a:latin typeface="Gill Sans Nova Light"/>
              </a:rPr>
              <a:t>Click to edit Master text styles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a3a1c"/>
                </a:solidFill>
                <a:latin typeface="Gill Sans Nova Light"/>
              </a:rPr>
              <a:t>Second level</a:t>
            </a:r>
            <a:endParaRPr b="0" lang="en-GB" sz="2400" spc="-1" strike="noStrike">
              <a:solidFill>
                <a:srgbClr val="4a3a1c"/>
              </a:solidFill>
              <a:latin typeface="Gill Sans Nova Ligh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a3a1c"/>
                </a:solidFill>
                <a:latin typeface="Gill Sans Nova Light"/>
              </a:rPr>
              <a:t>Third level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a3a1c"/>
                </a:solidFill>
                <a:latin typeface="Gill Sans Nova Light"/>
              </a:rPr>
              <a:t>Fourth level</a:t>
            </a:r>
            <a:endParaRPr b="0" lang="en-GB" sz="1800" spc="-1" strike="noStrike">
              <a:solidFill>
                <a:srgbClr val="4a3a1c"/>
              </a:solidFill>
              <a:latin typeface="Gill Sans Nova Ligh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73292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a3a1c"/>
                </a:solidFill>
                <a:latin typeface="Gill Sans Nova Light"/>
              </a:rPr>
              <a:t>Fifth level</a:t>
            </a:r>
            <a:endParaRPr b="0" lang="en-GB" sz="18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ftr" idx="3"/>
          </p:nvPr>
        </p:nvSpPr>
        <p:spPr>
          <a:xfrm>
            <a:off x="22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4"/>
          </p:nvPr>
        </p:nvSpPr>
        <p:spPr>
          <a:xfrm>
            <a:off x="920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7794DA-DF65-4797-A0BB-08182C8608A6}" type="slidenum"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a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4"/>
          <p:cNvSpPr/>
          <p:nvPr/>
        </p:nvSpPr>
        <p:spPr>
          <a:xfrm>
            <a:off x="0" y="3377160"/>
            <a:ext cx="12191760" cy="232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0" descr="A close up of a plant&#10;&#10;Description automatically generated with low confidence"/>
          <p:cNvPicPr/>
          <p:nvPr/>
        </p:nvPicPr>
        <p:blipFill>
          <a:blip r:embed="rId2"/>
          <a:stretch/>
        </p:blipFill>
        <p:spPr>
          <a:xfrm rot="5400000">
            <a:off x="5387400" y="3187080"/>
            <a:ext cx="1422000" cy="52830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8" descr="A picture containing bedclothes, fabric&#10;&#10;Description automatically generated"/>
          <p:cNvPicPr/>
          <p:nvPr/>
        </p:nvPicPr>
        <p:blipFill>
          <a:blip r:embed="rId3"/>
          <a:stretch/>
        </p:blipFill>
        <p:spPr>
          <a:xfrm rot="16200000">
            <a:off x="5400000" y="287640"/>
            <a:ext cx="1485720" cy="5371920"/>
          </a:xfrm>
          <a:prstGeom prst="rect">
            <a:avLst/>
          </a:prstGeom>
          <a:ln w="0">
            <a:noFill/>
          </a:ln>
        </p:spPr>
      </p:pic>
      <p:sp>
        <p:nvSpPr>
          <p:cNvPr id="133" name="Rectangle 12"/>
          <p:cNvSpPr/>
          <p:nvPr/>
        </p:nvSpPr>
        <p:spPr>
          <a:xfrm>
            <a:off x="232560" y="3633120"/>
            <a:ext cx="11740680" cy="1789560"/>
          </a:xfrm>
          <a:prstGeom prst="rect">
            <a:avLst/>
          </a:prstGeom>
          <a:solidFill>
            <a:schemeClr val="bg1"/>
          </a:solidFill>
          <a:ln>
            <a:solidFill>
              <a:srgbClr val="7e86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14" descr="A picture containing ceramic ware, porcelain&#10;&#10;Description automatically generated"/>
          <p:cNvPicPr/>
          <p:nvPr/>
        </p:nvPicPr>
        <p:blipFill>
          <a:blip r:embed="rId4"/>
          <a:stretch/>
        </p:blipFill>
        <p:spPr>
          <a:xfrm rot="2590200">
            <a:off x="6957360" y="5090040"/>
            <a:ext cx="856440" cy="83232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6" descr="A picture containing text&#10;&#10;Description automatically generated"/>
          <p:cNvPicPr/>
          <p:nvPr/>
        </p:nvPicPr>
        <p:blipFill>
          <a:blip r:embed="rId5"/>
          <a:stretch/>
        </p:blipFill>
        <p:spPr>
          <a:xfrm>
            <a:off x="3363120" y="3252960"/>
            <a:ext cx="1206000" cy="62100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53800" y="39776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4a3a1c"/>
                </a:solidFill>
                <a:latin typeface="Baskerville Old Face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53800" y="4700160"/>
            <a:ext cx="98841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Gill Sans Nova Light"/>
              </a:rPr>
              <a:t>Click to edit Master text styles</a:t>
            </a:r>
            <a:endParaRPr b="0" lang="en-GB" sz="24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862360" y="3063240"/>
            <a:ext cx="6693120" cy="108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4a3a1c"/>
                </a:solidFill>
                <a:latin typeface="Baskerville Old Face"/>
              </a:rPr>
              <a:t>TEAM MEMBERS</a:t>
            </a:r>
            <a:br>
              <a:rPr sz="3600"/>
            </a:br>
            <a:br>
              <a:rPr sz="3600"/>
            </a:br>
            <a:r>
              <a:rPr b="0" lang="en-GB" sz="3600" spc="-1" strike="noStrike">
                <a:solidFill>
                  <a:srgbClr val="4a3a1c"/>
                </a:solidFill>
                <a:latin typeface="Baskerville Old Face"/>
              </a:rPr>
              <a:t>SAMRIDHAA R (22PD29)</a:t>
            </a:r>
            <a:br>
              <a:rPr sz="3600"/>
            </a:br>
            <a:r>
              <a:rPr b="0" lang="en-GB" sz="3600" spc="-1" strike="noStrike">
                <a:solidFill>
                  <a:srgbClr val="4a3a1c"/>
                </a:solidFill>
                <a:latin typeface="Baskerville Old Face"/>
              </a:rPr>
              <a:t>DHARANI S(22PD11)</a:t>
            </a:r>
            <a:endParaRPr b="0" lang="en-GB" sz="3600" spc="-1" strike="noStrike">
              <a:solidFill>
                <a:srgbClr val="000000"/>
              </a:solidFill>
              <a:latin typeface="Gill Sans Nova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1225440" y="1426320"/>
            <a:ext cx="3922560" cy="4242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30000" spc="-1" strike="noStrike">
                <a:solidFill>
                  <a:srgbClr val="ffffff"/>
                </a:solidFill>
                <a:latin typeface="Baskerville Old Face"/>
              </a:rPr>
              <a:t>V</a:t>
            </a:r>
            <a:endParaRPr b="0" lang="en-GB" sz="30000" spc="-1" strike="noStrike">
              <a:solidFill>
                <a:srgbClr val="4a3a1c"/>
              </a:solidFill>
              <a:latin typeface="Gill Sans Nova Light"/>
            </a:endParaRPr>
          </a:p>
        </p:txBody>
      </p:sp>
      <p:pic>
        <p:nvPicPr>
          <p:cNvPr id="182" name="Picture 9" descr="Floral leaf accent"/>
          <p:cNvPicPr/>
          <p:nvPr/>
        </p:nvPicPr>
        <p:blipFill>
          <a:blip r:embed="rId1"/>
          <a:stretch/>
        </p:blipFill>
        <p:spPr>
          <a:xfrm flipH="1" rot="941400">
            <a:off x="1654200" y="3058920"/>
            <a:ext cx="1243440" cy="78984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1928" descr="Floral leaf accent"/>
          <p:cNvPicPr/>
          <p:nvPr/>
        </p:nvPicPr>
        <p:blipFill>
          <a:blip r:embed="rId2"/>
          <a:stretch/>
        </p:blipFill>
        <p:spPr>
          <a:xfrm>
            <a:off x="2937240" y="2342880"/>
            <a:ext cx="1790640" cy="203328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7882920" y="1312200"/>
            <a:ext cx="3748680" cy="430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4a3a1c"/>
                </a:solidFill>
                <a:latin typeface="Franklin Gothic Heavy"/>
              </a:rPr>
              <a:t>VIDEO PLAYER</a:t>
            </a:r>
            <a:endParaRPr b="0" lang="en-GB" sz="7200" spc="-1" strike="noStrike">
              <a:solidFill>
                <a:srgbClr val="4a3a1c"/>
              </a:solidFill>
              <a:latin typeface="Gill Sans Nova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ftr" idx="8"/>
          </p:nvPr>
        </p:nvSpPr>
        <p:spPr>
          <a:xfrm>
            <a:off x="22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Presentation title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sldNum" idx="9"/>
          </p:nvPr>
        </p:nvSpPr>
        <p:spPr>
          <a:xfrm>
            <a:off x="920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49D2EF-F883-4FF4-8A05-0B2CCEA7F14C}" type="slidenum"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808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a3a1c"/>
                </a:solidFill>
                <a:latin typeface="Baskerville"/>
                <a:ea typeface="Baskerville"/>
              </a:rPr>
              <a:t>ABSTRACT</a:t>
            </a:r>
            <a:endParaRPr b="0" lang="en-GB" sz="44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10"/>
          </p:nvPr>
        </p:nvSpPr>
        <p:spPr>
          <a:xfrm>
            <a:off x="22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Presentation title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1"/>
          </p:nvPr>
        </p:nvSpPr>
        <p:spPr>
          <a:xfrm>
            <a:off x="920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072348-6A62-464A-A78B-039BBEDC8ECD}" type="slidenum"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1538280" y="1706760"/>
            <a:ext cx="10515240" cy="437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73292a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: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VIDEO PLAYER is a multimedia application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developed in java programming language to support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playing variety of common media types,so that you can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easily integrate audio,video and images of your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applications.The main aim of this project is to show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how to use MediaPlayer to write a media playing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application that interacts with the user and the system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to obtain good performance and pleasant user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600" spc="-1" strike="noStrike">
                <a:solidFill>
                  <a:srgbClr val="4a3a1c"/>
                </a:solidFill>
                <a:latin typeface="Gill Sans Nova Light"/>
              </a:rPr>
              <a:t>experience.</a:t>
            </a:r>
            <a:endParaRPr b="0" lang="en-GB" sz="96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-191880" y="582120"/>
            <a:ext cx="5483160" cy="656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a3a1c"/>
                </a:solidFill>
                <a:latin typeface="Baskerville"/>
                <a:ea typeface="Baskerville"/>
              </a:rPr>
              <a:t>FEATURES:</a:t>
            </a:r>
            <a:endParaRPr b="0" lang="en-GB" sz="44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ftr" idx="12"/>
          </p:nvPr>
        </p:nvSpPr>
        <p:spPr>
          <a:xfrm>
            <a:off x="22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Presentation title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3"/>
          </p:nvPr>
        </p:nvSpPr>
        <p:spPr>
          <a:xfrm>
            <a:off x="920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F130E9-72F3-43DC-9A36-888604E14813}" type="slidenum"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1538280" y="1706760"/>
            <a:ext cx="10515240" cy="437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The key features of video player are: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User may attatch folder to play add various media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files within it.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User may see track lists and play desired ones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accordingly.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It consists of features like volume controllers, aspect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ratio, playback speed, switching to previous and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next videos, brightness adjustment,synchronization.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73292a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 </a:t>
            </a:r>
            <a:r>
              <a:rPr b="0" lang="en-GB" sz="2800" spc="-1" strike="noStrike">
                <a:solidFill>
                  <a:srgbClr val="4a3a1c"/>
                </a:solidFill>
                <a:latin typeface="Gill Sans Nova Light"/>
              </a:rPr>
              <a:t>It supports and plays videos from various media formats like MP4,MKV and more.</a:t>
            </a: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698200" y="799920"/>
            <a:ext cx="6408000" cy="76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algn="ctr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4a3a1c"/>
                </a:solidFill>
                <a:latin typeface="Calibri"/>
                <a:ea typeface="Calibri"/>
              </a:rPr>
              <a:t>SYSTEM SPECIFICATION</a:t>
            </a:r>
            <a:r>
              <a:rPr b="0" lang="en-GB" sz="1800" spc="-1" strike="noStrike">
                <a:solidFill>
                  <a:srgbClr val="4a3a1c"/>
                </a:solidFill>
                <a:latin typeface="Calibri"/>
                <a:ea typeface="Calibri"/>
              </a:rPr>
              <a:t>:</a:t>
            </a:r>
            <a:br>
              <a:rPr sz="1800"/>
            </a:br>
            <a:endParaRPr b="0" lang="en-GB" sz="18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14"/>
          </p:nvPr>
        </p:nvSpPr>
        <p:spPr>
          <a:xfrm>
            <a:off x="22860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Presentation title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5"/>
          </p:nvPr>
        </p:nvSpPr>
        <p:spPr>
          <a:xfrm>
            <a:off x="920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Gill Sans Nova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D46F8-FB26-4746-B66B-44E78D71AAEC}" type="slidenum">
              <a:rPr b="0" lang="en-GB" sz="1200" spc="-1" strike="noStrike">
                <a:solidFill>
                  <a:srgbClr val="000000"/>
                </a:solidFill>
                <a:latin typeface="Gill Sans Nova Light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1770120" y="2674080"/>
            <a:ext cx="10515240" cy="437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228600">
              <a:lnSpc>
                <a:spcPct val="107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4a3a1c"/>
                </a:solidFill>
                <a:latin typeface="Britannic Bold"/>
                <a:ea typeface="Calibri"/>
              </a:rPr>
              <a:t>HARDWARE REQUIREMENTS: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CPU: Modern multi-core processor for handling 4K videos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RAM: </a:t>
            </a:r>
            <a:r>
              <a:rPr b="0" lang="en-US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For SD 2GB. For 4k 8 GB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Graphics Cards and Sound cards : To improve video playback for HD and 4K content 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Audio Hardware: Working audio output( Speakers and Headphones) 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4a3a1c"/>
                </a:solidFill>
                <a:latin typeface="Britannic Bold"/>
                <a:ea typeface="Calibri"/>
              </a:rPr>
              <a:t>SOFTWARE REQUIREMENTS: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Language /Font: JAVA 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Baskerville Old Face"/>
                <a:ea typeface="Calibri"/>
              </a:rPr>
              <a:t>Libraries-JavaFX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Packages-JavaFX Media API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Class-MediaPlayer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 marL="343080" indent="-34308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73292a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4a3a1c"/>
                </a:solidFill>
                <a:latin typeface="Baskerville Old Face"/>
                <a:ea typeface="Calibri"/>
              </a:rPr>
              <a:t>CSS</a:t>
            </a:r>
            <a:endParaRPr b="0" lang="en-GB" sz="2000" spc="-1" strike="noStrike">
              <a:solidFill>
                <a:srgbClr val="4a3a1c"/>
              </a:solidFill>
              <a:latin typeface="Gill Sans Nova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ad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89160" y="4425840"/>
            <a:ext cx="9884160" cy="731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rgbClr val="4a3a1c"/>
                </a:solidFill>
                <a:latin typeface="Baskerville Old Face"/>
              </a:rPr>
              <a:t>Video player is a useful project capable for the playback</a:t>
            </a:r>
            <a:br>
              <a:rPr sz="3200"/>
            </a:br>
            <a:r>
              <a:rPr b="0" lang="en-GB" sz="3200" spc="-1" strike="noStrike">
                <a:solidFill>
                  <a:srgbClr val="4a3a1c"/>
                </a:solidFill>
                <a:latin typeface="Baskerville Old Face"/>
              </a:rPr>
              <a:t>of videos of many formats.</a:t>
            </a:r>
            <a:endParaRPr b="0" lang="en-GB" sz="3200" spc="-1" strike="noStrike">
              <a:solidFill>
                <a:srgbClr val="000000"/>
              </a:solidFill>
              <a:latin typeface="Gill Sans Nova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15200" y="3646440"/>
            <a:ext cx="3124440" cy="50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262626"/>
                </a:solidFill>
                <a:latin typeface="Gill Sans Nova Light"/>
              </a:rPr>
              <a:t>CONCLUSION:</a:t>
            </a:r>
            <a:endParaRPr b="0" lang="en-GB" sz="2400" spc="-1" strike="noStrike">
              <a:solidFill>
                <a:srgbClr val="4a3a1c"/>
              </a:solidFill>
              <a:latin typeface="Gill Sans Nova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{F8AB1098-2985-4ABF-925F-6969C9C62E2D}tf56410444_win32</Template>
  <TotalTime>61</TotalTime>
  <Application>LibreOffice/7.3.7.2$Linux_X86_64 LibreOffice_project/30$Build-2</Application>
  <AppVersion>15.0000</AppVersion>
  <Words>246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2023-09-11T13:32:42Z</dcterms:created>
  <dc:creator>Kabilan S</dc:creator>
  <dc:description/>
  <dc:language>en-IN</dc:language>
  <cp:lastModifiedBy>Samridhaa R</cp:lastModifiedBy>
  <dcterms:modified xsi:type="dcterms:W3CDTF">2023-09-12T04:43:59Z</dcterms:modified>
  <cp:revision>3</cp:revision>
  <dc:subject/>
  <dc:title>TEAM MEMBERS  SAMRIDHAA R (22PD29) DHARANI S(22PD11)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6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