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2" d="100"/>
          <a:sy n="92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2F451-CF0C-EA42-A993-647BEE1C5C5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EA9DA-543A-5B44-9E6D-2D629191280E}">
      <dgm:prSet phldrT="[Text]"/>
      <dgm:spPr/>
      <dgm:t>
        <a:bodyPr/>
        <a:lstStyle/>
        <a:p>
          <a:r>
            <a:rPr lang="en-US" dirty="0"/>
            <a:t>Login into account using email and password</a:t>
          </a:r>
        </a:p>
      </dgm:t>
    </dgm:pt>
    <dgm:pt modelId="{8FA87FA3-A624-D64F-B0E3-2594A2DA1205}" type="parTrans" cxnId="{A5FCB61C-4B18-F342-9337-1FB4826B5B48}">
      <dgm:prSet/>
      <dgm:spPr/>
      <dgm:t>
        <a:bodyPr/>
        <a:lstStyle/>
        <a:p>
          <a:endParaRPr lang="en-US"/>
        </a:p>
      </dgm:t>
    </dgm:pt>
    <dgm:pt modelId="{C225E46E-2F69-544D-A983-8DE1A0728DE8}" type="sibTrans" cxnId="{A5FCB61C-4B18-F342-9337-1FB4826B5B48}">
      <dgm:prSet/>
      <dgm:spPr/>
      <dgm:t>
        <a:bodyPr/>
        <a:lstStyle/>
        <a:p>
          <a:endParaRPr lang="en-US"/>
        </a:p>
      </dgm:t>
    </dgm:pt>
    <dgm:pt modelId="{8AB9F5A1-E9C7-4A4A-86FC-49A2C16ACF43}">
      <dgm:prSet phldrT="[Text]"/>
      <dgm:spPr/>
      <dgm:t>
        <a:bodyPr/>
        <a:lstStyle/>
        <a:p>
          <a:r>
            <a:rPr lang="en-US" dirty="0"/>
            <a:t>Create Employee</a:t>
          </a:r>
        </a:p>
      </dgm:t>
    </dgm:pt>
    <dgm:pt modelId="{8EE5F978-EA3B-2142-AC3F-CFA141C88ABD}" type="parTrans" cxnId="{80F711C7-60E6-9440-9FCE-4CD670F32F61}">
      <dgm:prSet/>
      <dgm:spPr/>
      <dgm:t>
        <a:bodyPr/>
        <a:lstStyle/>
        <a:p>
          <a:endParaRPr lang="en-US"/>
        </a:p>
      </dgm:t>
    </dgm:pt>
    <dgm:pt modelId="{9959608D-27E0-4A47-8DB5-90B0F75CE9FC}" type="sibTrans" cxnId="{80F711C7-60E6-9440-9FCE-4CD670F32F61}">
      <dgm:prSet/>
      <dgm:spPr/>
      <dgm:t>
        <a:bodyPr/>
        <a:lstStyle/>
        <a:p>
          <a:endParaRPr lang="en-US"/>
        </a:p>
      </dgm:t>
    </dgm:pt>
    <dgm:pt modelId="{DF1B71BE-8871-E54E-B6B1-F8EFD2D808A6}">
      <dgm:prSet phldrT="[Text]"/>
      <dgm:spPr/>
      <dgm:t>
        <a:bodyPr/>
        <a:lstStyle/>
        <a:p>
          <a:r>
            <a:rPr lang="en-US" dirty="0"/>
            <a:t>Search Employee</a:t>
          </a:r>
        </a:p>
      </dgm:t>
    </dgm:pt>
    <dgm:pt modelId="{D928D85A-6A11-EF4D-BF00-002B0283A37B}" type="parTrans" cxnId="{295F2537-A930-D741-81F4-09540BE04015}">
      <dgm:prSet/>
      <dgm:spPr/>
      <dgm:t>
        <a:bodyPr/>
        <a:lstStyle/>
        <a:p>
          <a:endParaRPr lang="en-US"/>
        </a:p>
      </dgm:t>
    </dgm:pt>
    <dgm:pt modelId="{EF28A7CF-1F14-0149-B927-8294D86A4F82}" type="sibTrans" cxnId="{295F2537-A930-D741-81F4-09540BE04015}">
      <dgm:prSet/>
      <dgm:spPr/>
      <dgm:t>
        <a:bodyPr/>
        <a:lstStyle/>
        <a:p>
          <a:endParaRPr lang="en-US"/>
        </a:p>
      </dgm:t>
    </dgm:pt>
    <dgm:pt modelId="{B1145C82-7BDF-AE45-9238-57BA61123261}">
      <dgm:prSet phldrT="[Text]"/>
      <dgm:spPr/>
      <dgm:t>
        <a:bodyPr/>
        <a:lstStyle/>
        <a:p>
          <a:r>
            <a:rPr lang="en-US" dirty="0"/>
            <a:t>Delete Employee</a:t>
          </a:r>
        </a:p>
      </dgm:t>
    </dgm:pt>
    <dgm:pt modelId="{871E3B29-F2BE-7941-8A55-F2D00F700F2A}" type="parTrans" cxnId="{571E33FA-4977-4941-B8EA-B286F1874DCE}">
      <dgm:prSet/>
      <dgm:spPr/>
      <dgm:t>
        <a:bodyPr/>
        <a:lstStyle/>
        <a:p>
          <a:endParaRPr lang="en-US"/>
        </a:p>
      </dgm:t>
    </dgm:pt>
    <dgm:pt modelId="{A5014B18-8B74-2044-9617-18F6FD8BCCC5}" type="sibTrans" cxnId="{571E33FA-4977-4941-B8EA-B286F1874DCE}">
      <dgm:prSet/>
      <dgm:spPr/>
      <dgm:t>
        <a:bodyPr/>
        <a:lstStyle/>
        <a:p>
          <a:endParaRPr lang="en-US"/>
        </a:p>
      </dgm:t>
    </dgm:pt>
    <dgm:pt modelId="{03C2A8AE-BB24-0540-A2BE-CF1995109521}">
      <dgm:prSet phldrT="[Text]"/>
      <dgm:spPr/>
      <dgm:t>
        <a:bodyPr/>
        <a:lstStyle/>
        <a:p>
          <a:r>
            <a:rPr lang="en-US" dirty="0"/>
            <a:t>Update Employee</a:t>
          </a:r>
        </a:p>
      </dgm:t>
    </dgm:pt>
    <dgm:pt modelId="{F5D4F798-E1B4-B944-B1DB-796035484E7C}" type="parTrans" cxnId="{BB7D187F-9A96-0D41-B0D0-DE87BB7539C8}">
      <dgm:prSet/>
      <dgm:spPr/>
      <dgm:t>
        <a:bodyPr/>
        <a:lstStyle/>
        <a:p>
          <a:endParaRPr lang="en-US"/>
        </a:p>
      </dgm:t>
    </dgm:pt>
    <dgm:pt modelId="{FB50A42D-9EC7-844D-81D9-50E6E8C51C1F}" type="sibTrans" cxnId="{BB7D187F-9A96-0D41-B0D0-DE87BB7539C8}">
      <dgm:prSet/>
      <dgm:spPr/>
      <dgm:t>
        <a:bodyPr/>
        <a:lstStyle/>
        <a:p>
          <a:endParaRPr lang="en-US"/>
        </a:p>
      </dgm:t>
    </dgm:pt>
    <dgm:pt modelId="{D88D572D-B427-F44B-B762-B7D90393A90A}">
      <dgm:prSet phldrT="[Text]"/>
      <dgm:spPr/>
      <dgm:t>
        <a:bodyPr/>
        <a:lstStyle/>
        <a:p>
          <a:r>
            <a:rPr lang="en-US" dirty="0"/>
            <a:t>EMS Menu</a:t>
          </a:r>
        </a:p>
      </dgm:t>
    </dgm:pt>
    <dgm:pt modelId="{4FC3E8DD-2086-8347-A79C-A92382E0DC60}" type="parTrans" cxnId="{1759DE10-5994-2D4F-936E-B6F34E33591B}">
      <dgm:prSet/>
      <dgm:spPr/>
      <dgm:t>
        <a:bodyPr/>
        <a:lstStyle/>
        <a:p>
          <a:endParaRPr lang="en-US"/>
        </a:p>
      </dgm:t>
    </dgm:pt>
    <dgm:pt modelId="{220E6F67-D3E1-F94C-AB05-D1F4C6504392}" type="sibTrans" cxnId="{1759DE10-5994-2D4F-936E-B6F34E33591B}">
      <dgm:prSet/>
      <dgm:spPr/>
      <dgm:t>
        <a:bodyPr/>
        <a:lstStyle/>
        <a:p>
          <a:endParaRPr lang="en-US"/>
        </a:p>
      </dgm:t>
    </dgm:pt>
    <dgm:pt modelId="{D39F4090-7F83-3243-836E-5047466C82BB}" type="pres">
      <dgm:prSet presAssocID="{D652F451-CF0C-EA42-A993-647BEE1C5C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7E72B-2D17-1E4F-A39E-E2C9C75471A1}" type="pres">
      <dgm:prSet presAssocID="{F31EA9DA-543A-5B44-9E6D-2D629191280E}" presName="hierRoot1" presStyleCnt="0">
        <dgm:presLayoutVars>
          <dgm:hierBranch val="init"/>
        </dgm:presLayoutVars>
      </dgm:prSet>
      <dgm:spPr/>
    </dgm:pt>
    <dgm:pt modelId="{968DAC18-37DD-2A4D-ADC3-F7DEF16C0C4D}" type="pres">
      <dgm:prSet presAssocID="{F31EA9DA-543A-5B44-9E6D-2D629191280E}" presName="rootComposite1" presStyleCnt="0"/>
      <dgm:spPr/>
    </dgm:pt>
    <dgm:pt modelId="{AC66CC77-E232-5A4E-BFFC-DCC09F2DB7C6}" type="pres">
      <dgm:prSet presAssocID="{F31EA9DA-543A-5B44-9E6D-2D629191280E}" presName="rootText1" presStyleLbl="node0" presStyleIdx="0" presStyleCnt="1" custLinFactX="78651" custLinFactY="31655" custLinFactNeighborX="100000" custLinFactNeighborY="100000">
        <dgm:presLayoutVars>
          <dgm:chPref val="3"/>
        </dgm:presLayoutVars>
      </dgm:prSet>
      <dgm:spPr/>
    </dgm:pt>
    <dgm:pt modelId="{E4EB05BC-E370-6647-A0A2-FE53B6EAA85D}" type="pres">
      <dgm:prSet presAssocID="{F31EA9DA-543A-5B44-9E6D-2D629191280E}" presName="rootConnector1" presStyleLbl="node1" presStyleIdx="0" presStyleCnt="0"/>
      <dgm:spPr/>
    </dgm:pt>
    <dgm:pt modelId="{E6F58D67-24FF-CD40-A499-E9296D46F2F4}" type="pres">
      <dgm:prSet presAssocID="{F31EA9DA-543A-5B44-9E6D-2D629191280E}" presName="hierChild2" presStyleCnt="0"/>
      <dgm:spPr/>
    </dgm:pt>
    <dgm:pt modelId="{B3655DB9-855D-B64A-95AC-24555C07350F}" type="pres">
      <dgm:prSet presAssocID="{4FC3E8DD-2086-8347-A79C-A92382E0DC60}" presName="Name37" presStyleLbl="parChTrans1D2" presStyleIdx="0" presStyleCnt="1"/>
      <dgm:spPr/>
    </dgm:pt>
    <dgm:pt modelId="{B09F79E7-F461-A14E-8767-1074E0F5D5D1}" type="pres">
      <dgm:prSet presAssocID="{D88D572D-B427-F44B-B762-B7D90393A90A}" presName="hierRoot2" presStyleCnt="0">
        <dgm:presLayoutVars>
          <dgm:hierBranch val="init"/>
        </dgm:presLayoutVars>
      </dgm:prSet>
      <dgm:spPr/>
    </dgm:pt>
    <dgm:pt modelId="{9F49F4A1-E3E6-F344-9110-23F0E4EBBD3B}" type="pres">
      <dgm:prSet presAssocID="{D88D572D-B427-F44B-B762-B7D90393A90A}" presName="rootComposite" presStyleCnt="0"/>
      <dgm:spPr/>
    </dgm:pt>
    <dgm:pt modelId="{2CBDCEE9-D255-E84A-92B0-B36DE85D97CA}" type="pres">
      <dgm:prSet presAssocID="{D88D572D-B427-F44B-B762-B7D90393A90A}" presName="rootText" presStyleLbl="node2" presStyleIdx="0" presStyleCnt="1" custLinFactX="78651" custLinFactY="36191" custLinFactNeighborX="100000" custLinFactNeighborY="100000">
        <dgm:presLayoutVars>
          <dgm:chPref val="3"/>
        </dgm:presLayoutVars>
      </dgm:prSet>
      <dgm:spPr/>
    </dgm:pt>
    <dgm:pt modelId="{DEE6DE13-2A63-CC45-AF9B-4F42ECD1EC54}" type="pres">
      <dgm:prSet presAssocID="{D88D572D-B427-F44B-B762-B7D90393A90A}" presName="rootConnector" presStyleLbl="node2" presStyleIdx="0" presStyleCnt="1"/>
      <dgm:spPr/>
    </dgm:pt>
    <dgm:pt modelId="{31140058-602B-1B4C-B102-6F42CCEDF4F9}" type="pres">
      <dgm:prSet presAssocID="{D88D572D-B427-F44B-B762-B7D90393A90A}" presName="hierChild4" presStyleCnt="0"/>
      <dgm:spPr/>
    </dgm:pt>
    <dgm:pt modelId="{387D3666-6698-3F46-9B0A-34B64E7A7930}" type="pres">
      <dgm:prSet presAssocID="{8EE5F978-EA3B-2142-AC3F-CFA141C88ABD}" presName="Name37" presStyleLbl="parChTrans1D3" presStyleIdx="0" presStyleCnt="4"/>
      <dgm:spPr/>
    </dgm:pt>
    <dgm:pt modelId="{FF2660A8-9418-5947-9D42-4EB22B0583FE}" type="pres">
      <dgm:prSet presAssocID="{8AB9F5A1-E9C7-4A4A-86FC-49A2C16ACF43}" presName="hierRoot2" presStyleCnt="0">
        <dgm:presLayoutVars>
          <dgm:hierBranch val="init"/>
        </dgm:presLayoutVars>
      </dgm:prSet>
      <dgm:spPr/>
    </dgm:pt>
    <dgm:pt modelId="{E0BCCD61-7B5F-5340-8CE6-FED717A94033}" type="pres">
      <dgm:prSet presAssocID="{8AB9F5A1-E9C7-4A4A-86FC-49A2C16ACF43}" presName="rootComposite" presStyleCnt="0"/>
      <dgm:spPr/>
    </dgm:pt>
    <dgm:pt modelId="{5BAB177E-7C5D-3747-BF6D-49296CDDD1EB}" type="pres">
      <dgm:prSet presAssocID="{8AB9F5A1-E9C7-4A4A-86FC-49A2C16ACF43}" presName="rootText" presStyleLbl="node3" presStyleIdx="0" presStyleCnt="4" custLinFactY="104117" custLinFactNeighborX="61328" custLinFactNeighborY="200000">
        <dgm:presLayoutVars>
          <dgm:chPref val="3"/>
        </dgm:presLayoutVars>
      </dgm:prSet>
      <dgm:spPr/>
    </dgm:pt>
    <dgm:pt modelId="{C89262D4-5D01-884C-A59C-F90D3CDC28A9}" type="pres">
      <dgm:prSet presAssocID="{8AB9F5A1-E9C7-4A4A-86FC-49A2C16ACF43}" presName="rootConnector" presStyleLbl="node3" presStyleIdx="0" presStyleCnt="4"/>
      <dgm:spPr/>
    </dgm:pt>
    <dgm:pt modelId="{76216205-1AD5-1B4E-BF52-CE1ECF06AC9A}" type="pres">
      <dgm:prSet presAssocID="{8AB9F5A1-E9C7-4A4A-86FC-49A2C16ACF43}" presName="hierChild4" presStyleCnt="0"/>
      <dgm:spPr/>
    </dgm:pt>
    <dgm:pt modelId="{C2F72D64-C777-2C46-9334-0980FA76E929}" type="pres">
      <dgm:prSet presAssocID="{8AB9F5A1-E9C7-4A4A-86FC-49A2C16ACF43}" presName="hierChild5" presStyleCnt="0"/>
      <dgm:spPr/>
    </dgm:pt>
    <dgm:pt modelId="{54310F4C-BAF8-6D41-BE4C-D735BD6C5EDE}" type="pres">
      <dgm:prSet presAssocID="{D928D85A-6A11-EF4D-BF00-002B0283A37B}" presName="Name37" presStyleLbl="parChTrans1D3" presStyleIdx="1" presStyleCnt="4"/>
      <dgm:spPr/>
    </dgm:pt>
    <dgm:pt modelId="{06C955B3-9E26-8F4C-98E6-B369DD9994C0}" type="pres">
      <dgm:prSet presAssocID="{DF1B71BE-8871-E54E-B6B1-F8EFD2D808A6}" presName="hierRoot2" presStyleCnt="0">
        <dgm:presLayoutVars>
          <dgm:hierBranch val="init"/>
        </dgm:presLayoutVars>
      </dgm:prSet>
      <dgm:spPr/>
    </dgm:pt>
    <dgm:pt modelId="{8BD7758A-B00F-3C4B-A27D-210E5AD26F95}" type="pres">
      <dgm:prSet presAssocID="{DF1B71BE-8871-E54E-B6B1-F8EFD2D808A6}" presName="rootComposite" presStyleCnt="0"/>
      <dgm:spPr/>
    </dgm:pt>
    <dgm:pt modelId="{0C1A9789-593B-C943-AEE5-3724A9987A96}" type="pres">
      <dgm:prSet presAssocID="{DF1B71BE-8871-E54E-B6B1-F8EFD2D808A6}" presName="rootText" presStyleLbl="node3" presStyleIdx="1" presStyleCnt="4" custLinFactX="94233" custLinFactY="62117" custLinFactNeighborX="100000" custLinFactNeighborY="100000">
        <dgm:presLayoutVars>
          <dgm:chPref val="3"/>
        </dgm:presLayoutVars>
      </dgm:prSet>
      <dgm:spPr/>
    </dgm:pt>
    <dgm:pt modelId="{42F01710-8212-B94A-AFDA-246C38E75344}" type="pres">
      <dgm:prSet presAssocID="{DF1B71BE-8871-E54E-B6B1-F8EFD2D808A6}" presName="rootConnector" presStyleLbl="node3" presStyleIdx="1" presStyleCnt="4"/>
      <dgm:spPr/>
    </dgm:pt>
    <dgm:pt modelId="{5141A005-29B3-214B-B140-820945E16F32}" type="pres">
      <dgm:prSet presAssocID="{DF1B71BE-8871-E54E-B6B1-F8EFD2D808A6}" presName="hierChild4" presStyleCnt="0"/>
      <dgm:spPr/>
    </dgm:pt>
    <dgm:pt modelId="{DD6192EC-D085-6C47-9B8C-2786115C1290}" type="pres">
      <dgm:prSet presAssocID="{DF1B71BE-8871-E54E-B6B1-F8EFD2D808A6}" presName="hierChild5" presStyleCnt="0"/>
      <dgm:spPr/>
    </dgm:pt>
    <dgm:pt modelId="{B1E5B53A-4496-CD48-BE41-E89721470473}" type="pres">
      <dgm:prSet presAssocID="{871E3B29-F2BE-7941-8A55-F2D00F700F2A}" presName="Name37" presStyleLbl="parChTrans1D3" presStyleIdx="2" presStyleCnt="4"/>
      <dgm:spPr/>
    </dgm:pt>
    <dgm:pt modelId="{4079B357-D223-C546-BE91-C81662FE7A77}" type="pres">
      <dgm:prSet presAssocID="{B1145C82-7BDF-AE45-9238-57BA61123261}" presName="hierRoot2" presStyleCnt="0">
        <dgm:presLayoutVars>
          <dgm:hierBranch val="init"/>
        </dgm:presLayoutVars>
      </dgm:prSet>
      <dgm:spPr/>
    </dgm:pt>
    <dgm:pt modelId="{26EB6088-5603-E249-BB9A-5A17408663D6}" type="pres">
      <dgm:prSet presAssocID="{B1145C82-7BDF-AE45-9238-57BA61123261}" presName="rootComposite" presStyleCnt="0"/>
      <dgm:spPr/>
    </dgm:pt>
    <dgm:pt modelId="{7AD1545F-3BF8-EF47-BC90-A42F414EA086}" type="pres">
      <dgm:prSet presAssocID="{B1145C82-7BDF-AE45-9238-57BA61123261}" presName="rootText" presStyleLbl="node3" presStyleIdx="2" presStyleCnt="4" custLinFactX="127450" custLinFactY="-25424" custLinFactNeighborX="200000" custLinFactNeighborY="-100000">
        <dgm:presLayoutVars>
          <dgm:chPref val="3"/>
        </dgm:presLayoutVars>
      </dgm:prSet>
      <dgm:spPr/>
    </dgm:pt>
    <dgm:pt modelId="{CA1C2329-35A1-2648-9099-8F2B18F07FD3}" type="pres">
      <dgm:prSet presAssocID="{B1145C82-7BDF-AE45-9238-57BA61123261}" presName="rootConnector" presStyleLbl="node3" presStyleIdx="2" presStyleCnt="4"/>
      <dgm:spPr/>
    </dgm:pt>
    <dgm:pt modelId="{E23F39B1-ABF4-D043-B021-D8F577A0645F}" type="pres">
      <dgm:prSet presAssocID="{B1145C82-7BDF-AE45-9238-57BA61123261}" presName="hierChild4" presStyleCnt="0"/>
      <dgm:spPr/>
    </dgm:pt>
    <dgm:pt modelId="{4F53C3DF-A632-FE4B-9BCA-868CB817E2F6}" type="pres">
      <dgm:prSet presAssocID="{B1145C82-7BDF-AE45-9238-57BA61123261}" presName="hierChild5" presStyleCnt="0"/>
      <dgm:spPr/>
    </dgm:pt>
    <dgm:pt modelId="{6AEFEF7F-6EBB-694C-A428-98ACC6648FD1}" type="pres">
      <dgm:prSet presAssocID="{F5D4F798-E1B4-B944-B1DB-796035484E7C}" presName="Name37" presStyleLbl="parChTrans1D3" presStyleIdx="3" presStyleCnt="4"/>
      <dgm:spPr/>
    </dgm:pt>
    <dgm:pt modelId="{15390AC0-4852-454D-9807-85C5C16C64AC}" type="pres">
      <dgm:prSet presAssocID="{03C2A8AE-BB24-0540-A2BE-CF1995109521}" presName="hierRoot2" presStyleCnt="0">
        <dgm:presLayoutVars>
          <dgm:hierBranch val="init"/>
        </dgm:presLayoutVars>
      </dgm:prSet>
      <dgm:spPr/>
    </dgm:pt>
    <dgm:pt modelId="{E6D75770-BE71-3241-9EA7-6B1C7FF7DFCD}" type="pres">
      <dgm:prSet presAssocID="{03C2A8AE-BB24-0540-A2BE-CF1995109521}" presName="rootComposite" presStyleCnt="0"/>
      <dgm:spPr/>
    </dgm:pt>
    <dgm:pt modelId="{8C9F4BEE-CBA1-4646-BED9-C08942E68664}" type="pres">
      <dgm:prSet presAssocID="{03C2A8AE-BB24-0540-A2BE-CF1995109521}" presName="rootText" presStyleLbl="node3" presStyleIdx="3" presStyleCnt="4" custLinFactX="123889" custLinFactY="-21883" custLinFactNeighborX="200000" custLinFactNeighborY="-100000">
        <dgm:presLayoutVars>
          <dgm:chPref val="3"/>
        </dgm:presLayoutVars>
      </dgm:prSet>
      <dgm:spPr/>
    </dgm:pt>
    <dgm:pt modelId="{CACA533A-CB9A-5D4D-9465-3DC1EFA3DCD5}" type="pres">
      <dgm:prSet presAssocID="{03C2A8AE-BB24-0540-A2BE-CF1995109521}" presName="rootConnector" presStyleLbl="node3" presStyleIdx="3" presStyleCnt="4"/>
      <dgm:spPr/>
    </dgm:pt>
    <dgm:pt modelId="{7E39D7F7-3ADB-F946-A885-81A7C39EC35E}" type="pres">
      <dgm:prSet presAssocID="{03C2A8AE-BB24-0540-A2BE-CF1995109521}" presName="hierChild4" presStyleCnt="0"/>
      <dgm:spPr/>
    </dgm:pt>
    <dgm:pt modelId="{57DE6E9C-142D-8E42-8328-6EB341CD67D3}" type="pres">
      <dgm:prSet presAssocID="{03C2A8AE-BB24-0540-A2BE-CF1995109521}" presName="hierChild5" presStyleCnt="0"/>
      <dgm:spPr/>
    </dgm:pt>
    <dgm:pt modelId="{ECE8F69F-A0E6-AD42-BC0C-01DB84A7481D}" type="pres">
      <dgm:prSet presAssocID="{D88D572D-B427-F44B-B762-B7D90393A90A}" presName="hierChild5" presStyleCnt="0"/>
      <dgm:spPr/>
    </dgm:pt>
    <dgm:pt modelId="{330C6487-3E14-3041-9634-B559207EEED4}" type="pres">
      <dgm:prSet presAssocID="{F31EA9DA-543A-5B44-9E6D-2D629191280E}" presName="hierChild3" presStyleCnt="0"/>
      <dgm:spPr/>
    </dgm:pt>
  </dgm:ptLst>
  <dgm:cxnLst>
    <dgm:cxn modelId="{F58F4206-B0E5-E74D-A2A1-5005CFDFE744}" type="presOf" srcId="{D928D85A-6A11-EF4D-BF00-002B0283A37B}" destId="{54310F4C-BAF8-6D41-BE4C-D735BD6C5EDE}" srcOrd="0" destOrd="0" presId="urn:microsoft.com/office/officeart/2005/8/layout/orgChart1"/>
    <dgm:cxn modelId="{1759DE10-5994-2D4F-936E-B6F34E33591B}" srcId="{F31EA9DA-543A-5B44-9E6D-2D629191280E}" destId="{D88D572D-B427-F44B-B762-B7D90393A90A}" srcOrd="0" destOrd="0" parTransId="{4FC3E8DD-2086-8347-A79C-A92382E0DC60}" sibTransId="{220E6F67-D3E1-F94C-AB05-D1F4C6504392}"/>
    <dgm:cxn modelId="{20C9D912-E73A-D54D-AAA1-C96DE29D8512}" type="presOf" srcId="{4FC3E8DD-2086-8347-A79C-A92382E0DC60}" destId="{B3655DB9-855D-B64A-95AC-24555C07350F}" srcOrd="0" destOrd="0" presId="urn:microsoft.com/office/officeart/2005/8/layout/orgChart1"/>
    <dgm:cxn modelId="{A5FCB61C-4B18-F342-9337-1FB4826B5B48}" srcId="{D652F451-CF0C-EA42-A993-647BEE1C5C51}" destId="{F31EA9DA-543A-5B44-9E6D-2D629191280E}" srcOrd="0" destOrd="0" parTransId="{8FA87FA3-A624-D64F-B0E3-2594A2DA1205}" sibTransId="{C225E46E-2F69-544D-A983-8DE1A0728DE8}"/>
    <dgm:cxn modelId="{295F2537-A930-D741-81F4-09540BE04015}" srcId="{D88D572D-B427-F44B-B762-B7D90393A90A}" destId="{DF1B71BE-8871-E54E-B6B1-F8EFD2D808A6}" srcOrd="1" destOrd="0" parTransId="{D928D85A-6A11-EF4D-BF00-002B0283A37B}" sibTransId="{EF28A7CF-1F14-0149-B927-8294D86A4F82}"/>
    <dgm:cxn modelId="{5CBCC03C-448B-2A45-B95F-8331104614EB}" type="presOf" srcId="{8EE5F978-EA3B-2142-AC3F-CFA141C88ABD}" destId="{387D3666-6698-3F46-9B0A-34B64E7A7930}" srcOrd="0" destOrd="0" presId="urn:microsoft.com/office/officeart/2005/8/layout/orgChart1"/>
    <dgm:cxn modelId="{67DAD442-1493-E44C-913C-0BD91E40CED3}" type="presOf" srcId="{D88D572D-B427-F44B-B762-B7D90393A90A}" destId="{2CBDCEE9-D255-E84A-92B0-B36DE85D97CA}" srcOrd="0" destOrd="0" presId="urn:microsoft.com/office/officeart/2005/8/layout/orgChart1"/>
    <dgm:cxn modelId="{9551B248-8CC1-5445-96A1-58FD35A85F6D}" type="presOf" srcId="{871E3B29-F2BE-7941-8A55-F2D00F700F2A}" destId="{B1E5B53A-4496-CD48-BE41-E89721470473}" srcOrd="0" destOrd="0" presId="urn:microsoft.com/office/officeart/2005/8/layout/orgChart1"/>
    <dgm:cxn modelId="{1CD6BB6B-0544-3B43-8417-F86C40DF1B12}" type="presOf" srcId="{DF1B71BE-8871-E54E-B6B1-F8EFD2D808A6}" destId="{42F01710-8212-B94A-AFDA-246C38E75344}" srcOrd="1" destOrd="0" presId="urn:microsoft.com/office/officeart/2005/8/layout/orgChart1"/>
    <dgm:cxn modelId="{51D84870-2394-4745-BC76-4B4F78678384}" type="presOf" srcId="{F31EA9DA-543A-5B44-9E6D-2D629191280E}" destId="{E4EB05BC-E370-6647-A0A2-FE53B6EAA85D}" srcOrd="1" destOrd="0" presId="urn:microsoft.com/office/officeart/2005/8/layout/orgChart1"/>
    <dgm:cxn modelId="{60CDA575-A143-7A4D-89F1-2A88033B3858}" type="presOf" srcId="{03C2A8AE-BB24-0540-A2BE-CF1995109521}" destId="{CACA533A-CB9A-5D4D-9465-3DC1EFA3DCD5}" srcOrd="1" destOrd="0" presId="urn:microsoft.com/office/officeart/2005/8/layout/orgChart1"/>
    <dgm:cxn modelId="{BB7D187F-9A96-0D41-B0D0-DE87BB7539C8}" srcId="{D88D572D-B427-F44B-B762-B7D90393A90A}" destId="{03C2A8AE-BB24-0540-A2BE-CF1995109521}" srcOrd="3" destOrd="0" parTransId="{F5D4F798-E1B4-B944-B1DB-796035484E7C}" sibTransId="{FB50A42D-9EC7-844D-81D9-50E6E8C51C1F}"/>
    <dgm:cxn modelId="{06785481-6A18-9C44-9286-7F3D67BADEBC}" type="presOf" srcId="{F5D4F798-E1B4-B944-B1DB-796035484E7C}" destId="{6AEFEF7F-6EBB-694C-A428-98ACC6648FD1}" srcOrd="0" destOrd="0" presId="urn:microsoft.com/office/officeart/2005/8/layout/orgChart1"/>
    <dgm:cxn modelId="{DA8B2786-F152-1C4E-AD21-D9485BD728B4}" type="presOf" srcId="{8AB9F5A1-E9C7-4A4A-86FC-49A2C16ACF43}" destId="{C89262D4-5D01-884C-A59C-F90D3CDC28A9}" srcOrd="1" destOrd="0" presId="urn:microsoft.com/office/officeart/2005/8/layout/orgChart1"/>
    <dgm:cxn modelId="{44ED8786-EA9E-2E4C-832A-6F1BE3BBE08D}" type="presOf" srcId="{D652F451-CF0C-EA42-A993-647BEE1C5C51}" destId="{D39F4090-7F83-3243-836E-5047466C82BB}" srcOrd="0" destOrd="0" presId="urn:microsoft.com/office/officeart/2005/8/layout/orgChart1"/>
    <dgm:cxn modelId="{92928993-0DCD-8844-869B-CE9D331E1422}" type="presOf" srcId="{D88D572D-B427-F44B-B762-B7D90393A90A}" destId="{DEE6DE13-2A63-CC45-AF9B-4F42ECD1EC54}" srcOrd="1" destOrd="0" presId="urn:microsoft.com/office/officeart/2005/8/layout/orgChart1"/>
    <dgm:cxn modelId="{0484DF98-D222-1944-9433-E004756C73DA}" type="presOf" srcId="{DF1B71BE-8871-E54E-B6B1-F8EFD2D808A6}" destId="{0C1A9789-593B-C943-AEE5-3724A9987A96}" srcOrd="0" destOrd="0" presId="urn:microsoft.com/office/officeart/2005/8/layout/orgChart1"/>
    <dgm:cxn modelId="{05B05EA0-0462-9A4B-85E0-96637C47681E}" type="presOf" srcId="{03C2A8AE-BB24-0540-A2BE-CF1995109521}" destId="{8C9F4BEE-CBA1-4646-BED9-C08942E68664}" srcOrd="0" destOrd="0" presId="urn:microsoft.com/office/officeart/2005/8/layout/orgChart1"/>
    <dgm:cxn modelId="{80F711C7-60E6-9440-9FCE-4CD670F32F61}" srcId="{D88D572D-B427-F44B-B762-B7D90393A90A}" destId="{8AB9F5A1-E9C7-4A4A-86FC-49A2C16ACF43}" srcOrd="0" destOrd="0" parTransId="{8EE5F978-EA3B-2142-AC3F-CFA141C88ABD}" sibTransId="{9959608D-27E0-4A47-8DB5-90B0F75CE9FC}"/>
    <dgm:cxn modelId="{327BB9C8-70D2-8B46-9BFD-52CFE9D78E36}" type="presOf" srcId="{F31EA9DA-543A-5B44-9E6D-2D629191280E}" destId="{AC66CC77-E232-5A4E-BFFC-DCC09F2DB7C6}" srcOrd="0" destOrd="0" presId="urn:microsoft.com/office/officeart/2005/8/layout/orgChart1"/>
    <dgm:cxn modelId="{21DA48D7-24EF-FA43-8959-8FD77A1E9994}" type="presOf" srcId="{B1145C82-7BDF-AE45-9238-57BA61123261}" destId="{7AD1545F-3BF8-EF47-BC90-A42F414EA086}" srcOrd="0" destOrd="0" presId="urn:microsoft.com/office/officeart/2005/8/layout/orgChart1"/>
    <dgm:cxn modelId="{9BF13CED-536E-EE4C-B6D1-054E7C8247EA}" type="presOf" srcId="{B1145C82-7BDF-AE45-9238-57BA61123261}" destId="{CA1C2329-35A1-2648-9099-8F2B18F07FD3}" srcOrd="1" destOrd="0" presId="urn:microsoft.com/office/officeart/2005/8/layout/orgChart1"/>
    <dgm:cxn modelId="{571E33FA-4977-4941-B8EA-B286F1874DCE}" srcId="{D88D572D-B427-F44B-B762-B7D90393A90A}" destId="{B1145C82-7BDF-AE45-9238-57BA61123261}" srcOrd="2" destOrd="0" parTransId="{871E3B29-F2BE-7941-8A55-F2D00F700F2A}" sibTransId="{A5014B18-8B74-2044-9617-18F6FD8BCCC5}"/>
    <dgm:cxn modelId="{892BC6FF-C49B-CD46-8D0E-2A56C3D3C219}" type="presOf" srcId="{8AB9F5A1-E9C7-4A4A-86FC-49A2C16ACF43}" destId="{5BAB177E-7C5D-3747-BF6D-49296CDDD1EB}" srcOrd="0" destOrd="0" presId="urn:microsoft.com/office/officeart/2005/8/layout/orgChart1"/>
    <dgm:cxn modelId="{7B186B2F-41F2-5A4D-8976-F7485FAA6DB6}" type="presParOf" srcId="{D39F4090-7F83-3243-836E-5047466C82BB}" destId="{2E67E72B-2D17-1E4F-A39E-E2C9C75471A1}" srcOrd="0" destOrd="0" presId="urn:microsoft.com/office/officeart/2005/8/layout/orgChart1"/>
    <dgm:cxn modelId="{63D0C3C2-0079-CE4B-8FFD-9F74A4A974F7}" type="presParOf" srcId="{2E67E72B-2D17-1E4F-A39E-E2C9C75471A1}" destId="{968DAC18-37DD-2A4D-ADC3-F7DEF16C0C4D}" srcOrd="0" destOrd="0" presId="urn:microsoft.com/office/officeart/2005/8/layout/orgChart1"/>
    <dgm:cxn modelId="{A299EFB8-A3EB-124C-A741-B5598A4D5529}" type="presParOf" srcId="{968DAC18-37DD-2A4D-ADC3-F7DEF16C0C4D}" destId="{AC66CC77-E232-5A4E-BFFC-DCC09F2DB7C6}" srcOrd="0" destOrd="0" presId="urn:microsoft.com/office/officeart/2005/8/layout/orgChart1"/>
    <dgm:cxn modelId="{C81DF092-FE26-564C-8648-0B40AE8CAADE}" type="presParOf" srcId="{968DAC18-37DD-2A4D-ADC3-F7DEF16C0C4D}" destId="{E4EB05BC-E370-6647-A0A2-FE53B6EAA85D}" srcOrd="1" destOrd="0" presId="urn:microsoft.com/office/officeart/2005/8/layout/orgChart1"/>
    <dgm:cxn modelId="{A037B328-8C68-C244-97B3-A722BE0EA1DC}" type="presParOf" srcId="{2E67E72B-2D17-1E4F-A39E-E2C9C75471A1}" destId="{E6F58D67-24FF-CD40-A499-E9296D46F2F4}" srcOrd="1" destOrd="0" presId="urn:microsoft.com/office/officeart/2005/8/layout/orgChart1"/>
    <dgm:cxn modelId="{AE4521CF-8EAD-0E45-820A-35744A0AA0FE}" type="presParOf" srcId="{E6F58D67-24FF-CD40-A499-E9296D46F2F4}" destId="{B3655DB9-855D-B64A-95AC-24555C07350F}" srcOrd="0" destOrd="0" presId="urn:microsoft.com/office/officeart/2005/8/layout/orgChart1"/>
    <dgm:cxn modelId="{3929E10B-4F6C-B24B-A11F-38639FEBA183}" type="presParOf" srcId="{E6F58D67-24FF-CD40-A499-E9296D46F2F4}" destId="{B09F79E7-F461-A14E-8767-1074E0F5D5D1}" srcOrd="1" destOrd="0" presId="urn:microsoft.com/office/officeart/2005/8/layout/orgChart1"/>
    <dgm:cxn modelId="{1EA044F2-EC91-224F-A68A-AF44F53426D4}" type="presParOf" srcId="{B09F79E7-F461-A14E-8767-1074E0F5D5D1}" destId="{9F49F4A1-E3E6-F344-9110-23F0E4EBBD3B}" srcOrd="0" destOrd="0" presId="urn:microsoft.com/office/officeart/2005/8/layout/orgChart1"/>
    <dgm:cxn modelId="{9CCD267D-0732-FF40-81DC-5B16185830FA}" type="presParOf" srcId="{9F49F4A1-E3E6-F344-9110-23F0E4EBBD3B}" destId="{2CBDCEE9-D255-E84A-92B0-B36DE85D97CA}" srcOrd="0" destOrd="0" presId="urn:microsoft.com/office/officeart/2005/8/layout/orgChart1"/>
    <dgm:cxn modelId="{4A1277C3-5B18-C74A-9DCC-EB8B0C71F7F1}" type="presParOf" srcId="{9F49F4A1-E3E6-F344-9110-23F0E4EBBD3B}" destId="{DEE6DE13-2A63-CC45-AF9B-4F42ECD1EC54}" srcOrd="1" destOrd="0" presId="urn:microsoft.com/office/officeart/2005/8/layout/orgChart1"/>
    <dgm:cxn modelId="{C4FD5997-9B04-C648-8BD5-ECE005922EA5}" type="presParOf" srcId="{B09F79E7-F461-A14E-8767-1074E0F5D5D1}" destId="{31140058-602B-1B4C-B102-6F42CCEDF4F9}" srcOrd="1" destOrd="0" presId="urn:microsoft.com/office/officeart/2005/8/layout/orgChart1"/>
    <dgm:cxn modelId="{3E26ED3F-DE51-8A45-AB50-72C62570B9CD}" type="presParOf" srcId="{31140058-602B-1B4C-B102-6F42CCEDF4F9}" destId="{387D3666-6698-3F46-9B0A-34B64E7A7930}" srcOrd="0" destOrd="0" presId="urn:microsoft.com/office/officeart/2005/8/layout/orgChart1"/>
    <dgm:cxn modelId="{963FC98E-456D-BA4C-91C5-6D60C92D83C9}" type="presParOf" srcId="{31140058-602B-1B4C-B102-6F42CCEDF4F9}" destId="{FF2660A8-9418-5947-9D42-4EB22B0583FE}" srcOrd="1" destOrd="0" presId="urn:microsoft.com/office/officeart/2005/8/layout/orgChart1"/>
    <dgm:cxn modelId="{010D5321-1668-DE49-9F7A-CB6C47FB8679}" type="presParOf" srcId="{FF2660A8-9418-5947-9D42-4EB22B0583FE}" destId="{E0BCCD61-7B5F-5340-8CE6-FED717A94033}" srcOrd="0" destOrd="0" presId="urn:microsoft.com/office/officeart/2005/8/layout/orgChart1"/>
    <dgm:cxn modelId="{595C0FF8-B6CB-2A42-A105-5FF21B07811F}" type="presParOf" srcId="{E0BCCD61-7B5F-5340-8CE6-FED717A94033}" destId="{5BAB177E-7C5D-3747-BF6D-49296CDDD1EB}" srcOrd="0" destOrd="0" presId="urn:microsoft.com/office/officeart/2005/8/layout/orgChart1"/>
    <dgm:cxn modelId="{26E41CBD-A111-A846-ACA6-76DF40D38A98}" type="presParOf" srcId="{E0BCCD61-7B5F-5340-8CE6-FED717A94033}" destId="{C89262D4-5D01-884C-A59C-F90D3CDC28A9}" srcOrd="1" destOrd="0" presId="urn:microsoft.com/office/officeart/2005/8/layout/orgChart1"/>
    <dgm:cxn modelId="{A9394116-9E75-114F-986B-D1A7DFC0DF59}" type="presParOf" srcId="{FF2660A8-9418-5947-9D42-4EB22B0583FE}" destId="{76216205-1AD5-1B4E-BF52-CE1ECF06AC9A}" srcOrd="1" destOrd="0" presId="urn:microsoft.com/office/officeart/2005/8/layout/orgChart1"/>
    <dgm:cxn modelId="{72B613C7-5ABF-B749-86C4-0383199F53A0}" type="presParOf" srcId="{FF2660A8-9418-5947-9D42-4EB22B0583FE}" destId="{C2F72D64-C777-2C46-9334-0980FA76E929}" srcOrd="2" destOrd="0" presId="urn:microsoft.com/office/officeart/2005/8/layout/orgChart1"/>
    <dgm:cxn modelId="{C4D1431C-A07D-994A-B2C3-0AEC9E18797A}" type="presParOf" srcId="{31140058-602B-1B4C-B102-6F42CCEDF4F9}" destId="{54310F4C-BAF8-6D41-BE4C-D735BD6C5EDE}" srcOrd="2" destOrd="0" presId="urn:microsoft.com/office/officeart/2005/8/layout/orgChart1"/>
    <dgm:cxn modelId="{978A8262-0D70-774F-840C-2DF3EC697E23}" type="presParOf" srcId="{31140058-602B-1B4C-B102-6F42CCEDF4F9}" destId="{06C955B3-9E26-8F4C-98E6-B369DD9994C0}" srcOrd="3" destOrd="0" presId="urn:microsoft.com/office/officeart/2005/8/layout/orgChart1"/>
    <dgm:cxn modelId="{4CB3649F-4837-6741-9272-32956BCE41FF}" type="presParOf" srcId="{06C955B3-9E26-8F4C-98E6-B369DD9994C0}" destId="{8BD7758A-B00F-3C4B-A27D-210E5AD26F95}" srcOrd="0" destOrd="0" presId="urn:microsoft.com/office/officeart/2005/8/layout/orgChart1"/>
    <dgm:cxn modelId="{4D5450C8-C4B0-AD4A-84BF-2658B497D216}" type="presParOf" srcId="{8BD7758A-B00F-3C4B-A27D-210E5AD26F95}" destId="{0C1A9789-593B-C943-AEE5-3724A9987A96}" srcOrd="0" destOrd="0" presId="urn:microsoft.com/office/officeart/2005/8/layout/orgChart1"/>
    <dgm:cxn modelId="{D07F8866-3E5C-B342-87A9-D7D72F7D714B}" type="presParOf" srcId="{8BD7758A-B00F-3C4B-A27D-210E5AD26F95}" destId="{42F01710-8212-B94A-AFDA-246C38E75344}" srcOrd="1" destOrd="0" presId="urn:microsoft.com/office/officeart/2005/8/layout/orgChart1"/>
    <dgm:cxn modelId="{A973DE92-72DD-F24C-880F-574FF4649123}" type="presParOf" srcId="{06C955B3-9E26-8F4C-98E6-B369DD9994C0}" destId="{5141A005-29B3-214B-B140-820945E16F32}" srcOrd="1" destOrd="0" presId="urn:microsoft.com/office/officeart/2005/8/layout/orgChart1"/>
    <dgm:cxn modelId="{304EA5AA-7778-424E-B694-C571412BC55D}" type="presParOf" srcId="{06C955B3-9E26-8F4C-98E6-B369DD9994C0}" destId="{DD6192EC-D085-6C47-9B8C-2786115C1290}" srcOrd="2" destOrd="0" presId="urn:microsoft.com/office/officeart/2005/8/layout/orgChart1"/>
    <dgm:cxn modelId="{B3C5FBD0-EA86-EB4B-8B97-09CB0837A8D9}" type="presParOf" srcId="{31140058-602B-1B4C-B102-6F42CCEDF4F9}" destId="{B1E5B53A-4496-CD48-BE41-E89721470473}" srcOrd="4" destOrd="0" presId="urn:microsoft.com/office/officeart/2005/8/layout/orgChart1"/>
    <dgm:cxn modelId="{4C7B743F-DD9A-9445-B45D-ED96D0251098}" type="presParOf" srcId="{31140058-602B-1B4C-B102-6F42CCEDF4F9}" destId="{4079B357-D223-C546-BE91-C81662FE7A77}" srcOrd="5" destOrd="0" presId="urn:microsoft.com/office/officeart/2005/8/layout/orgChart1"/>
    <dgm:cxn modelId="{83B42784-4C01-674A-9CC4-BC709EBB9218}" type="presParOf" srcId="{4079B357-D223-C546-BE91-C81662FE7A77}" destId="{26EB6088-5603-E249-BB9A-5A17408663D6}" srcOrd="0" destOrd="0" presId="urn:microsoft.com/office/officeart/2005/8/layout/orgChart1"/>
    <dgm:cxn modelId="{F78896DA-F7D3-F041-A736-F4560CB7C95F}" type="presParOf" srcId="{26EB6088-5603-E249-BB9A-5A17408663D6}" destId="{7AD1545F-3BF8-EF47-BC90-A42F414EA086}" srcOrd="0" destOrd="0" presId="urn:microsoft.com/office/officeart/2005/8/layout/orgChart1"/>
    <dgm:cxn modelId="{CDC9C1DF-05E5-F84C-829D-0CEDD44D9F00}" type="presParOf" srcId="{26EB6088-5603-E249-BB9A-5A17408663D6}" destId="{CA1C2329-35A1-2648-9099-8F2B18F07FD3}" srcOrd="1" destOrd="0" presId="urn:microsoft.com/office/officeart/2005/8/layout/orgChart1"/>
    <dgm:cxn modelId="{B3303A6D-01FA-AF49-A1D9-6F84329DA36E}" type="presParOf" srcId="{4079B357-D223-C546-BE91-C81662FE7A77}" destId="{E23F39B1-ABF4-D043-B021-D8F577A0645F}" srcOrd="1" destOrd="0" presId="urn:microsoft.com/office/officeart/2005/8/layout/orgChart1"/>
    <dgm:cxn modelId="{754613D8-AEC4-4E45-9CCD-DE2D247647BF}" type="presParOf" srcId="{4079B357-D223-C546-BE91-C81662FE7A77}" destId="{4F53C3DF-A632-FE4B-9BCA-868CB817E2F6}" srcOrd="2" destOrd="0" presId="urn:microsoft.com/office/officeart/2005/8/layout/orgChart1"/>
    <dgm:cxn modelId="{4A348C00-A441-DA49-8C9E-29AD019341B5}" type="presParOf" srcId="{31140058-602B-1B4C-B102-6F42CCEDF4F9}" destId="{6AEFEF7F-6EBB-694C-A428-98ACC6648FD1}" srcOrd="6" destOrd="0" presId="urn:microsoft.com/office/officeart/2005/8/layout/orgChart1"/>
    <dgm:cxn modelId="{B0AE6779-769B-9248-8635-B3B8D27BA332}" type="presParOf" srcId="{31140058-602B-1B4C-B102-6F42CCEDF4F9}" destId="{15390AC0-4852-454D-9807-85C5C16C64AC}" srcOrd="7" destOrd="0" presId="urn:microsoft.com/office/officeart/2005/8/layout/orgChart1"/>
    <dgm:cxn modelId="{1AB37CDF-8BC2-E047-9F19-64BB7A02203F}" type="presParOf" srcId="{15390AC0-4852-454D-9807-85C5C16C64AC}" destId="{E6D75770-BE71-3241-9EA7-6B1C7FF7DFCD}" srcOrd="0" destOrd="0" presId="urn:microsoft.com/office/officeart/2005/8/layout/orgChart1"/>
    <dgm:cxn modelId="{0FCF2DA3-5864-BD4A-AC89-3D43A2CA1C5E}" type="presParOf" srcId="{E6D75770-BE71-3241-9EA7-6B1C7FF7DFCD}" destId="{8C9F4BEE-CBA1-4646-BED9-C08942E68664}" srcOrd="0" destOrd="0" presId="urn:microsoft.com/office/officeart/2005/8/layout/orgChart1"/>
    <dgm:cxn modelId="{699D6332-8859-D94E-BAEB-7B89BA32A1BA}" type="presParOf" srcId="{E6D75770-BE71-3241-9EA7-6B1C7FF7DFCD}" destId="{CACA533A-CB9A-5D4D-9465-3DC1EFA3DCD5}" srcOrd="1" destOrd="0" presId="urn:microsoft.com/office/officeart/2005/8/layout/orgChart1"/>
    <dgm:cxn modelId="{C593C43D-FBCA-3C46-8F1B-8DDAF151111A}" type="presParOf" srcId="{15390AC0-4852-454D-9807-85C5C16C64AC}" destId="{7E39D7F7-3ADB-F946-A885-81A7C39EC35E}" srcOrd="1" destOrd="0" presId="urn:microsoft.com/office/officeart/2005/8/layout/orgChart1"/>
    <dgm:cxn modelId="{59035D49-6300-6941-9365-D23C297C1302}" type="presParOf" srcId="{15390AC0-4852-454D-9807-85C5C16C64AC}" destId="{57DE6E9C-142D-8E42-8328-6EB341CD67D3}" srcOrd="2" destOrd="0" presId="urn:microsoft.com/office/officeart/2005/8/layout/orgChart1"/>
    <dgm:cxn modelId="{B78F34D7-0468-4A4E-AED8-3363A4774007}" type="presParOf" srcId="{B09F79E7-F461-A14E-8767-1074E0F5D5D1}" destId="{ECE8F69F-A0E6-AD42-BC0C-01DB84A7481D}" srcOrd="2" destOrd="0" presId="urn:microsoft.com/office/officeart/2005/8/layout/orgChart1"/>
    <dgm:cxn modelId="{D420CCE5-6C60-A84B-98F3-4FA8B4168C30}" type="presParOf" srcId="{2E67E72B-2D17-1E4F-A39E-E2C9C75471A1}" destId="{330C6487-3E14-3041-9634-B559207EEE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EF7F-6EBB-694C-A428-98ACC6648FD1}">
      <dsp:nvSpPr>
        <dsp:cNvPr id="0" name=""/>
        <dsp:cNvSpPr/>
      </dsp:nvSpPr>
      <dsp:spPr>
        <a:xfrm>
          <a:off x="8840892" y="3027978"/>
          <a:ext cx="2562593" cy="207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23"/>
              </a:lnTo>
              <a:lnTo>
                <a:pt x="2562593" y="2078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5B53A-4496-CD48-BE41-E89721470473}">
      <dsp:nvSpPr>
        <dsp:cNvPr id="0" name=""/>
        <dsp:cNvSpPr/>
      </dsp:nvSpPr>
      <dsp:spPr>
        <a:xfrm>
          <a:off x="8840892" y="3027978"/>
          <a:ext cx="2619542" cy="91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646"/>
              </a:lnTo>
              <a:lnTo>
                <a:pt x="2619542" y="9146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0F4C-BAF8-6D41-BE4C-D735BD6C5EDE}">
      <dsp:nvSpPr>
        <dsp:cNvPr id="0" name=""/>
        <dsp:cNvSpPr/>
      </dsp:nvSpPr>
      <dsp:spPr>
        <a:xfrm>
          <a:off x="8840892" y="3027978"/>
          <a:ext cx="489080" cy="207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23"/>
              </a:lnTo>
              <a:lnTo>
                <a:pt x="489080" y="2078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3666-6698-3F46-9B0A-34B64E7A7930}">
      <dsp:nvSpPr>
        <dsp:cNvPr id="0" name=""/>
        <dsp:cNvSpPr/>
      </dsp:nvSpPr>
      <dsp:spPr>
        <a:xfrm>
          <a:off x="8758022" y="3027978"/>
          <a:ext cx="91440" cy="2078423"/>
        </a:xfrm>
        <a:custGeom>
          <a:avLst/>
          <a:gdLst/>
          <a:ahLst/>
          <a:cxnLst/>
          <a:rect l="0" t="0" r="0" b="0"/>
          <a:pathLst>
            <a:path>
              <a:moveTo>
                <a:pt x="82870" y="0"/>
              </a:moveTo>
              <a:lnTo>
                <a:pt x="82870" y="2078423"/>
              </a:lnTo>
              <a:lnTo>
                <a:pt x="45720" y="2078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55DB9-855D-B64A-95AC-24555C07350F}">
      <dsp:nvSpPr>
        <dsp:cNvPr id="0" name=""/>
        <dsp:cNvSpPr/>
      </dsp:nvSpPr>
      <dsp:spPr>
        <a:xfrm>
          <a:off x="9434869" y="1856245"/>
          <a:ext cx="91440" cy="372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6CC77-E232-5A4E-BFFC-DCC09F2DB7C6}">
      <dsp:nvSpPr>
        <dsp:cNvPr id="0" name=""/>
        <dsp:cNvSpPr/>
      </dsp:nvSpPr>
      <dsp:spPr>
        <a:xfrm>
          <a:off x="8680968" y="1056624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 into account using email and password</a:t>
          </a:r>
        </a:p>
      </dsp:txBody>
      <dsp:txXfrm>
        <a:off x="8680968" y="1056624"/>
        <a:ext cx="1599242" cy="799621"/>
      </dsp:txXfrm>
    </dsp:sp>
    <dsp:sp modelId="{2CBDCEE9-D255-E84A-92B0-B36DE85D97CA}">
      <dsp:nvSpPr>
        <dsp:cNvPr id="0" name=""/>
        <dsp:cNvSpPr/>
      </dsp:nvSpPr>
      <dsp:spPr>
        <a:xfrm>
          <a:off x="8680968" y="2228357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EMS Menu</a:t>
          </a:r>
        </a:p>
      </dsp:txBody>
      <dsp:txXfrm>
        <a:off x="8680968" y="2228357"/>
        <a:ext cx="1599242" cy="799621"/>
      </dsp:txXfrm>
    </dsp:sp>
    <dsp:sp modelId="{5BAB177E-7C5D-3747-BF6D-49296CDDD1EB}">
      <dsp:nvSpPr>
        <dsp:cNvPr id="0" name=""/>
        <dsp:cNvSpPr/>
      </dsp:nvSpPr>
      <dsp:spPr>
        <a:xfrm>
          <a:off x="7204500" y="4706591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Employee</a:t>
          </a:r>
        </a:p>
      </dsp:txBody>
      <dsp:txXfrm>
        <a:off x="7204500" y="4706591"/>
        <a:ext cx="1599242" cy="799621"/>
      </dsp:txXfrm>
    </dsp:sp>
    <dsp:sp modelId="{0C1A9789-593B-C943-AEE5-3724A9987A96}">
      <dsp:nvSpPr>
        <dsp:cNvPr id="0" name=""/>
        <dsp:cNvSpPr/>
      </dsp:nvSpPr>
      <dsp:spPr>
        <a:xfrm>
          <a:off x="9329973" y="4706591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Employee</a:t>
          </a:r>
        </a:p>
      </dsp:txBody>
      <dsp:txXfrm>
        <a:off x="9329973" y="4706591"/>
        <a:ext cx="1599242" cy="799621"/>
      </dsp:txXfrm>
    </dsp:sp>
    <dsp:sp modelId="{7AD1545F-3BF8-EF47-BC90-A42F414EA086}">
      <dsp:nvSpPr>
        <dsp:cNvPr id="0" name=""/>
        <dsp:cNvSpPr/>
      </dsp:nvSpPr>
      <dsp:spPr>
        <a:xfrm>
          <a:off x="11460435" y="3542814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Delete Employee</a:t>
          </a:r>
        </a:p>
      </dsp:txBody>
      <dsp:txXfrm>
        <a:off x="11460435" y="3542814"/>
        <a:ext cx="1599242" cy="799621"/>
      </dsp:txXfrm>
    </dsp:sp>
    <dsp:sp modelId="{8C9F4BEE-CBA1-4646-BED9-C08942E68664}">
      <dsp:nvSpPr>
        <dsp:cNvPr id="0" name=""/>
        <dsp:cNvSpPr/>
      </dsp:nvSpPr>
      <dsp:spPr>
        <a:xfrm>
          <a:off x="11403486" y="4706591"/>
          <a:ext cx="1599242" cy="799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Employee</a:t>
          </a:r>
        </a:p>
      </dsp:txBody>
      <dsp:txXfrm>
        <a:off x="11403486" y="4706591"/>
        <a:ext cx="1599242" cy="799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C05B-4B5E-C842-B04B-16494DD1FC6C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EFFB-08CD-894B-842C-72442B61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EFFB-08CD-894B-842C-72442B618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54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6/3/21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5739F-79AC-CB43-815C-7E9FA255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1E49D-B306-8749-9CB7-9190FD2C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Samridhi Agrawal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ABED84E-ED17-4ED2-8099-52A8C216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461E-CF80-4849-A667-7B17A73C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5C56-C368-6947-A8EB-49C3D3C1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An Employee Management System is designed to simplify the process of record maintenance of employees in an </a:t>
            </a:r>
            <a:r>
              <a:rPr lang="en-US" sz="1800" dirty="0" err="1"/>
              <a:t>organisation</a:t>
            </a:r>
            <a:r>
              <a:rPr lang="en-US" sz="1800" dirty="0"/>
              <a:t>. It helps in managing the information of employees for HR functions. In general, EMS is a part of a comprehensive Human Resource Management System. Most modern companies use computers to collect this information, making their system more accurate and problem-free. A database is often used to collect the information required.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1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0E9C2-B790-AD4F-9FA4-CC82587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/>
              <a:t>Application Functionalities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CA54B4FD-0667-724E-937A-D04F5AF8F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096116"/>
              </p:ext>
            </p:extLst>
          </p:nvPr>
        </p:nvGraphicFramePr>
        <p:xfrm>
          <a:off x="-1288611" y="180109"/>
          <a:ext cx="13646866" cy="6484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499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C4FF-78FB-F547-AEE1-8809DDF4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0776"/>
            <a:ext cx="10058400" cy="1609344"/>
          </a:xfrm>
        </p:spPr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1028" name="Picture 4" descr="MVC Architecture: A Detailed Insight to the Modern Web Applications  Development">
            <a:extLst>
              <a:ext uri="{FF2B5EF4-FFF2-40B4-BE49-F238E27FC236}">
                <a16:creationId xmlns:a16="http://schemas.microsoft.com/office/drawing/2014/main" id="{DD180793-09AF-944E-9181-FD99AD25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98" y="2644258"/>
            <a:ext cx="5265003" cy="33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2FA1E-223D-7C43-BAC7-762C7F018AD4}"/>
              </a:ext>
            </a:extLst>
          </p:cNvPr>
          <p:cNvSpPr txBox="1"/>
          <p:nvPr/>
        </p:nvSpPr>
        <p:spPr>
          <a:xfrm>
            <a:off x="2549236" y="3059668"/>
            <a:ext cx="1163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Human Resource Team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D7EA-1D92-6041-847F-510F61152D9B}"/>
              </a:ext>
            </a:extLst>
          </p:cNvPr>
          <p:cNvSpPr txBox="1"/>
          <p:nvPr/>
        </p:nvSpPr>
        <p:spPr>
          <a:xfrm>
            <a:off x="8728501" y="3575227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MySQL DB</a:t>
            </a:r>
          </a:p>
          <a:p>
            <a:r>
              <a:rPr lang="en-US" sz="1100"/>
              <a:t>Tables: </a:t>
            </a:r>
          </a:p>
          <a:p>
            <a:r>
              <a:rPr lang="en-US" sz="1100"/>
              <a:t>Login</a:t>
            </a:r>
            <a:br>
              <a:rPr lang="en-US" sz="1100"/>
            </a:br>
            <a:r>
              <a:rPr lang="en-US" sz="1100"/>
              <a:t>EmployeeDetails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E160-202A-BA49-902F-AD05BCDB106D}"/>
              </a:ext>
            </a:extLst>
          </p:cNvPr>
          <p:cNvSpPr txBox="1"/>
          <p:nvPr/>
        </p:nvSpPr>
        <p:spPr>
          <a:xfrm>
            <a:off x="6248400" y="5334001"/>
            <a:ext cx="148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Entity: </a:t>
            </a:r>
            <a:br>
              <a:rPr lang="en-US" sz="1100"/>
            </a:br>
            <a:r>
              <a:rPr lang="en-US" sz="1100"/>
              <a:t>User, Employee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2E6CD-9BE1-E845-9E11-BFF185BBE164}"/>
              </a:ext>
            </a:extLst>
          </p:cNvPr>
          <p:cNvSpPr txBox="1"/>
          <p:nvPr/>
        </p:nvSpPr>
        <p:spPr>
          <a:xfrm>
            <a:off x="5978099" y="2402591"/>
            <a:ext cx="14824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Bean: </a:t>
            </a:r>
            <a:br>
              <a:rPr lang="en-US" sz="1100" dirty="0"/>
            </a:br>
            <a:r>
              <a:rPr lang="en-US" sz="1100" dirty="0" err="1"/>
              <a:t>UserBean</a:t>
            </a:r>
            <a:br>
              <a:rPr lang="en-US" sz="1100" dirty="0"/>
            </a:br>
            <a:r>
              <a:rPr lang="en-US" sz="1100" dirty="0" err="1"/>
              <a:t>EmployeeBean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C522A-9A9D-DF48-A766-322D14D75A1C}"/>
              </a:ext>
            </a:extLst>
          </p:cNvPr>
          <p:cNvSpPr txBox="1"/>
          <p:nvPr/>
        </p:nvSpPr>
        <p:spPr>
          <a:xfrm>
            <a:off x="4655127" y="1967345"/>
            <a:ext cx="11499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Servlet:</a:t>
            </a:r>
            <a:br>
              <a:rPr lang="en-US" sz="1100"/>
            </a:br>
            <a:r>
              <a:rPr lang="en-US" sz="1100"/>
              <a:t>LoginServlet</a:t>
            </a:r>
            <a:br>
              <a:rPr lang="en-US" sz="1100"/>
            </a:br>
            <a:r>
              <a:rPr lang="en-US" sz="1100"/>
              <a:t>CreateServlet</a:t>
            </a:r>
            <a:br>
              <a:rPr lang="en-US" sz="1100"/>
            </a:br>
            <a:r>
              <a:rPr lang="en-US" sz="1100"/>
              <a:t>SearchServlet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9A09D-99E8-3A4F-9E83-0199CCD022F6}"/>
              </a:ext>
            </a:extLst>
          </p:cNvPr>
          <p:cNvSpPr txBox="1"/>
          <p:nvPr/>
        </p:nvSpPr>
        <p:spPr>
          <a:xfrm>
            <a:off x="4357255" y="4941585"/>
            <a:ext cx="153785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Login.jsp</a:t>
            </a:r>
            <a:br>
              <a:rPr lang="en-US" sz="1100"/>
            </a:br>
            <a:r>
              <a:rPr lang="en-US" sz="1100"/>
              <a:t>CreateEmployee.jsp</a:t>
            </a:r>
            <a:br>
              <a:rPr lang="en-US" sz="1100"/>
            </a:br>
            <a:r>
              <a:rPr lang="en-US" sz="1100"/>
              <a:t>SerachEmployee.jsp</a:t>
            </a:r>
            <a:br>
              <a:rPr lang="en-US" sz="1100"/>
            </a:br>
            <a:r>
              <a:rPr lang="en-US" sz="1100"/>
              <a:t>UpdateEmployee.jsp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CECA-55F8-F644-A7E8-872BCFCF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SPRINT </a:t>
            </a:r>
            <a:r>
              <a:rPr lang="en-US" sz="4800" dirty="0" err="1"/>
              <a:t>REview</a:t>
            </a:r>
            <a:endParaRPr lang="en-US" sz="4800" dirty="0"/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454BEF31-6EFE-4B75-9FB2-C757761F2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0" r="46932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8DDC72-6E6B-EA4B-9928-B7B1244D1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19344"/>
              </p:ext>
            </p:extLst>
          </p:nvPr>
        </p:nvGraphicFramePr>
        <p:xfrm>
          <a:off x="382281" y="2229750"/>
          <a:ext cx="6600410" cy="42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138">
                  <a:extLst>
                    <a:ext uri="{9D8B030D-6E8A-4147-A177-3AD203B41FA5}">
                      <a16:colId xmlns:a16="http://schemas.microsoft.com/office/drawing/2014/main" val="2903503691"/>
                    </a:ext>
                  </a:extLst>
                </a:gridCol>
                <a:gridCol w="975383">
                  <a:extLst>
                    <a:ext uri="{9D8B030D-6E8A-4147-A177-3AD203B41FA5}">
                      <a16:colId xmlns:a16="http://schemas.microsoft.com/office/drawing/2014/main" val="446904552"/>
                    </a:ext>
                  </a:extLst>
                </a:gridCol>
                <a:gridCol w="3424889">
                  <a:extLst>
                    <a:ext uri="{9D8B030D-6E8A-4147-A177-3AD203B41FA5}">
                      <a16:colId xmlns:a16="http://schemas.microsoft.com/office/drawing/2014/main" val="3211325323"/>
                    </a:ext>
                  </a:extLst>
                </a:gridCol>
              </a:tblGrid>
              <a:tr h="405349"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41350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Architecture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34688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Database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5074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88556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Create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08422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Search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3987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Update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05160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Delete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92792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r>
                        <a:rPr lang="en-US" dirty="0"/>
                        <a:t>Platform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57618"/>
                  </a:ext>
                </a:extLst>
              </a:tr>
              <a:tr h="595524">
                <a:tc>
                  <a:txBody>
                    <a:bodyPr/>
                    <a:lstStyle/>
                    <a:p>
                      <a:r>
                        <a:rPr lang="en-US" dirty="0"/>
                        <a:t>User Acceptance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FA0F-28E8-E347-99F5-5CBE7885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C18-15DE-E84F-ADC2-98F198D0B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35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17D7-3FC3-4942-B6C7-66D80BB1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-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Accept">
            <a:extLst>
              <a:ext uri="{FF2B5EF4-FFF2-40B4-BE49-F238E27FC236}">
                <a16:creationId xmlns:a16="http://schemas.microsoft.com/office/drawing/2014/main" id="{A97F366D-053F-442A-A345-8D0DEC81F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{4AFE4F6B-EBD4-DA48-98A3-CB1FE2833582}tf10001070</Template>
  <TotalTime>3321</TotalTime>
  <Words>195</Words>
  <Application>Microsoft Macintosh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Employee management System</vt:lpstr>
      <vt:lpstr>Abstract</vt:lpstr>
      <vt:lpstr>Application Functionalities</vt:lpstr>
      <vt:lpstr>Architectural design</vt:lpstr>
      <vt:lpstr>SPRINT REview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 Room Reservation  </dc:title>
  <dc:creator>Yashaswini Jayashankar</dc:creator>
  <cp:lastModifiedBy>Samridhi Agrawal</cp:lastModifiedBy>
  <cp:revision>10</cp:revision>
  <dcterms:created xsi:type="dcterms:W3CDTF">2021-06-03T21:36:28Z</dcterms:created>
  <dcterms:modified xsi:type="dcterms:W3CDTF">2021-06-06T05:09:45Z</dcterms:modified>
</cp:coreProperties>
</file>