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4401C76-763C-47E3-B92F-DFB02AF5BB0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351C30-F605-46BD-B0AF-F47B8FC11BC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8264" y="5301208"/>
            <a:ext cx="1728192" cy="112968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Gaurav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Nagpal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2019175 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 - B</a:t>
            </a:r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2" y="476672"/>
            <a:ext cx="9144000" cy="166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63" y="2135804"/>
            <a:ext cx="6994861" cy="3093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8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this, the updates about the events in college will show.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t="11667" r="27031" b="5833"/>
          <a:stretch/>
        </p:blipFill>
        <p:spPr bwMode="auto">
          <a:xfrm>
            <a:off x="1835696" y="2708920"/>
            <a:ext cx="5781676" cy="353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2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Interests Section for students.</a:t>
            </a:r>
          </a:p>
          <a:p>
            <a:r>
              <a:rPr lang="en-US" dirty="0" smtClean="0"/>
              <a:t>Notifications Support</a:t>
            </a:r>
          </a:p>
          <a:p>
            <a:r>
              <a:rPr lang="en-US" dirty="0" smtClean="0"/>
              <a:t>Separate section for the recruitments for the College Clubs.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3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348880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8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MERN technology based web application named as ‘</a:t>
            </a:r>
            <a:r>
              <a:rPr lang="en-US" b="1" dirty="0" smtClean="0"/>
              <a:t>get guidance</a:t>
            </a:r>
            <a:r>
              <a:rPr lang="en-US" dirty="0" smtClean="0"/>
              <a:t>’. This web app is developed to solve the problem of lack of communication between seniors and juniors. </a:t>
            </a:r>
          </a:p>
          <a:p>
            <a:r>
              <a:rPr lang="en-US" dirty="0" smtClean="0"/>
              <a:t>This web application will be perfect place for the interaction of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Fills the communication gap between seniors and juniors</a:t>
            </a:r>
            <a:r>
              <a:rPr lang="en-IN" dirty="0" smtClean="0"/>
              <a:t>.</a:t>
            </a:r>
          </a:p>
          <a:p>
            <a:r>
              <a:rPr lang="en-US" dirty="0" smtClean="0"/>
              <a:t>A website to share about upcoming College Events.</a:t>
            </a:r>
          </a:p>
          <a:p>
            <a:r>
              <a:rPr lang="en-US" dirty="0" smtClean="0"/>
              <a:t>Article writing facility.</a:t>
            </a:r>
          </a:p>
          <a:p>
            <a:r>
              <a:rPr lang="en-US" dirty="0" smtClean="0"/>
              <a:t>Fully responsive.</a:t>
            </a:r>
          </a:p>
        </p:txBody>
      </p:sp>
    </p:spTree>
    <p:extLst>
      <p:ext uri="{BB962C8B-B14F-4D97-AF65-F5344CB8AC3E}">
        <p14:creationId xmlns:p14="http://schemas.microsoft.com/office/powerpoint/2010/main" val="31048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Platform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website uses following technologies:-</a:t>
            </a:r>
          </a:p>
          <a:p>
            <a:pPr marL="82296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15452"/>
          <a:stretch/>
        </p:blipFill>
        <p:spPr bwMode="auto">
          <a:xfrm>
            <a:off x="6426240" y="2385584"/>
            <a:ext cx="914400" cy="83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6" t="10119" r="20067" b="14881"/>
          <a:stretch/>
        </p:blipFill>
        <p:spPr bwMode="auto">
          <a:xfrm>
            <a:off x="7524328" y="2433407"/>
            <a:ext cx="1348740" cy="960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15477" r="8027" b="14285"/>
          <a:stretch/>
        </p:blipFill>
        <p:spPr bwMode="auto">
          <a:xfrm>
            <a:off x="1691680" y="2420888"/>
            <a:ext cx="1988820" cy="899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70" y="3572161"/>
            <a:ext cx="1844040" cy="1059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98" y="3526441"/>
            <a:ext cx="2346960" cy="11506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5" r="25749" b="32451"/>
          <a:stretch/>
        </p:blipFill>
        <p:spPr bwMode="auto">
          <a:xfrm>
            <a:off x="3680500" y="2516138"/>
            <a:ext cx="2745740" cy="708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80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website has the following features</a:t>
            </a:r>
          </a:p>
          <a:p>
            <a:r>
              <a:rPr lang="en-US" b="1" dirty="0" smtClean="0"/>
              <a:t>Google Authentication:-</a:t>
            </a:r>
          </a:p>
          <a:p>
            <a:pPr marL="82296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636912"/>
            <a:ext cx="732462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7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35608" y="228919"/>
            <a:ext cx="749808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/>
          <a:lstStyle/>
          <a:p>
            <a:r>
              <a:rPr lang="en-US" b="1" dirty="0" smtClean="0"/>
              <a:t>Ask Question :- </a:t>
            </a:r>
            <a:r>
              <a:rPr lang="en-US" dirty="0" smtClean="0"/>
              <a:t>It allows the students to add their question in real time.</a:t>
            </a:r>
          </a:p>
          <a:p>
            <a:pPr marL="82296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655272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38138"/>
          </a:xfrm>
        </p:spPr>
        <p:txBody>
          <a:bodyPr/>
          <a:lstStyle/>
          <a:p>
            <a:r>
              <a:rPr lang="en-US" dirty="0" smtClean="0"/>
              <a:t>After clicking on Add Question:-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76"/>
          <a:stretch/>
        </p:blipFill>
        <p:spPr>
          <a:xfrm>
            <a:off x="1980085" y="1447800"/>
            <a:ext cx="6409380" cy="1892559"/>
          </a:xfrm>
        </p:spPr>
      </p:pic>
      <p:sp>
        <p:nvSpPr>
          <p:cNvPr id="5" name="TextBox 4"/>
          <p:cNvSpPr txBox="1"/>
          <p:nvPr/>
        </p:nvSpPr>
        <p:spPr>
          <a:xfrm>
            <a:off x="1685189" y="3284984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For Answering: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Click on Answer button then following text editor will appear:-</a:t>
            </a:r>
          </a:p>
          <a:p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05"/>
          <a:stretch/>
        </p:blipFill>
        <p:spPr>
          <a:xfrm>
            <a:off x="1907704" y="3933056"/>
            <a:ext cx="61206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5915744"/>
          </a:xfrm>
        </p:spPr>
        <p:txBody>
          <a:bodyPr/>
          <a:lstStyle/>
          <a:p>
            <a:r>
              <a:rPr lang="en-US" dirty="0" smtClean="0"/>
              <a:t>Fully responsive:- You can visit this website with your tablet, phone or laptop.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25202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Writing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this, students can write articles </a:t>
            </a:r>
            <a:r>
              <a:rPr lang="en-IN" dirty="0" smtClean="0"/>
              <a:t>about the various topics(not academics).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11527" r="27812" b="5278"/>
          <a:stretch/>
        </p:blipFill>
        <p:spPr bwMode="auto">
          <a:xfrm>
            <a:off x="1835696" y="2492896"/>
            <a:ext cx="5581650" cy="40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43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205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PowerPoint Presentation</vt:lpstr>
      <vt:lpstr>Introduction</vt:lpstr>
      <vt:lpstr>Objectives</vt:lpstr>
      <vt:lpstr>Technology Platform Overview</vt:lpstr>
      <vt:lpstr>Application Features Overview</vt:lpstr>
      <vt:lpstr>PowerPoint Presentation</vt:lpstr>
      <vt:lpstr>After clicking on Add Question:-</vt:lpstr>
      <vt:lpstr>PowerPoint Presentation</vt:lpstr>
      <vt:lpstr>Article Writing</vt:lpstr>
      <vt:lpstr>Updates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28</cp:revision>
  <dcterms:created xsi:type="dcterms:W3CDTF">2022-04-25T11:55:22Z</dcterms:created>
  <dcterms:modified xsi:type="dcterms:W3CDTF">2022-06-12T13:07:34Z</dcterms:modified>
</cp:coreProperties>
</file>