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DB059-BA69-5446-ADF2-2751C7E15EE5}" type="datetimeFigureOut">
              <a:rPr lang="en-US"/>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7C143-A029-0A48-9402-DAEF5CDCF6F7}" type="slidenum">
              <a:rPr lang="en-US"/>
              <a:t>‹#›</a:t>
            </a:fld>
            <a:endParaRPr lang="en-US"/>
          </a:p>
        </p:txBody>
      </p:sp>
    </p:spTree>
    <p:extLst>
      <p:ext uri="{BB962C8B-B14F-4D97-AF65-F5344CB8AC3E}">
        <p14:creationId xmlns:p14="http://schemas.microsoft.com/office/powerpoint/2010/main" val="190094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C7C143-A029-0A48-9402-DAEF5CDCF6F7}" type="slidenum">
              <a:rPr lang="en-US"/>
              <a:t>10</a:t>
            </a:fld>
            <a:endParaRPr lang="en-US"/>
          </a:p>
        </p:txBody>
      </p:sp>
    </p:spTree>
    <p:extLst>
      <p:ext uri="{BB962C8B-B14F-4D97-AF65-F5344CB8AC3E}">
        <p14:creationId xmlns:p14="http://schemas.microsoft.com/office/powerpoint/2010/main" val="118615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639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767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6158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3499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7102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0309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8430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572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7553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845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4268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166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5141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471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657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0164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794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413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8/29/2025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2315410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1470212" y="1595717"/>
            <a:ext cx="8731623" cy="258532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SAMRIN BANU. A</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24132091802522031 And asanm20920924214031</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BSC [CS]</a:t>
            </a: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RAJESHWARI COLLEGE OF ARTS AND  SCIENCE FOR WOMEN  / ANNAMALAI UNIVERSITY </a:t>
            </a: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369B608-DB08-3D0B-BA89-8067C8E3AB6E}"/>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261C38ED-FA96-93D8-9BD6-597B6570EC8A}"/>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pPr lvl="2"/>
            <a:r>
              <a:rPr lang="en-US" b="1" spc="15" dirty="0"/>
              <a:t>Results And Screenshots :</a:t>
            </a:r>
            <a:endParaRPr lang="en-IN" b="1" spc="15" dirty="0"/>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a:extLst>
              <a:ext uri="{FF2B5EF4-FFF2-40B4-BE49-F238E27FC236}">
                <a16:creationId xmlns:a16="http://schemas.microsoft.com/office/drawing/2014/main" id="{A7BC026F-B3B0-559C-B3EC-ED903EEF3E4E}"/>
              </a:ext>
            </a:extLst>
          </p:cNvPr>
          <p:cNvPicPr>
            <a:picLocks noChangeAspect="1"/>
          </p:cNvPicPr>
          <p:nvPr/>
        </p:nvPicPr>
        <p:blipFill>
          <a:blip r:embed="rId3"/>
          <a:srcRect t="6026"/>
          <a:stretch>
            <a:fillRect/>
          </a:stretch>
        </p:blipFill>
        <p:spPr>
          <a:xfrm>
            <a:off x="1293754" y="1104291"/>
            <a:ext cx="7793620" cy="4347339"/>
          </a:xfrm>
          <a:prstGeom prst="rect">
            <a:avLst/>
          </a:prstGeom>
        </p:spPr>
      </p:pic>
      <p:sp>
        <p:nvSpPr>
          <p:cNvPr id="2" name="TextBox 1">
            <a:extLst>
              <a:ext uri="{FF2B5EF4-FFF2-40B4-BE49-F238E27FC236}">
                <a16:creationId xmlns:a16="http://schemas.microsoft.com/office/drawing/2014/main" id="{17C32057-7E4C-F6C3-EC27-DEC3ED904DF5}"/>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07643739-7A34-E43A-35C9-24E022BD4CE1}"/>
              </a:ext>
            </a:extLst>
          </p:cNvPr>
          <p:cNvSpPr txBox="1"/>
          <p:nvPr/>
        </p:nvSpPr>
        <p:spPr>
          <a:xfrm>
            <a:off x="1293754" y="1104291"/>
            <a:ext cx="1828800" cy="369332"/>
          </a:xfrm>
          <a:prstGeom prst="rect">
            <a:avLst/>
          </a:prstGeom>
          <a:noFill/>
        </p:spPr>
        <p:txBody>
          <a:bodyPr wrap="square" rtlCol="0">
            <a:spAutoFit/>
          </a:bodyPr>
          <a:lstStyle/>
          <a:p>
            <a:pPr algn="l"/>
            <a:r>
              <a:rPr lang="en-US">
                <a:solidFill>
                  <a:schemeClr val="accent3"/>
                </a:solidFill>
              </a:rPr>
              <a:t>Samrin</a:t>
            </a:r>
            <a:r>
              <a:rPr lang="en-US"/>
              <a:t> </a:t>
            </a:r>
            <a:r>
              <a:rPr lang="en-US">
                <a:solidFill>
                  <a:schemeClr val="accent3"/>
                </a:solidFill>
              </a:rPr>
              <a:t>Banu</a:t>
            </a:r>
            <a:r>
              <a:rPr lang="en-US"/>
              <a:t> </a:t>
            </a:r>
            <a:r>
              <a:rPr lang="en-US">
                <a:solidFill>
                  <a:schemeClr val="accent3"/>
                </a:solidFill>
              </a:rPr>
              <a:t>. A </a:t>
            </a:r>
            <a:r>
              <a:rPr lang="en-US"/>
              <a:t> </a:t>
            </a:r>
          </a:p>
        </p:txBody>
      </p:sp>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a:xfrm>
            <a:off x="2097740" y="609600"/>
            <a:ext cx="7176261" cy="1320800"/>
          </a:xfrm>
        </p:spPr>
        <p:txBody>
          <a:bodyPr/>
          <a:lstStyle/>
          <a:p>
            <a:r>
              <a:rPr lang="en-US" dirty="0">
                <a:solidFill>
                  <a:schemeClr val="accent2"/>
                </a:solidFill>
              </a:rPr>
              <a:t>Conclusion</a:t>
            </a:r>
            <a:endParaRPr lang="en-IN" dirty="0">
              <a:solidFill>
                <a:schemeClr val="accent2"/>
              </a:solidFill>
            </a:endParaRP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solidFill>
                  <a:schemeClr val="tx1"/>
                </a:solidFill>
              </a:rPr>
              <a:t>This student portfolio provides a simple yet effective way for students to showcase their skills , project, and achivements online. Built using only HTML, CSS, and JAVASCRIPT , it ensures a responsible and Interactive user experience. The platform enhances Personal branding  and helps students stand out  To educators and employers.  </a:t>
            </a:r>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361035" y="1554735"/>
            <a:ext cx="7723414" cy="7571303"/>
          </a:xfrm>
          <a:prstGeom prst="rect">
            <a:avLst/>
          </a:prstGeom>
          <a:noFill/>
        </p:spPr>
        <p:txBody>
          <a:bodyPr wrap="square">
            <a:spAutoFit/>
          </a:bodyPr>
          <a:lstStyle/>
          <a:p>
            <a:r>
              <a:rPr lang="en-US" sz="5400" spc="25" dirty="0">
                <a:latin typeface="Algerian" panose="04020705040A02060702" pitchFamily="82" charset="0"/>
              </a:rPr>
              <a:t>PROJECT TiTlE: </a:t>
            </a:r>
          </a:p>
          <a:p>
            <a:r>
              <a:rPr lang="en-US" sz="5400" spc="25" dirty="0">
                <a:latin typeface="Algerian" panose="04020705040A02060702" pitchFamily="82" charset="0"/>
              </a:rPr>
              <a:t>STUDENT PORTFOLIO : </a:t>
            </a:r>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83735" y="1402192"/>
            <a:ext cx="7424530" cy="5909310"/>
          </a:xfrm>
          <a:prstGeom prst="rect">
            <a:avLst/>
          </a:prstGeom>
          <a:noFill/>
        </p:spPr>
        <p:txBody>
          <a:bodyPr wrap="square">
            <a:spAutoFit/>
          </a:bodyPr>
          <a:lstStyle/>
          <a:p>
            <a:r>
              <a:rPr lang="en-US" b="1" dirty="0"/>
              <a:t>AGENDA </a:t>
            </a:r>
            <a:r>
              <a:rPr lang="en-US" dirty="0"/>
              <a:t>: </a:t>
            </a:r>
          </a:p>
          <a:p>
            <a:r>
              <a:rPr lang="en-US" dirty="0">
                <a:solidFill>
                  <a:srgbClr val="0D0D0D"/>
                </a:solidFill>
                <a:latin typeface="Times New Roman" panose="02020603050405020304" pitchFamily="18" charset="0"/>
                <a:cs typeface="Times New Roman" panose="02020603050405020304" pitchFamily="18" charset="0"/>
              </a:rPr>
              <a:t>1.Problem statement</a:t>
            </a:r>
          </a:p>
          <a:p>
            <a:r>
              <a:rPr lang="en-US" dirty="0">
                <a:solidFill>
                  <a:srgbClr val="0D0D0D"/>
                </a:solidFill>
                <a:latin typeface="Times New Roman" panose="02020603050405020304" pitchFamily="18" charset="0"/>
                <a:cs typeface="Times New Roman" panose="02020603050405020304" pitchFamily="18" charset="0"/>
              </a:rPr>
              <a:t>2.Project overview </a:t>
            </a:r>
          </a:p>
          <a:p>
            <a:r>
              <a:rPr lang="en-US" dirty="0">
                <a:solidFill>
                  <a:srgbClr val="0D0D0D"/>
                </a:solidFill>
                <a:latin typeface="Times New Roman" panose="02020603050405020304" pitchFamily="18" charset="0"/>
                <a:cs typeface="Times New Roman" panose="02020603050405020304" pitchFamily="18" charset="0"/>
              </a:rPr>
              <a:t>3. End Users </a:t>
            </a:r>
          </a:p>
          <a:p>
            <a:r>
              <a:rPr lang="en-US" dirty="0">
                <a:solidFill>
                  <a:srgbClr val="0D0D0D"/>
                </a:solidFill>
                <a:latin typeface="Times New Roman" panose="02020603050405020304" pitchFamily="18" charset="0"/>
                <a:cs typeface="Times New Roman" panose="02020603050405020304" pitchFamily="18" charset="0"/>
              </a:rPr>
              <a:t>4.Tools And Technologies </a:t>
            </a:r>
          </a:p>
          <a:p>
            <a:r>
              <a:rPr lang="en-US" dirty="0">
                <a:solidFill>
                  <a:srgbClr val="0D0D0D"/>
                </a:solidFill>
                <a:latin typeface="Times New Roman" panose="02020603050405020304" pitchFamily="18" charset="0"/>
                <a:cs typeface="Times New Roman" panose="02020603050405020304" pitchFamily="18" charset="0"/>
              </a:rPr>
              <a:t>5. Portfolio Design And Layout </a:t>
            </a:r>
          </a:p>
          <a:p>
            <a:r>
              <a:rPr lang="en-US" dirty="0">
                <a:solidFill>
                  <a:srgbClr val="0D0D0D"/>
                </a:solidFill>
                <a:latin typeface="Times New Roman" panose="02020603050405020304" pitchFamily="18" charset="0"/>
                <a:cs typeface="Times New Roman" panose="02020603050405020304" pitchFamily="18" charset="0"/>
              </a:rPr>
              <a:t>6.Features and functionality </a:t>
            </a:r>
          </a:p>
          <a:p>
            <a:r>
              <a:rPr lang="en-US" dirty="0">
                <a:solidFill>
                  <a:srgbClr val="0D0D0D"/>
                </a:solidFill>
                <a:latin typeface="Times New Roman" panose="02020603050405020304" pitchFamily="18" charset="0"/>
                <a:cs typeface="Times New Roman" panose="02020603050405020304" pitchFamily="18" charset="0"/>
              </a:rPr>
              <a:t>7. Results And Screenshots </a:t>
            </a:r>
          </a:p>
          <a:p>
            <a:r>
              <a:rPr lang="en-US" dirty="0">
                <a:solidFill>
                  <a:srgbClr val="0D0D0D"/>
                </a:solidFill>
                <a:latin typeface="Times New Roman" panose="02020603050405020304" pitchFamily="18" charset="0"/>
                <a:cs typeface="Times New Roman" panose="02020603050405020304" pitchFamily="18" charset="0"/>
              </a:rPr>
              <a:t>8.Conclusion </a:t>
            </a:r>
          </a:p>
          <a:p>
            <a:r>
              <a:rPr lang="en-US" dirty="0">
                <a:solidFill>
                  <a:srgbClr val="0D0D0D"/>
                </a:solidFill>
                <a:latin typeface="Times New Roman" panose="02020603050405020304" pitchFamily="18" charset="0"/>
                <a:cs typeface="Times New Roman" panose="02020603050405020304" pitchFamily="18" charset="0"/>
              </a:rPr>
              <a:t>9.GitHub link </a:t>
            </a:r>
          </a:p>
          <a:p>
            <a:pPr>
              <a:buFont typeface="+mj-lt"/>
              <a:buAutoNum type="arabicPeriod"/>
            </a:pP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endParaRPr lang="en-US" dirty="0">
              <a:solidFill>
                <a:srgbClr val="0D0D0D"/>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9B63D225-CB29-F5A4-4B33-C7D5B4C61AE6}"/>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1325899" y="1686979"/>
            <a:ext cx="7424530" cy="5909310"/>
          </a:xfrm>
          <a:prstGeom prst="rect">
            <a:avLst/>
          </a:prstGeom>
          <a:noFill/>
        </p:spPr>
        <p:txBody>
          <a:bodyPr wrap="square">
            <a:spAutoFit/>
          </a:bodyPr>
          <a:lstStyle/>
          <a:p>
            <a:r>
              <a:rPr lang="en-US" b="1" spc="-20" dirty="0"/>
              <a:t>Problem Statement </a:t>
            </a:r>
            <a:endParaRPr lang="en-US" spc="-20" dirty="0"/>
          </a:p>
          <a:p>
            <a:r>
              <a:rPr lang="en-US" spc="-20" dirty="0"/>
              <a:t>In Today’s Academic and professional environments, Students are Expected to showcase their skilss , Achivements, and  accademic  progress in a structured and accesible format. Traditional methods </a:t>
            </a:r>
          </a:p>
          <a:p>
            <a:r>
              <a:rPr lang="en-US" spc="-20" dirty="0"/>
              <a:t>Such as printed resumes or static documents do not adequately reflect a student’s diverse experiences, evolving skilss, or creative work. Additionaly, there is often no  centralized system for students to collect, organize and present their academic projects, certifications, extracuriicular activities, and personal growth over time. </a:t>
            </a:r>
            <a:endParaRPr lang="en-IN" spc="25"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1791771" y="1538421"/>
            <a:ext cx="7424530" cy="5078313"/>
          </a:xfrm>
          <a:prstGeom prst="rect">
            <a:avLst/>
          </a:prstGeom>
          <a:noFill/>
        </p:spPr>
        <p:txBody>
          <a:bodyPr wrap="square">
            <a:spAutoFit/>
          </a:bodyPr>
          <a:lstStyle/>
          <a:p>
            <a:r>
              <a:rPr lang="en-US" b="1" spc="-20" dirty="0"/>
              <a:t>PROJECT OVERVIEW: </a:t>
            </a:r>
          </a:p>
          <a:p>
            <a:r>
              <a:rPr lang="en-US" spc="-20" dirty="0"/>
              <a:t> This project aims to develop a digital platforms where students can  create, anage, and showcase their academic and extracuriicular achievements. The system will allow uploading of projects, certificates, and  personal information in an organized format. It enhances student‘s ability to present their skills to educators and employers. The platform will be secure, user friendly, and easily customizable. </a:t>
            </a:r>
          </a:p>
          <a:p>
            <a:endParaRPr lang="en-IN" spc="-20" dirty="0"/>
          </a:p>
          <a:p>
            <a:endParaRPr lang="en-US"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1544141" y="1435424"/>
            <a:ext cx="8362358" cy="4524315"/>
          </a:xfrm>
          <a:prstGeom prst="rect">
            <a:avLst/>
          </a:prstGeom>
          <a:noFill/>
        </p:spPr>
        <p:txBody>
          <a:bodyPr wrap="square">
            <a:spAutoFit/>
          </a:bodyPr>
          <a:lstStyle/>
          <a:p>
            <a:r>
              <a:rPr lang="en-US" spc="5" dirty="0"/>
              <a:t>WHO ARE END USERS ?</a:t>
            </a:r>
            <a:endParaRPr lang="en-US" b="1" spc="5" dirty="0"/>
          </a:p>
          <a:p>
            <a:endParaRPr lang="en-US" b="1" spc="5" dirty="0"/>
          </a:p>
          <a:p>
            <a:r>
              <a:rPr lang="en-US" b="1" spc="5" dirty="0"/>
              <a:t>End Users Of The Student Portfolio System </a:t>
            </a:r>
            <a:endParaRPr lang="en-US" b="1" dirty="0"/>
          </a:p>
          <a:p>
            <a:r>
              <a:rPr lang="en-US" b="1" dirty="0"/>
              <a:t>Students- </a:t>
            </a:r>
            <a:r>
              <a:rPr lang="en-US" dirty="0"/>
              <a:t>To create, update, and showcase their portfolios. </a:t>
            </a:r>
            <a:r>
              <a:rPr lang="en-US" b="1" dirty="0"/>
              <a:t> </a:t>
            </a:r>
            <a:endParaRPr lang="en-US" dirty="0"/>
          </a:p>
          <a:p>
            <a:r>
              <a:rPr lang="en-US" b="1" dirty="0"/>
              <a:t>Teachers / Mentors </a:t>
            </a:r>
            <a:r>
              <a:rPr lang="en-US" dirty="0"/>
              <a:t> – To review, give feedback, or endorse student work </a:t>
            </a:r>
          </a:p>
          <a:p>
            <a:r>
              <a:rPr lang="en-US" b="1" dirty="0"/>
              <a:t>Recruiters / Employers </a:t>
            </a:r>
            <a:r>
              <a:rPr lang="en-US" dirty="0"/>
              <a:t>– To view student portfolios during hiring or intership selecion.</a:t>
            </a:r>
            <a:endParaRPr lang="en-US" b="1" dirty="0"/>
          </a:p>
          <a:p>
            <a:r>
              <a:rPr lang="en-US" b="1" dirty="0"/>
              <a:t>Academic institutions </a:t>
            </a:r>
            <a:r>
              <a:rPr lang="en-US" dirty="0"/>
              <a:t>– To track student progress and achievement over time </a:t>
            </a:r>
            <a:endParaRPr lang="en-US" b="1" dirty="0"/>
          </a:p>
          <a:p>
            <a:endParaRPr lang="en-US" dirty="0"/>
          </a:p>
          <a:p>
            <a:r>
              <a:rPr lang="en-US" dirty="0"/>
              <a:t> </a:t>
            </a:r>
          </a:p>
          <a:p>
            <a:endParaRPr lang="en-US" spc="5" dirty="0"/>
          </a:p>
          <a:p>
            <a:endParaRPr lang="en-US" spc="5" dirty="0"/>
          </a:p>
          <a:p>
            <a:endParaRPr lang="en-US" spc="5" dirty="0"/>
          </a:p>
          <a:p>
            <a:endParaRPr lang="en-US" spc="5" dirty="0"/>
          </a:p>
          <a:p>
            <a:endParaRPr lang="en-US" spc="5" dirty="0"/>
          </a:p>
          <a:p>
            <a:endParaRPr lang="en-US" spc="5"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1371266" y="1583765"/>
            <a:ext cx="6846153" cy="5632311"/>
          </a:xfrm>
          <a:prstGeom prst="rect">
            <a:avLst/>
          </a:prstGeom>
          <a:noFill/>
        </p:spPr>
        <p:txBody>
          <a:bodyPr wrap="square">
            <a:spAutoFit/>
          </a:bodyPr>
          <a:lstStyle/>
          <a:p>
            <a:r>
              <a:rPr lang="en-US" b="1" dirty="0"/>
              <a:t>TOOLS AND TECHNIQUES : </a:t>
            </a:r>
          </a:p>
          <a:p>
            <a:endParaRPr lang="en-US" b="1" dirty="0"/>
          </a:p>
          <a:p>
            <a:r>
              <a:rPr lang="en-US" b="1" dirty="0"/>
              <a:t>HTML</a:t>
            </a:r>
            <a:r>
              <a:rPr lang="en-US" dirty="0"/>
              <a:t> – to structure the portfolio content (projects, achievements , etc. ) </a:t>
            </a:r>
          </a:p>
          <a:p>
            <a:r>
              <a:rPr lang="en-US" b="1" dirty="0"/>
              <a:t>CSS </a:t>
            </a:r>
            <a:r>
              <a:rPr lang="en-US" dirty="0"/>
              <a:t>– to style the portfolio with layouts, colours, fonts, and responsivesness</a:t>
            </a:r>
          </a:p>
          <a:p>
            <a:r>
              <a:rPr lang="en-US" b="1" dirty="0"/>
              <a:t>Javascript</a:t>
            </a:r>
            <a:r>
              <a:rPr lang="en-US" dirty="0"/>
              <a:t> – To add interactively (form validation, dynamic sections, image galleries, etc.) </a:t>
            </a:r>
          </a:p>
          <a:p>
            <a:r>
              <a:rPr lang="en-US" b="1" dirty="0"/>
              <a:t>LocalStorage /</a:t>
            </a:r>
            <a:r>
              <a:rPr lang="en-US" dirty="0"/>
              <a:t> </a:t>
            </a:r>
            <a:r>
              <a:rPr lang="en-US" b="1" dirty="0"/>
              <a:t>SessionStorage</a:t>
            </a:r>
            <a:r>
              <a:rPr lang="en-US" dirty="0"/>
              <a:t> – to temporararily store user data within the browser </a:t>
            </a:r>
          </a:p>
          <a:p>
            <a:r>
              <a:rPr lang="en-US" b="1" dirty="0"/>
              <a:t>Vs</a:t>
            </a:r>
            <a:r>
              <a:rPr lang="en-US" dirty="0"/>
              <a:t> </a:t>
            </a:r>
            <a:r>
              <a:rPr lang="en-US" b="1" dirty="0"/>
              <a:t>Code</a:t>
            </a:r>
            <a:r>
              <a:rPr lang="en-US" dirty="0"/>
              <a:t> –as the code editor for development</a:t>
            </a:r>
          </a:p>
          <a:p>
            <a:r>
              <a:rPr lang="en-US" b="1" dirty="0"/>
              <a:t>Git+GitHub </a:t>
            </a:r>
            <a:r>
              <a:rPr lang="en-US" dirty="0"/>
              <a:t>–for version control and hosting the project online. </a:t>
            </a:r>
            <a:endParaRPr lang="en-US" b="1" dirty="0"/>
          </a:p>
          <a:p>
            <a:endParaRPr lang="en-US" b="1" dirty="0"/>
          </a:p>
          <a:p>
            <a:endParaRPr lang="en-US" dirty="0"/>
          </a:p>
          <a:p>
            <a:endParaRPr lang="en-US" dirty="0"/>
          </a:p>
          <a:p>
            <a:endParaRPr lang="en-US" b="1" dirty="0"/>
          </a:p>
          <a:p>
            <a:endParaRPr lang="en-US" b="1" dirty="0"/>
          </a:p>
          <a:p>
            <a:endParaRPr lang="en-US" dirty="0"/>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1216159" y="1452283"/>
            <a:ext cx="9401095" cy="8125301"/>
          </a:xfrm>
          <a:prstGeom prst="rect">
            <a:avLst/>
          </a:prstGeom>
          <a:noFill/>
        </p:spPr>
        <p:txBody>
          <a:bodyPr wrap="square">
            <a:spAutoFit/>
          </a:bodyPr>
          <a:lstStyle/>
          <a:p>
            <a:r>
              <a:rPr lang="en-US" b="1" dirty="0">
                <a:latin typeface="Trebuchet MS"/>
                <a:cs typeface="Trebuchet MS"/>
              </a:rPr>
              <a:t>PORTFOLIO DESIGN AND LAYOUT </a:t>
            </a:r>
          </a:p>
          <a:p>
            <a:r>
              <a:rPr lang="en-US" b="1" dirty="0">
                <a:latin typeface="Trebuchet MS"/>
                <a:cs typeface="Trebuchet MS"/>
              </a:rPr>
              <a:t>Layout Structure </a:t>
            </a:r>
          </a:p>
          <a:p>
            <a:r>
              <a:rPr lang="en-US" b="1" dirty="0">
                <a:latin typeface="Trebuchet MS"/>
                <a:cs typeface="Trebuchet MS"/>
              </a:rPr>
              <a:t>Header </a:t>
            </a:r>
          </a:p>
          <a:p>
            <a:r>
              <a:rPr lang="en-US" b="1" dirty="0">
                <a:latin typeface="Trebuchet MS"/>
              </a:rPr>
              <a:t>           </a:t>
            </a:r>
            <a:r>
              <a:rPr lang="en-US" dirty="0">
                <a:latin typeface="Trebuchet MS"/>
              </a:rPr>
              <a:t>Name, logo and navigation menu (Home, About, projects, Contact) </a:t>
            </a:r>
          </a:p>
          <a:p>
            <a:pPr lvl="1"/>
            <a:r>
              <a:rPr lang="en-US" b="1" dirty="0">
                <a:latin typeface="Trebuchet MS"/>
              </a:rPr>
              <a:t>    </a:t>
            </a:r>
            <a:r>
              <a:rPr lang="en-US" dirty="0">
                <a:latin typeface="Trebuchet MS"/>
              </a:rPr>
              <a:t>Fixed or sticky for easy access. </a:t>
            </a:r>
            <a:endParaRPr lang="en-US" b="1" dirty="0"/>
          </a:p>
          <a:p>
            <a:r>
              <a:rPr lang="en-US" b="1" dirty="0"/>
              <a:t>Hero Section </a:t>
            </a:r>
          </a:p>
          <a:p>
            <a:r>
              <a:rPr lang="en-US" b="1" dirty="0"/>
              <a:t>           </a:t>
            </a:r>
            <a:r>
              <a:rPr lang="en-US" dirty="0"/>
              <a:t>A Short intro with name, photo and a tagline</a:t>
            </a:r>
          </a:p>
          <a:p>
            <a:pPr lvl="1"/>
            <a:r>
              <a:rPr lang="en-US" dirty="0"/>
              <a:t>    Call-to-action button (e.g., ‘View Resume’ or ‘Contact Me’ ) </a:t>
            </a:r>
            <a:endParaRPr lang="en-US" b="1" dirty="0"/>
          </a:p>
          <a:p>
            <a:r>
              <a:rPr lang="en-US" b="1" dirty="0"/>
              <a:t>About Me </a:t>
            </a:r>
          </a:p>
          <a:p>
            <a:r>
              <a:rPr lang="en-US" b="1" dirty="0"/>
              <a:t>     </a:t>
            </a:r>
            <a:r>
              <a:rPr lang="en-US" dirty="0"/>
              <a:t>      Brief bio </a:t>
            </a:r>
          </a:p>
          <a:p>
            <a:pPr lvl="1"/>
            <a:r>
              <a:rPr lang="en-US" dirty="0"/>
              <a:t>    Skills (can be shown with progress bars or icons) </a:t>
            </a:r>
            <a:endParaRPr lang="en-US" b="1" dirty="0"/>
          </a:p>
          <a:p>
            <a:r>
              <a:rPr lang="en-US" b="1" dirty="0"/>
              <a:t>Projects Sections </a:t>
            </a:r>
            <a:endParaRPr lang="en-US" dirty="0"/>
          </a:p>
          <a:p>
            <a:pPr lvl="1"/>
            <a:r>
              <a:rPr lang="en-US" dirty="0"/>
              <a:t>    Cards or grid layout displayong key academic or personal projects </a:t>
            </a:r>
          </a:p>
          <a:p>
            <a:pPr lvl="1"/>
            <a:r>
              <a:rPr lang="en-US" dirty="0"/>
              <a:t>    Each card can include title, description, image and a ‘View More’ button. </a:t>
            </a:r>
          </a:p>
          <a:p>
            <a:pPr lvl="1"/>
            <a:endParaRPr lang="en-US" dirty="0"/>
          </a:p>
          <a:p>
            <a:pPr lvl="1"/>
            <a:endParaRPr lang="en-US" dirty="0"/>
          </a:p>
          <a:p>
            <a:pPr lvl="1"/>
            <a:endParaRPr lang="en-US" dirty="0"/>
          </a:p>
          <a:p>
            <a:pPr lvl="1"/>
            <a:endParaRPr lang="en-US" dirty="0"/>
          </a:p>
          <a:p>
            <a:pPr lvl="1"/>
            <a:endParaRPr lang="en-US" dirty="0"/>
          </a:p>
          <a:p>
            <a:endParaRPr lang="en-US"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1693160" y="1407459"/>
            <a:ext cx="8362358" cy="8679299"/>
          </a:xfrm>
          <a:prstGeom prst="rect">
            <a:avLst/>
          </a:prstGeom>
          <a:noFill/>
        </p:spPr>
        <p:txBody>
          <a:bodyPr wrap="square">
            <a:spAutoFit/>
          </a:bodyPr>
          <a:lstStyle/>
          <a:p>
            <a:r>
              <a:rPr lang="en-US" dirty="0"/>
              <a:t>FEATURES AND FUNCTIONALITY:</a:t>
            </a:r>
          </a:p>
          <a:p>
            <a:endParaRPr lang="en-US" dirty="0"/>
          </a:p>
          <a:p>
            <a:r>
              <a:rPr lang="en-US" b="1" dirty="0"/>
              <a:t>Core Features </a:t>
            </a:r>
          </a:p>
          <a:p>
            <a:r>
              <a:rPr lang="en-US" b="1" dirty="0"/>
              <a:t>Responsible Design </a:t>
            </a:r>
          </a:p>
          <a:p>
            <a:pPr lvl="1"/>
            <a:r>
              <a:rPr lang="en-US" b="1" dirty="0"/>
              <a:t>      </a:t>
            </a:r>
            <a:r>
              <a:rPr lang="en-US" dirty="0"/>
              <a:t>Works Smoothly On mobile,Tablet,And desktop devices. </a:t>
            </a:r>
          </a:p>
          <a:p>
            <a:r>
              <a:rPr lang="en-US" b="1" dirty="0"/>
              <a:t>Interactive  Navigation Menu </a:t>
            </a:r>
          </a:p>
          <a:p>
            <a:pPr lvl="2"/>
            <a:r>
              <a:rPr lang="en-US" dirty="0"/>
              <a:t>Smooth Scring sections </a:t>
            </a:r>
          </a:p>
          <a:p>
            <a:pPr lvl="2"/>
            <a:r>
              <a:rPr lang="en-US" dirty="0"/>
              <a:t>Hamburger Menu for mobile view </a:t>
            </a:r>
          </a:p>
          <a:p>
            <a:r>
              <a:rPr lang="en-US" b="1" dirty="0"/>
              <a:t>Dynamic Project Display</a:t>
            </a:r>
          </a:p>
          <a:p>
            <a:r>
              <a:rPr lang="en-US" b="1" dirty="0"/>
              <a:t>              </a:t>
            </a:r>
            <a:r>
              <a:rPr lang="en-US" dirty="0"/>
              <a:t>Projects shown using Cards and modals </a:t>
            </a:r>
          </a:p>
          <a:p>
            <a:pPr lvl="2"/>
            <a:r>
              <a:rPr lang="en-US" dirty="0"/>
              <a:t> “View More” Buttons with toggle/show details.   </a:t>
            </a:r>
          </a:p>
          <a:p>
            <a:r>
              <a:rPr lang="en-US" b="1" dirty="0"/>
              <a:t>Skills &amp; Progress Bars</a:t>
            </a:r>
          </a:p>
          <a:p>
            <a:pPr lvl="2"/>
            <a:r>
              <a:rPr lang="en-US" dirty="0"/>
              <a:t>Animated skill Bars or icons to show proficiency.  </a:t>
            </a:r>
          </a:p>
          <a:p>
            <a:r>
              <a:rPr lang="en-US" b="1" dirty="0"/>
              <a:t>Contact Form</a:t>
            </a:r>
          </a:p>
          <a:p>
            <a:pPr lvl="2"/>
            <a:r>
              <a:rPr lang="en-US" dirty="0"/>
              <a:t>Form with fields(Name, email, message) </a:t>
            </a:r>
          </a:p>
          <a:p>
            <a:pPr lvl="2"/>
            <a:r>
              <a:rPr lang="en-US" dirty="0"/>
              <a:t>JavaScript form  validation before submission</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9C5FDDF5-BD07-C4D6-0E12-944C344579C0}"/>
              </a:ext>
            </a:extLst>
          </p:cNvPr>
          <p:cNvSpPr txBox="1"/>
          <p:nvPr/>
        </p:nvSpPr>
        <p:spPr>
          <a:xfrm>
            <a:off x="5190564" y="362174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1207159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19</TotalTime>
  <Words>618</Words>
  <Application>Microsoft Office PowerPoint</Application>
  <PresentationFormat>Widescreen</PresentationFormat>
  <Paragraphs>125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Malini</dc:creator>
  <cp:lastModifiedBy>Samrin Banu</cp:lastModifiedBy>
  <cp:revision>5</cp:revision>
  <dcterms:created xsi:type="dcterms:W3CDTF">2025-08-28T07:11:12Z</dcterms:created>
  <dcterms:modified xsi:type="dcterms:W3CDTF">2025-08-29T09:42:45Z</dcterms:modified>
</cp:coreProperties>
</file>