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7" r:id="rId5"/>
    <p:sldId id="266" r:id="rId6"/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u="sng" dirty="0" smtClean="0">
                <a:solidFill>
                  <a:schemeClr val="tx1"/>
                </a:solidFill>
              </a:rPr>
              <a:t>All US Counties: </a:t>
            </a:r>
            <a:r>
              <a:rPr lang="en-US" b="1" u="sng" dirty="0">
                <a:solidFill>
                  <a:schemeClr val="tx1"/>
                </a:solidFill>
              </a:rPr>
              <a:t>Per Capita COVID Death Rate, January 2020 - October 2022</a:t>
            </a:r>
          </a:p>
        </c:rich>
      </c:tx>
      <c:layout>
        <c:manualLayout>
          <c:xMode val="edge"/>
          <c:yMode val="edge"/>
          <c:x val="0.18339549020706281"/>
          <c:y val="2.568218558230412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240071092513851E-2"/>
          <c:y val="9.5255226324766004E-2"/>
          <c:w val="0.81287280078143043"/>
          <c:h val="0.69311507115583182"/>
        </c:manualLayout>
      </c:layout>
      <c:scatterChart>
        <c:scatterStyle val="lineMarker"/>
        <c:varyColors val="0"/>
        <c:ser>
          <c:idx val="0"/>
          <c:order val="0"/>
          <c:tx>
            <c:strRef>
              <c:f>COVID_practice_2g!$C$1</c:f>
              <c:strCache>
                <c:ptCount val="1"/>
                <c:pt idx="0">
                  <c:v>COVID_Deaths_Per_10K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COVID_practice_2g!$B$2:$B$3009</c:f>
              <c:numCache>
                <c:formatCode>General</c:formatCode>
                <c:ptCount val="3008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2</c:v>
                </c:pt>
                <c:pt idx="4">
                  <c:v>2</c:v>
                </c:pt>
                <c:pt idx="5">
                  <c:v>6</c:v>
                </c:pt>
                <c:pt idx="6">
                  <c:v>6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2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5</c:v>
                </c:pt>
                <c:pt idx="16">
                  <c:v>4</c:v>
                </c:pt>
                <c:pt idx="17">
                  <c:v>6</c:v>
                </c:pt>
                <c:pt idx="18">
                  <c:v>5</c:v>
                </c:pt>
                <c:pt idx="19">
                  <c:v>6</c:v>
                </c:pt>
                <c:pt idx="20">
                  <c:v>6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6</c:v>
                </c:pt>
                <c:pt idx="25">
                  <c:v>3</c:v>
                </c:pt>
                <c:pt idx="26">
                  <c:v>6</c:v>
                </c:pt>
                <c:pt idx="27">
                  <c:v>4</c:v>
                </c:pt>
                <c:pt idx="28">
                  <c:v>6</c:v>
                </c:pt>
                <c:pt idx="29">
                  <c:v>6</c:v>
                </c:pt>
                <c:pt idx="30">
                  <c:v>4</c:v>
                </c:pt>
                <c:pt idx="31">
                  <c:v>6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5</c:v>
                </c:pt>
                <c:pt idx="36">
                  <c:v>1</c:v>
                </c:pt>
                <c:pt idx="37">
                  <c:v>6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3</c:v>
                </c:pt>
                <c:pt idx="42">
                  <c:v>3</c:v>
                </c:pt>
                <c:pt idx="43">
                  <c:v>6</c:v>
                </c:pt>
                <c:pt idx="44">
                  <c:v>3</c:v>
                </c:pt>
                <c:pt idx="45">
                  <c:v>6</c:v>
                </c:pt>
                <c:pt idx="46">
                  <c:v>6</c:v>
                </c:pt>
                <c:pt idx="47">
                  <c:v>5</c:v>
                </c:pt>
                <c:pt idx="48">
                  <c:v>3</c:v>
                </c:pt>
                <c:pt idx="49">
                  <c:v>6</c:v>
                </c:pt>
                <c:pt idx="50">
                  <c:v>3</c:v>
                </c:pt>
                <c:pt idx="51">
                  <c:v>4</c:v>
                </c:pt>
                <c:pt idx="52">
                  <c:v>6</c:v>
                </c:pt>
                <c:pt idx="53">
                  <c:v>4</c:v>
                </c:pt>
                <c:pt idx="54">
                  <c:v>5</c:v>
                </c:pt>
                <c:pt idx="55">
                  <c:v>6</c:v>
                </c:pt>
                <c:pt idx="56">
                  <c:v>3</c:v>
                </c:pt>
                <c:pt idx="57">
                  <c:v>2</c:v>
                </c:pt>
                <c:pt idx="58">
                  <c:v>2</c:v>
                </c:pt>
                <c:pt idx="59">
                  <c:v>6</c:v>
                </c:pt>
                <c:pt idx="60">
                  <c:v>5</c:v>
                </c:pt>
                <c:pt idx="61">
                  <c:v>6</c:v>
                </c:pt>
                <c:pt idx="62">
                  <c:v>4</c:v>
                </c:pt>
                <c:pt idx="63">
                  <c:v>2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3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4</c:v>
                </c:pt>
                <c:pt idx="72">
                  <c:v>6</c:v>
                </c:pt>
                <c:pt idx="73">
                  <c:v>5</c:v>
                </c:pt>
                <c:pt idx="74">
                  <c:v>6</c:v>
                </c:pt>
                <c:pt idx="75">
                  <c:v>5</c:v>
                </c:pt>
                <c:pt idx="76">
                  <c:v>6</c:v>
                </c:pt>
                <c:pt idx="77">
                  <c:v>3</c:v>
                </c:pt>
                <c:pt idx="78">
                  <c:v>6</c:v>
                </c:pt>
                <c:pt idx="79">
                  <c:v>6</c:v>
                </c:pt>
                <c:pt idx="80">
                  <c:v>6</c:v>
                </c:pt>
                <c:pt idx="81">
                  <c:v>6</c:v>
                </c:pt>
                <c:pt idx="82">
                  <c:v>6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  <c:pt idx="88">
                  <c:v>4</c:v>
                </c:pt>
                <c:pt idx="89">
                  <c:v>4</c:v>
                </c:pt>
                <c:pt idx="90">
                  <c:v>5</c:v>
                </c:pt>
                <c:pt idx="91">
                  <c:v>5</c:v>
                </c:pt>
                <c:pt idx="92">
                  <c:v>6</c:v>
                </c:pt>
                <c:pt idx="93">
                  <c:v>6</c:v>
                </c:pt>
                <c:pt idx="94">
                  <c:v>1</c:v>
                </c:pt>
                <c:pt idx="95">
                  <c:v>4</c:v>
                </c:pt>
                <c:pt idx="96">
                  <c:v>5</c:v>
                </c:pt>
                <c:pt idx="97">
                  <c:v>3</c:v>
                </c:pt>
                <c:pt idx="98">
                  <c:v>2</c:v>
                </c:pt>
                <c:pt idx="99">
                  <c:v>5</c:v>
                </c:pt>
                <c:pt idx="100">
                  <c:v>4</c:v>
                </c:pt>
                <c:pt idx="101">
                  <c:v>4</c:v>
                </c:pt>
                <c:pt idx="102">
                  <c:v>6</c:v>
                </c:pt>
                <c:pt idx="103">
                  <c:v>5</c:v>
                </c:pt>
                <c:pt idx="104">
                  <c:v>3</c:v>
                </c:pt>
                <c:pt idx="105">
                  <c:v>5</c:v>
                </c:pt>
                <c:pt idx="106">
                  <c:v>6</c:v>
                </c:pt>
                <c:pt idx="107">
                  <c:v>5</c:v>
                </c:pt>
                <c:pt idx="108">
                  <c:v>6</c:v>
                </c:pt>
                <c:pt idx="109">
                  <c:v>6</c:v>
                </c:pt>
                <c:pt idx="110">
                  <c:v>5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5</c:v>
                </c:pt>
                <c:pt idx="115">
                  <c:v>6</c:v>
                </c:pt>
                <c:pt idx="116">
                  <c:v>4</c:v>
                </c:pt>
                <c:pt idx="117">
                  <c:v>3</c:v>
                </c:pt>
                <c:pt idx="118">
                  <c:v>2</c:v>
                </c:pt>
                <c:pt idx="119">
                  <c:v>6</c:v>
                </c:pt>
                <c:pt idx="120">
                  <c:v>6</c:v>
                </c:pt>
                <c:pt idx="121">
                  <c:v>6</c:v>
                </c:pt>
                <c:pt idx="122">
                  <c:v>6</c:v>
                </c:pt>
                <c:pt idx="123">
                  <c:v>3</c:v>
                </c:pt>
                <c:pt idx="124">
                  <c:v>6</c:v>
                </c:pt>
                <c:pt idx="125">
                  <c:v>6</c:v>
                </c:pt>
                <c:pt idx="126">
                  <c:v>4</c:v>
                </c:pt>
                <c:pt idx="127">
                  <c:v>3</c:v>
                </c:pt>
                <c:pt idx="128">
                  <c:v>5</c:v>
                </c:pt>
                <c:pt idx="129">
                  <c:v>6</c:v>
                </c:pt>
                <c:pt idx="130">
                  <c:v>5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6</c:v>
                </c:pt>
                <c:pt idx="135">
                  <c:v>4</c:v>
                </c:pt>
                <c:pt idx="136">
                  <c:v>6</c:v>
                </c:pt>
                <c:pt idx="137">
                  <c:v>6</c:v>
                </c:pt>
                <c:pt idx="138">
                  <c:v>6</c:v>
                </c:pt>
                <c:pt idx="139">
                  <c:v>6</c:v>
                </c:pt>
                <c:pt idx="140">
                  <c:v>4</c:v>
                </c:pt>
                <c:pt idx="141">
                  <c:v>4</c:v>
                </c:pt>
                <c:pt idx="142">
                  <c:v>6</c:v>
                </c:pt>
                <c:pt idx="143">
                  <c:v>3</c:v>
                </c:pt>
                <c:pt idx="144">
                  <c:v>3</c:v>
                </c:pt>
                <c:pt idx="145">
                  <c:v>6</c:v>
                </c:pt>
                <c:pt idx="146">
                  <c:v>4</c:v>
                </c:pt>
                <c:pt idx="147">
                  <c:v>6</c:v>
                </c:pt>
                <c:pt idx="148">
                  <c:v>6</c:v>
                </c:pt>
                <c:pt idx="149">
                  <c:v>5</c:v>
                </c:pt>
                <c:pt idx="150">
                  <c:v>5</c:v>
                </c:pt>
                <c:pt idx="151">
                  <c:v>3</c:v>
                </c:pt>
                <c:pt idx="152">
                  <c:v>5</c:v>
                </c:pt>
                <c:pt idx="153">
                  <c:v>6</c:v>
                </c:pt>
                <c:pt idx="154">
                  <c:v>4</c:v>
                </c:pt>
                <c:pt idx="155">
                  <c:v>6</c:v>
                </c:pt>
                <c:pt idx="156">
                  <c:v>5</c:v>
                </c:pt>
                <c:pt idx="157">
                  <c:v>6</c:v>
                </c:pt>
                <c:pt idx="158">
                  <c:v>3</c:v>
                </c:pt>
                <c:pt idx="159">
                  <c:v>6</c:v>
                </c:pt>
                <c:pt idx="160">
                  <c:v>5</c:v>
                </c:pt>
                <c:pt idx="161">
                  <c:v>3</c:v>
                </c:pt>
                <c:pt idx="162">
                  <c:v>6</c:v>
                </c:pt>
                <c:pt idx="163">
                  <c:v>6</c:v>
                </c:pt>
                <c:pt idx="164">
                  <c:v>3</c:v>
                </c:pt>
                <c:pt idx="165">
                  <c:v>6</c:v>
                </c:pt>
                <c:pt idx="166">
                  <c:v>6</c:v>
                </c:pt>
                <c:pt idx="167">
                  <c:v>6</c:v>
                </c:pt>
                <c:pt idx="168">
                  <c:v>5</c:v>
                </c:pt>
                <c:pt idx="169">
                  <c:v>6</c:v>
                </c:pt>
                <c:pt idx="170">
                  <c:v>5</c:v>
                </c:pt>
                <c:pt idx="171">
                  <c:v>6</c:v>
                </c:pt>
                <c:pt idx="172">
                  <c:v>5</c:v>
                </c:pt>
                <c:pt idx="173">
                  <c:v>1</c:v>
                </c:pt>
                <c:pt idx="174">
                  <c:v>6</c:v>
                </c:pt>
                <c:pt idx="175">
                  <c:v>4</c:v>
                </c:pt>
                <c:pt idx="176">
                  <c:v>6</c:v>
                </c:pt>
                <c:pt idx="177">
                  <c:v>6</c:v>
                </c:pt>
                <c:pt idx="178">
                  <c:v>2</c:v>
                </c:pt>
                <c:pt idx="179">
                  <c:v>5</c:v>
                </c:pt>
                <c:pt idx="180">
                  <c:v>2</c:v>
                </c:pt>
                <c:pt idx="181">
                  <c:v>3</c:v>
                </c:pt>
                <c:pt idx="182">
                  <c:v>6</c:v>
                </c:pt>
                <c:pt idx="183">
                  <c:v>5</c:v>
                </c:pt>
                <c:pt idx="184">
                  <c:v>4</c:v>
                </c:pt>
                <c:pt idx="185">
                  <c:v>6</c:v>
                </c:pt>
                <c:pt idx="186">
                  <c:v>3</c:v>
                </c:pt>
                <c:pt idx="187">
                  <c:v>4</c:v>
                </c:pt>
                <c:pt idx="188">
                  <c:v>5</c:v>
                </c:pt>
                <c:pt idx="189">
                  <c:v>5</c:v>
                </c:pt>
                <c:pt idx="190">
                  <c:v>1</c:v>
                </c:pt>
                <c:pt idx="191">
                  <c:v>4</c:v>
                </c:pt>
                <c:pt idx="192">
                  <c:v>2</c:v>
                </c:pt>
                <c:pt idx="193">
                  <c:v>6</c:v>
                </c:pt>
                <c:pt idx="194">
                  <c:v>5</c:v>
                </c:pt>
                <c:pt idx="195">
                  <c:v>3</c:v>
                </c:pt>
                <c:pt idx="196">
                  <c:v>6</c:v>
                </c:pt>
                <c:pt idx="197">
                  <c:v>6</c:v>
                </c:pt>
                <c:pt idx="198">
                  <c:v>3</c:v>
                </c:pt>
                <c:pt idx="199">
                  <c:v>4</c:v>
                </c:pt>
                <c:pt idx="200">
                  <c:v>1</c:v>
                </c:pt>
                <c:pt idx="201">
                  <c:v>2</c:v>
                </c:pt>
                <c:pt idx="202">
                  <c:v>6</c:v>
                </c:pt>
                <c:pt idx="203">
                  <c:v>1</c:v>
                </c:pt>
                <c:pt idx="204">
                  <c:v>1</c:v>
                </c:pt>
                <c:pt idx="205">
                  <c:v>2</c:v>
                </c:pt>
                <c:pt idx="206">
                  <c:v>2</c:v>
                </c:pt>
                <c:pt idx="207">
                  <c:v>1</c:v>
                </c:pt>
                <c:pt idx="208">
                  <c:v>1</c:v>
                </c:pt>
                <c:pt idx="209">
                  <c:v>3</c:v>
                </c:pt>
                <c:pt idx="210">
                  <c:v>3</c:v>
                </c:pt>
                <c:pt idx="211">
                  <c:v>2</c:v>
                </c:pt>
                <c:pt idx="212">
                  <c:v>3</c:v>
                </c:pt>
                <c:pt idx="213">
                  <c:v>1</c:v>
                </c:pt>
                <c:pt idx="214">
                  <c:v>3</c:v>
                </c:pt>
                <c:pt idx="215">
                  <c:v>4</c:v>
                </c:pt>
                <c:pt idx="216">
                  <c:v>6</c:v>
                </c:pt>
                <c:pt idx="217">
                  <c:v>6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4</c:v>
                </c:pt>
                <c:pt idx="222">
                  <c:v>5</c:v>
                </c:pt>
                <c:pt idx="223">
                  <c:v>6</c:v>
                </c:pt>
                <c:pt idx="224">
                  <c:v>3</c:v>
                </c:pt>
                <c:pt idx="225">
                  <c:v>5</c:v>
                </c:pt>
                <c:pt idx="226">
                  <c:v>3</c:v>
                </c:pt>
                <c:pt idx="227">
                  <c:v>2</c:v>
                </c:pt>
                <c:pt idx="228">
                  <c:v>4</c:v>
                </c:pt>
                <c:pt idx="229">
                  <c:v>2</c:v>
                </c:pt>
                <c:pt idx="230">
                  <c:v>6</c:v>
                </c:pt>
                <c:pt idx="231">
                  <c:v>2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3</c:v>
                </c:pt>
                <c:pt idx="236">
                  <c:v>2</c:v>
                </c:pt>
                <c:pt idx="237">
                  <c:v>6</c:v>
                </c:pt>
                <c:pt idx="238">
                  <c:v>6</c:v>
                </c:pt>
                <c:pt idx="239">
                  <c:v>2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1</c:v>
                </c:pt>
                <c:pt idx="246">
                  <c:v>6</c:v>
                </c:pt>
                <c:pt idx="247">
                  <c:v>2</c:v>
                </c:pt>
                <c:pt idx="248">
                  <c:v>5</c:v>
                </c:pt>
                <c:pt idx="249">
                  <c:v>2</c:v>
                </c:pt>
                <c:pt idx="250">
                  <c:v>3</c:v>
                </c:pt>
                <c:pt idx="251">
                  <c:v>5</c:v>
                </c:pt>
                <c:pt idx="252">
                  <c:v>5</c:v>
                </c:pt>
                <c:pt idx="253">
                  <c:v>2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2</c:v>
                </c:pt>
                <c:pt idx="258">
                  <c:v>6</c:v>
                </c:pt>
                <c:pt idx="259">
                  <c:v>6</c:v>
                </c:pt>
                <c:pt idx="260">
                  <c:v>5</c:v>
                </c:pt>
                <c:pt idx="261">
                  <c:v>3</c:v>
                </c:pt>
                <c:pt idx="262">
                  <c:v>6</c:v>
                </c:pt>
                <c:pt idx="263">
                  <c:v>6</c:v>
                </c:pt>
                <c:pt idx="264">
                  <c:v>5</c:v>
                </c:pt>
                <c:pt idx="265">
                  <c:v>4</c:v>
                </c:pt>
                <c:pt idx="266">
                  <c:v>6</c:v>
                </c:pt>
                <c:pt idx="267">
                  <c:v>5</c:v>
                </c:pt>
                <c:pt idx="268">
                  <c:v>6</c:v>
                </c:pt>
                <c:pt idx="269">
                  <c:v>5</c:v>
                </c:pt>
                <c:pt idx="270">
                  <c:v>5</c:v>
                </c:pt>
                <c:pt idx="271">
                  <c:v>6</c:v>
                </c:pt>
                <c:pt idx="272">
                  <c:v>6</c:v>
                </c:pt>
                <c:pt idx="273">
                  <c:v>2</c:v>
                </c:pt>
                <c:pt idx="274">
                  <c:v>6</c:v>
                </c:pt>
                <c:pt idx="275">
                  <c:v>5</c:v>
                </c:pt>
                <c:pt idx="276">
                  <c:v>6</c:v>
                </c:pt>
                <c:pt idx="277">
                  <c:v>4</c:v>
                </c:pt>
                <c:pt idx="278">
                  <c:v>6</c:v>
                </c:pt>
                <c:pt idx="279">
                  <c:v>6</c:v>
                </c:pt>
                <c:pt idx="280">
                  <c:v>5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5</c:v>
                </c:pt>
                <c:pt idx="285">
                  <c:v>3</c:v>
                </c:pt>
                <c:pt idx="286">
                  <c:v>3</c:v>
                </c:pt>
                <c:pt idx="287">
                  <c:v>6</c:v>
                </c:pt>
                <c:pt idx="288">
                  <c:v>4</c:v>
                </c:pt>
                <c:pt idx="289">
                  <c:v>2</c:v>
                </c:pt>
                <c:pt idx="290">
                  <c:v>3</c:v>
                </c:pt>
                <c:pt idx="291">
                  <c:v>3</c:v>
                </c:pt>
                <c:pt idx="292">
                  <c:v>2</c:v>
                </c:pt>
                <c:pt idx="293">
                  <c:v>4</c:v>
                </c:pt>
                <c:pt idx="294">
                  <c:v>6</c:v>
                </c:pt>
                <c:pt idx="295">
                  <c:v>3</c:v>
                </c:pt>
                <c:pt idx="296">
                  <c:v>2</c:v>
                </c:pt>
                <c:pt idx="297">
                  <c:v>6</c:v>
                </c:pt>
                <c:pt idx="298">
                  <c:v>4</c:v>
                </c:pt>
                <c:pt idx="299">
                  <c:v>4</c:v>
                </c:pt>
                <c:pt idx="300">
                  <c:v>2</c:v>
                </c:pt>
                <c:pt idx="301">
                  <c:v>3</c:v>
                </c:pt>
                <c:pt idx="302">
                  <c:v>5</c:v>
                </c:pt>
                <c:pt idx="303">
                  <c:v>5</c:v>
                </c:pt>
                <c:pt idx="304">
                  <c:v>6</c:v>
                </c:pt>
                <c:pt idx="305">
                  <c:v>1</c:v>
                </c:pt>
                <c:pt idx="306">
                  <c:v>3</c:v>
                </c:pt>
                <c:pt idx="307">
                  <c:v>3</c:v>
                </c:pt>
                <c:pt idx="308">
                  <c:v>6</c:v>
                </c:pt>
                <c:pt idx="309">
                  <c:v>3</c:v>
                </c:pt>
                <c:pt idx="310">
                  <c:v>3</c:v>
                </c:pt>
                <c:pt idx="311">
                  <c:v>6</c:v>
                </c:pt>
                <c:pt idx="312">
                  <c:v>4</c:v>
                </c:pt>
                <c:pt idx="313">
                  <c:v>6</c:v>
                </c:pt>
                <c:pt idx="314">
                  <c:v>5</c:v>
                </c:pt>
                <c:pt idx="315">
                  <c:v>5</c:v>
                </c:pt>
                <c:pt idx="316">
                  <c:v>2</c:v>
                </c:pt>
                <c:pt idx="317">
                  <c:v>4</c:v>
                </c:pt>
                <c:pt idx="318">
                  <c:v>1</c:v>
                </c:pt>
                <c:pt idx="319">
                  <c:v>6</c:v>
                </c:pt>
                <c:pt idx="320">
                  <c:v>4</c:v>
                </c:pt>
                <c:pt idx="321">
                  <c:v>6</c:v>
                </c:pt>
                <c:pt idx="322">
                  <c:v>3</c:v>
                </c:pt>
                <c:pt idx="323">
                  <c:v>6</c:v>
                </c:pt>
                <c:pt idx="324">
                  <c:v>2</c:v>
                </c:pt>
                <c:pt idx="325">
                  <c:v>3</c:v>
                </c:pt>
                <c:pt idx="326">
                  <c:v>3</c:v>
                </c:pt>
                <c:pt idx="327">
                  <c:v>6</c:v>
                </c:pt>
                <c:pt idx="328">
                  <c:v>6</c:v>
                </c:pt>
                <c:pt idx="329">
                  <c:v>6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1</c:v>
                </c:pt>
                <c:pt idx="334">
                  <c:v>5</c:v>
                </c:pt>
                <c:pt idx="335">
                  <c:v>2</c:v>
                </c:pt>
                <c:pt idx="336">
                  <c:v>4</c:v>
                </c:pt>
                <c:pt idx="337">
                  <c:v>5</c:v>
                </c:pt>
                <c:pt idx="338">
                  <c:v>1</c:v>
                </c:pt>
                <c:pt idx="339">
                  <c:v>2</c:v>
                </c:pt>
                <c:pt idx="340">
                  <c:v>2</c:v>
                </c:pt>
                <c:pt idx="341">
                  <c:v>2</c:v>
                </c:pt>
                <c:pt idx="342">
                  <c:v>1</c:v>
                </c:pt>
                <c:pt idx="343">
                  <c:v>3</c:v>
                </c:pt>
                <c:pt idx="344">
                  <c:v>5</c:v>
                </c:pt>
                <c:pt idx="345">
                  <c:v>2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2</c:v>
                </c:pt>
                <c:pt idx="350">
                  <c:v>4</c:v>
                </c:pt>
                <c:pt idx="351">
                  <c:v>6</c:v>
                </c:pt>
                <c:pt idx="352">
                  <c:v>6</c:v>
                </c:pt>
                <c:pt idx="353">
                  <c:v>6</c:v>
                </c:pt>
                <c:pt idx="354">
                  <c:v>3</c:v>
                </c:pt>
                <c:pt idx="355">
                  <c:v>3</c:v>
                </c:pt>
                <c:pt idx="356">
                  <c:v>4</c:v>
                </c:pt>
                <c:pt idx="357">
                  <c:v>6</c:v>
                </c:pt>
                <c:pt idx="358">
                  <c:v>6</c:v>
                </c:pt>
                <c:pt idx="359">
                  <c:v>6</c:v>
                </c:pt>
                <c:pt idx="360">
                  <c:v>4</c:v>
                </c:pt>
                <c:pt idx="361">
                  <c:v>5</c:v>
                </c:pt>
                <c:pt idx="362">
                  <c:v>6</c:v>
                </c:pt>
                <c:pt idx="363">
                  <c:v>2</c:v>
                </c:pt>
                <c:pt idx="364">
                  <c:v>2</c:v>
                </c:pt>
                <c:pt idx="365">
                  <c:v>5</c:v>
                </c:pt>
                <c:pt idx="366">
                  <c:v>6</c:v>
                </c:pt>
                <c:pt idx="367">
                  <c:v>4</c:v>
                </c:pt>
                <c:pt idx="368">
                  <c:v>6</c:v>
                </c:pt>
                <c:pt idx="369">
                  <c:v>4</c:v>
                </c:pt>
                <c:pt idx="370">
                  <c:v>4</c:v>
                </c:pt>
                <c:pt idx="371">
                  <c:v>3</c:v>
                </c:pt>
                <c:pt idx="372">
                  <c:v>5</c:v>
                </c:pt>
                <c:pt idx="373">
                  <c:v>3</c:v>
                </c:pt>
                <c:pt idx="374">
                  <c:v>2</c:v>
                </c:pt>
                <c:pt idx="375">
                  <c:v>6</c:v>
                </c:pt>
                <c:pt idx="376">
                  <c:v>5</c:v>
                </c:pt>
                <c:pt idx="377">
                  <c:v>6</c:v>
                </c:pt>
                <c:pt idx="378">
                  <c:v>2</c:v>
                </c:pt>
                <c:pt idx="379">
                  <c:v>3</c:v>
                </c:pt>
                <c:pt idx="380">
                  <c:v>6</c:v>
                </c:pt>
                <c:pt idx="381">
                  <c:v>3</c:v>
                </c:pt>
                <c:pt idx="382">
                  <c:v>3</c:v>
                </c:pt>
                <c:pt idx="383">
                  <c:v>5</c:v>
                </c:pt>
                <c:pt idx="384">
                  <c:v>2</c:v>
                </c:pt>
                <c:pt idx="385">
                  <c:v>4</c:v>
                </c:pt>
                <c:pt idx="386">
                  <c:v>6</c:v>
                </c:pt>
                <c:pt idx="387">
                  <c:v>2</c:v>
                </c:pt>
                <c:pt idx="388">
                  <c:v>6</c:v>
                </c:pt>
                <c:pt idx="389">
                  <c:v>2</c:v>
                </c:pt>
                <c:pt idx="390">
                  <c:v>5</c:v>
                </c:pt>
                <c:pt idx="391">
                  <c:v>5</c:v>
                </c:pt>
                <c:pt idx="392">
                  <c:v>3</c:v>
                </c:pt>
                <c:pt idx="393">
                  <c:v>6</c:v>
                </c:pt>
                <c:pt idx="394">
                  <c:v>2</c:v>
                </c:pt>
                <c:pt idx="395">
                  <c:v>4</c:v>
                </c:pt>
                <c:pt idx="396">
                  <c:v>5</c:v>
                </c:pt>
                <c:pt idx="397">
                  <c:v>3</c:v>
                </c:pt>
                <c:pt idx="398">
                  <c:v>2</c:v>
                </c:pt>
                <c:pt idx="399">
                  <c:v>5</c:v>
                </c:pt>
                <c:pt idx="400">
                  <c:v>2</c:v>
                </c:pt>
                <c:pt idx="401">
                  <c:v>6</c:v>
                </c:pt>
                <c:pt idx="402">
                  <c:v>6</c:v>
                </c:pt>
                <c:pt idx="403">
                  <c:v>4</c:v>
                </c:pt>
                <c:pt idx="404">
                  <c:v>2</c:v>
                </c:pt>
                <c:pt idx="405">
                  <c:v>6</c:v>
                </c:pt>
                <c:pt idx="406">
                  <c:v>4</c:v>
                </c:pt>
                <c:pt idx="407">
                  <c:v>3</c:v>
                </c:pt>
                <c:pt idx="408">
                  <c:v>6</c:v>
                </c:pt>
                <c:pt idx="409">
                  <c:v>6</c:v>
                </c:pt>
                <c:pt idx="410">
                  <c:v>6</c:v>
                </c:pt>
                <c:pt idx="411">
                  <c:v>6</c:v>
                </c:pt>
                <c:pt idx="412">
                  <c:v>2</c:v>
                </c:pt>
                <c:pt idx="413">
                  <c:v>4</c:v>
                </c:pt>
                <c:pt idx="414">
                  <c:v>2</c:v>
                </c:pt>
                <c:pt idx="415">
                  <c:v>6</c:v>
                </c:pt>
                <c:pt idx="416">
                  <c:v>1</c:v>
                </c:pt>
                <c:pt idx="417">
                  <c:v>6</c:v>
                </c:pt>
                <c:pt idx="418">
                  <c:v>6</c:v>
                </c:pt>
                <c:pt idx="419">
                  <c:v>4</c:v>
                </c:pt>
                <c:pt idx="420">
                  <c:v>5</c:v>
                </c:pt>
                <c:pt idx="421">
                  <c:v>6</c:v>
                </c:pt>
                <c:pt idx="422">
                  <c:v>6</c:v>
                </c:pt>
                <c:pt idx="423">
                  <c:v>2</c:v>
                </c:pt>
                <c:pt idx="424">
                  <c:v>5</c:v>
                </c:pt>
                <c:pt idx="425">
                  <c:v>4</c:v>
                </c:pt>
                <c:pt idx="426">
                  <c:v>5</c:v>
                </c:pt>
                <c:pt idx="427">
                  <c:v>2</c:v>
                </c:pt>
                <c:pt idx="428">
                  <c:v>3</c:v>
                </c:pt>
                <c:pt idx="429">
                  <c:v>6</c:v>
                </c:pt>
                <c:pt idx="430">
                  <c:v>2</c:v>
                </c:pt>
                <c:pt idx="431">
                  <c:v>2</c:v>
                </c:pt>
                <c:pt idx="432">
                  <c:v>4</c:v>
                </c:pt>
                <c:pt idx="433">
                  <c:v>6</c:v>
                </c:pt>
                <c:pt idx="434">
                  <c:v>5</c:v>
                </c:pt>
                <c:pt idx="435">
                  <c:v>2</c:v>
                </c:pt>
                <c:pt idx="436">
                  <c:v>6</c:v>
                </c:pt>
                <c:pt idx="437">
                  <c:v>6</c:v>
                </c:pt>
                <c:pt idx="438">
                  <c:v>6</c:v>
                </c:pt>
                <c:pt idx="439">
                  <c:v>5</c:v>
                </c:pt>
                <c:pt idx="440">
                  <c:v>4</c:v>
                </c:pt>
                <c:pt idx="441">
                  <c:v>2</c:v>
                </c:pt>
                <c:pt idx="442">
                  <c:v>4</c:v>
                </c:pt>
                <c:pt idx="443">
                  <c:v>5</c:v>
                </c:pt>
                <c:pt idx="444">
                  <c:v>4</c:v>
                </c:pt>
                <c:pt idx="445">
                  <c:v>4</c:v>
                </c:pt>
                <c:pt idx="446">
                  <c:v>3</c:v>
                </c:pt>
                <c:pt idx="447">
                  <c:v>4</c:v>
                </c:pt>
                <c:pt idx="448">
                  <c:v>4</c:v>
                </c:pt>
                <c:pt idx="449">
                  <c:v>6</c:v>
                </c:pt>
                <c:pt idx="450">
                  <c:v>3</c:v>
                </c:pt>
                <c:pt idx="451">
                  <c:v>4</c:v>
                </c:pt>
                <c:pt idx="452">
                  <c:v>6</c:v>
                </c:pt>
                <c:pt idx="453">
                  <c:v>4</c:v>
                </c:pt>
                <c:pt idx="454">
                  <c:v>3</c:v>
                </c:pt>
                <c:pt idx="455">
                  <c:v>2</c:v>
                </c:pt>
                <c:pt idx="456">
                  <c:v>6</c:v>
                </c:pt>
                <c:pt idx="457">
                  <c:v>6</c:v>
                </c:pt>
                <c:pt idx="458">
                  <c:v>4</c:v>
                </c:pt>
                <c:pt idx="459">
                  <c:v>5</c:v>
                </c:pt>
                <c:pt idx="460">
                  <c:v>2</c:v>
                </c:pt>
                <c:pt idx="461">
                  <c:v>4</c:v>
                </c:pt>
                <c:pt idx="462">
                  <c:v>3</c:v>
                </c:pt>
                <c:pt idx="463">
                  <c:v>2</c:v>
                </c:pt>
                <c:pt idx="464">
                  <c:v>4</c:v>
                </c:pt>
                <c:pt idx="465">
                  <c:v>4</c:v>
                </c:pt>
                <c:pt idx="466">
                  <c:v>2</c:v>
                </c:pt>
                <c:pt idx="467">
                  <c:v>4</c:v>
                </c:pt>
                <c:pt idx="468">
                  <c:v>2</c:v>
                </c:pt>
                <c:pt idx="469">
                  <c:v>5</c:v>
                </c:pt>
                <c:pt idx="470">
                  <c:v>2</c:v>
                </c:pt>
                <c:pt idx="471">
                  <c:v>5</c:v>
                </c:pt>
                <c:pt idx="472">
                  <c:v>4</c:v>
                </c:pt>
                <c:pt idx="473">
                  <c:v>6</c:v>
                </c:pt>
                <c:pt idx="474">
                  <c:v>6</c:v>
                </c:pt>
                <c:pt idx="475">
                  <c:v>6</c:v>
                </c:pt>
                <c:pt idx="476">
                  <c:v>6</c:v>
                </c:pt>
                <c:pt idx="477">
                  <c:v>3</c:v>
                </c:pt>
                <c:pt idx="478">
                  <c:v>2</c:v>
                </c:pt>
                <c:pt idx="479">
                  <c:v>5</c:v>
                </c:pt>
                <c:pt idx="480">
                  <c:v>6</c:v>
                </c:pt>
                <c:pt idx="481">
                  <c:v>6</c:v>
                </c:pt>
                <c:pt idx="482">
                  <c:v>2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6</c:v>
                </c:pt>
                <c:pt idx="487">
                  <c:v>6</c:v>
                </c:pt>
                <c:pt idx="488">
                  <c:v>6</c:v>
                </c:pt>
                <c:pt idx="489">
                  <c:v>6</c:v>
                </c:pt>
                <c:pt idx="490">
                  <c:v>4</c:v>
                </c:pt>
                <c:pt idx="491">
                  <c:v>5</c:v>
                </c:pt>
                <c:pt idx="492">
                  <c:v>5</c:v>
                </c:pt>
                <c:pt idx="493">
                  <c:v>5</c:v>
                </c:pt>
                <c:pt idx="494">
                  <c:v>6</c:v>
                </c:pt>
                <c:pt idx="495">
                  <c:v>6</c:v>
                </c:pt>
                <c:pt idx="496">
                  <c:v>5</c:v>
                </c:pt>
                <c:pt idx="497">
                  <c:v>6</c:v>
                </c:pt>
                <c:pt idx="498">
                  <c:v>4</c:v>
                </c:pt>
                <c:pt idx="499">
                  <c:v>6</c:v>
                </c:pt>
                <c:pt idx="500">
                  <c:v>5</c:v>
                </c:pt>
                <c:pt idx="501">
                  <c:v>3</c:v>
                </c:pt>
                <c:pt idx="502">
                  <c:v>2</c:v>
                </c:pt>
                <c:pt idx="503">
                  <c:v>5</c:v>
                </c:pt>
                <c:pt idx="504">
                  <c:v>6</c:v>
                </c:pt>
                <c:pt idx="505">
                  <c:v>5</c:v>
                </c:pt>
                <c:pt idx="506">
                  <c:v>6</c:v>
                </c:pt>
                <c:pt idx="507">
                  <c:v>6</c:v>
                </c:pt>
                <c:pt idx="508">
                  <c:v>6</c:v>
                </c:pt>
                <c:pt idx="509">
                  <c:v>4</c:v>
                </c:pt>
                <c:pt idx="510">
                  <c:v>6</c:v>
                </c:pt>
                <c:pt idx="511">
                  <c:v>6</c:v>
                </c:pt>
                <c:pt idx="512">
                  <c:v>6</c:v>
                </c:pt>
                <c:pt idx="513">
                  <c:v>4</c:v>
                </c:pt>
                <c:pt idx="514">
                  <c:v>3</c:v>
                </c:pt>
                <c:pt idx="515">
                  <c:v>5</c:v>
                </c:pt>
                <c:pt idx="516">
                  <c:v>4</c:v>
                </c:pt>
                <c:pt idx="517">
                  <c:v>3</c:v>
                </c:pt>
                <c:pt idx="518">
                  <c:v>6</c:v>
                </c:pt>
                <c:pt idx="519">
                  <c:v>4</c:v>
                </c:pt>
                <c:pt idx="520">
                  <c:v>6</c:v>
                </c:pt>
                <c:pt idx="521">
                  <c:v>6</c:v>
                </c:pt>
                <c:pt idx="522">
                  <c:v>5</c:v>
                </c:pt>
                <c:pt idx="523">
                  <c:v>5</c:v>
                </c:pt>
                <c:pt idx="524">
                  <c:v>3</c:v>
                </c:pt>
                <c:pt idx="525">
                  <c:v>5</c:v>
                </c:pt>
                <c:pt idx="526">
                  <c:v>4</c:v>
                </c:pt>
                <c:pt idx="527">
                  <c:v>6</c:v>
                </c:pt>
                <c:pt idx="528">
                  <c:v>4</c:v>
                </c:pt>
                <c:pt idx="529">
                  <c:v>3</c:v>
                </c:pt>
                <c:pt idx="530">
                  <c:v>6</c:v>
                </c:pt>
                <c:pt idx="531">
                  <c:v>5</c:v>
                </c:pt>
                <c:pt idx="532">
                  <c:v>6</c:v>
                </c:pt>
                <c:pt idx="533">
                  <c:v>6</c:v>
                </c:pt>
                <c:pt idx="534">
                  <c:v>6</c:v>
                </c:pt>
                <c:pt idx="535">
                  <c:v>5</c:v>
                </c:pt>
                <c:pt idx="536">
                  <c:v>4</c:v>
                </c:pt>
                <c:pt idx="537">
                  <c:v>5</c:v>
                </c:pt>
                <c:pt idx="538">
                  <c:v>3</c:v>
                </c:pt>
                <c:pt idx="539">
                  <c:v>6</c:v>
                </c:pt>
                <c:pt idx="540">
                  <c:v>4</c:v>
                </c:pt>
                <c:pt idx="541">
                  <c:v>5</c:v>
                </c:pt>
                <c:pt idx="542">
                  <c:v>4</c:v>
                </c:pt>
                <c:pt idx="543">
                  <c:v>5</c:v>
                </c:pt>
                <c:pt idx="544">
                  <c:v>6</c:v>
                </c:pt>
                <c:pt idx="545">
                  <c:v>6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4</c:v>
                </c:pt>
                <c:pt idx="550">
                  <c:v>6</c:v>
                </c:pt>
                <c:pt idx="551">
                  <c:v>3</c:v>
                </c:pt>
                <c:pt idx="552">
                  <c:v>5</c:v>
                </c:pt>
                <c:pt idx="553">
                  <c:v>6</c:v>
                </c:pt>
                <c:pt idx="554">
                  <c:v>6</c:v>
                </c:pt>
                <c:pt idx="555">
                  <c:v>5</c:v>
                </c:pt>
                <c:pt idx="556">
                  <c:v>5</c:v>
                </c:pt>
                <c:pt idx="557">
                  <c:v>6</c:v>
                </c:pt>
                <c:pt idx="558">
                  <c:v>5</c:v>
                </c:pt>
                <c:pt idx="559">
                  <c:v>4</c:v>
                </c:pt>
                <c:pt idx="560">
                  <c:v>2</c:v>
                </c:pt>
                <c:pt idx="561">
                  <c:v>3</c:v>
                </c:pt>
                <c:pt idx="562">
                  <c:v>6</c:v>
                </c:pt>
                <c:pt idx="563">
                  <c:v>5</c:v>
                </c:pt>
                <c:pt idx="564">
                  <c:v>2</c:v>
                </c:pt>
                <c:pt idx="565">
                  <c:v>6</c:v>
                </c:pt>
                <c:pt idx="566">
                  <c:v>6</c:v>
                </c:pt>
                <c:pt idx="567">
                  <c:v>4</c:v>
                </c:pt>
                <c:pt idx="568">
                  <c:v>5</c:v>
                </c:pt>
                <c:pt idx="569">
                  <c:v>6</c:v>
                </c:pt>
                <c:pt idx="570">
                  <c:v>6</c:v>
                </c:pt>
                <c:pt idx="571">
                  <c:v>2</c:v>
                </c:pt>
                <c:pt idx="572">
                  <c:v>5</c:v>
                </c:pt>
                <c:pt idx="573">
                  <c:v>1</c:v>
                </c:pt>
                <c:pt idx="574">
                  <c:v>6</c:v>
                </c:pt>
                <c:pt idx="575">
                  <c:v>5</c:v>
                </c:pt>
                <c:pt idx="576">
                  <c:v>2</c:v>
                </c:pt>
                <c:pt idx="577">
                  <c:v>4</c:v>
                </c:pt>
                <c:pt idx="578">
                  <c:v>6</c:v>
                </c:pt>
                <c:pt idx="579">
                  <c:v>2</c:v>
                </c:pt>
                <c:pt idx="580">
                  <c:v>6</c:v>
                </c:pt>
                <c:pt idx="581">
                  <c:v>6</c:v>
                </c:pt>
                <c:pt idx="582">
                  <c:v>5</c:v>
                </c:pt>
                <c:pt idx="583">
                  <c:v>6</c:v>
                </c:pt>
                <c:pt idx="584">
                  <c:v>4</c:v>
                </c:pt>
                <c:pt idx="585">
                  <c:v>6</c:v>
                </c:pt>
                <c:pt idx="586">
                  <c:v>5</c:v>
                </c:pt>
                <c:pt idx="587">
                  <c:v>6</c:v>
                </c:pt>
                <c:pt idx="588">
                  <c:v>6</c:v>
                </c:pt>
                <c:pt idx="589">
                  <c:v>2</c:v>
                </c:pt>
                <c:pt idx="590">
                  <c:v>6</c:v>
                </c:pt>
                <c:pt idx="591">
                  <c:v>5</c:v>
                </c:pt>
                <c:pt idx="592">
                  <c:v>6</c:v>
                </c:pt>
                <c:pt idx="593">
                  <c:v>5</c:v>
                </c:pt>
                <c:pt idx="594">
                  <c:v>3</c:v>
                </c:pt>
                <c:pt idx="595">
                  <c:v>6</c:v>
                </c:pt>
                <c:pt idx="596">
                  <c:v>4</c:v>
                </c:pt>
                <c:pt idx="597">
                  <c:v>6</c:v>
                </c:pt>
                <c:pt idx="598">
                  <c:v>5</c:v>
                </c:pt>
                <c:pt idx="599">
                  <c:v>2</c:v>
                </c:pt>
                <c:pt idx="600">
                  <c:v>6</c:v>
                </c:pt>
                <c:pt idx="601">
                  <c:v>6</c:v>
                </c:pt>
                <c:pt idx="602">
                  <c:v>2</c:v>
                </c:pt>
                <c:pt idx="603">
                  <c:v>4</c:v>
                </c:pt>
                <c:pt idx="604">
                  <c:v>2</c:v>
                </c:pt>
                <c:pt idx="605">
                  <c:v>5</c:v>
                </c:pt>
                <c:pt idx="606">
                  <c:v>2</c:v>
                </c:pt>
                <c:pt idx="607">
                  <c:v>6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2</c:v>
                </c:pt>
                <c:pt idx="613">
                  <c:v>4</c:v>
                </c:pt>
                <c:pt idx="614">
                  <c:v>4</c:v>
                </c:pt>
                <c:pt idx="615">
                  <c:v>2</c:v>
                </c:pt>
                <c:pt idx="616">
                  <c:v>2</c:v>
                </c:pt>
                <c:pt idx="617">
                  <c:v>5</c:v>
                </c:pt>
                <c:pt idx="618">
                  <c:v>3</c:v>
                </c:pt>
                <c:pt idx="619">
                  <c:v>6</c:v>
                </c:pt>
                <c:pt idx="620">
                  <c:v>5</c:v>
                </c:pt>
                <c:pt idx="621">
                  <c:v>4</c:v>
                </c:pt>
                <c:pt idx="622">
                  <c:v>3</c:v>
                </c:pt>
                <c:pt idx="623">
                  <c:v>2</c:v>
                </c:pt>
                <c:pt idx="624">
                  <c:v>6</c:v>
                </c:pt>
                <c:pt idx="625">
                  <c:v>5</c:v>
                </c:pt>
                <c:pt idx="626">
                  <c:v>6</c:v>
                </c:pt>
                <c:pt idx="627">
                  <c:v>5</c:v>
                </c:pt>
                <c:pt idx="628">
                  <c:v>3</c:v>
                </c:pt>
                <c:pt idx="629">
                  <c:v>6</c:v>
                </c:pt>
                <c:pt idx="630">
                  <c:v>4</c:v>
                </c:pt>
                <c:pt idx="631">
                  <c:v>6</c:v>
                </c:pt>
                <c:pt idx="632">
                  <c:v>6</c:v>
                </c:pt>
                <c:pt idx="633">
                  <c:v>6</c:v>
                </c:pt>
                <c:pt idx="634">
                  <c:v>5</c:v>
                </c:pt>
                <c:pt idx="635">
                  <c:v>6</c:v>
                </c:pt>
                <c:pt idx="636">
                  <c:v>6</c:v>
                </c:pt>
                <c:pt idx="637">
                  <c:v>3</c:v>
                </c:pt>
                <c:pt idx="638">
                  <c:v>2</c:v>
                </c:pt>
                <c:pt idx="639">
                  <c:v>6</c:v>
                </c:pt>
                <c:pt idx="640">
                  <c:v>4</c:v>
                </c:pt>
                <c:pt idx="641">
                  <c:v>6</c:v>
                </c:pt>
                <c:pt idx="642">
                  <c:v>5</c:v>
                </c:pt>
                <c:pt idx="643">
                  <c:v>6</c:v>
                </c:pt>
                <c:pt idx="644">
                  <c:v>3</c:v>
                </c:pt>
                <c:pt idx="645">
                  <c:v>5</c:v>
                </c:pt>
                <c:pt idx="646">
                  <c:v>3</c:v>
                </c:pt>
                <c:pt idx="647">
                  <c:v>6</c:v>
                </c:pt>
                <c:pt idx="648">
                  <c:v>4</c:v>
                </c:pt>
                <c:pt idx="649">
                  <c:v>6</c:v>
                </c:pt>
                <c:pt idx="650">
                  <c:v>6</c:v>
                </c:pt>
                <c:pt idx="651">
                  <c:v>6</c:v>
                </c:pt>
                <c:pt idx="652">
                  <c:v>6</c:v>
                </c:pt>
                <c:pt idx="653">
                  <c:v>5</c:v>
                </c:pt>
                <c:pt idx="654">
                  <c:v>2</c:v>
                </c:pt>
                <c:pt idx="655">
                  <c:v>4</c:v>
                </c:pt>
                <c:pt idx="656">
                  <c:v>3</c:v>
                </c:pt>
                <c:pt idx="657">
                  <c:v>3</c:v>
                </c:pt>
                <c:pt idx="658">
                  <c:v>5</c:v>
                </c:pt>
                <c:pt idx="659">
                  <c:v>3</c:v>
                </c:pt>
                <c:pt idx="660">
                  <c:v>4</c:v>
                </c:pt>
                <c:pt idx="661">
                  <c:v>4</c:v>
                </c:pt>
                <c:pt idx="662">
                  <c:v>6</c:v>
                </c:pt>
                <c:pt idx="663">
                  <c:v>2</c:v>
                </c:pt>
                <c:pt idx="664">
                  <c:v>2</c:v>
                </c:pt>
                <c:pt idx="665">
                  <c:v>4</c:v>
                </c:pt>
                <c:pt idx="666">
                  <c:v>5</c:v>
                </c:pt>
                <c:pt idx="667">
                  <c:v>2</c:v>
                </c:pt>
                <c:pt idx="668">
                  <c:v>4</c:v>
                </c:pt>
                <c:pt idx="669">
                  <c:v>5</c:v>
                </c:pt>
                <c:pt idx="670">
                  <c:v>6</c:v>
                </c:pt>
                <c:pt idx="671">
                  <c:v>5</c:v>
                </c:pt>
                <c:pt idx="672">
                  <c:v>2</c:v>
                </c:pt>
                <c:pt idx="673">
                  <c:v>5</c:v>
                </c:pt>
                <c:pt idx="674">
                  <c:v>5</c:v>
                </c:pt>
                <c:pt idx="675">
                  <c:v>5</c:v>
                </c:pt>
                <c:pt idx="676">
                  <c:v>4</c:v>
                </c:pt>
                <c:pt idx="677">
                  <c:v>5</c:v>
                </c:pt>
                <c:pt idx="678">
                  <c:v>2</c:v>
                </c:pt>
                <c:pt idx="679">
                  <c:v>6</c:v>
                </c:pt>
                <c:pt idx="680">
                  <c:v>6</c:v>
                </c:pt>
                <c:pt idx="681">
                  <c:v>6</c:v>
                </c:pt>
                <c:pt idx="682">
                  <c:v>6</c:v>
                </c:pt>
                <c:pt idx="683">
                  <c:v>5</c:v>
                </c:pt>
                <c:pt idx="684">
                  <c:v>6</c:v>
                </c:pt>
                <c:pt idx="685">
                  <c:v>2</c:v>
                </c:pt>
                <c:pt idx="686">
                  <c:v>2</c:v>
                </c:pt>
                <c:pt idx="687">
                  <c:v>2</c:v>
                </c:pt>
                <c:pt idx="688">
                  <c:v>2</c:v>
                </c:pt>
                <c:pt idx="689">
                  <c:v>5</c:v>
                </c:pt>
                <c:pt idx="690">
                  <c:v>4</c:v>
                </c:pt>
                <c:pt idx="691">
                  <c:v>5</c:v>
                </c:pt>
                <c:pt idx="692">
                  <c:v>5</c:v>
                </c:pt>
                <c:pt idx="693">
                  <c:v>2</c:v>
                </c:pt>
                <c:pt idx="694">
                  <c:v>6</c:v>
                </c:pt>
                <c:pt idx="695">
                  <c:v>5</c:v>
                </c:pt>
                <c:pt idx="696">
                  <c:v>5</c:v>
                </c:pt>
                <c:pt idx="697">
                  <c:v>2</c:v>
                </c:pt>
                <c:pt idx="698">
                  <c:v>5</c:v>
                </c:pt>
                <c:pt idx="699">
                  <c:v>5</c:v>
                </c:pt>
                <c:pt idx="700">
                  <c:v>6</c:v>
                </c:pt>
                <c:pt idx="701">
                  <c:v>2</c:v>
                </c:pt>
                <c:pt idx="702">
                  <c:v>4</c:v>
                </c:pt>
                <c:pt idx="703">
                  <c:v>5</c:v>
                </c:pt>
                <c:pt idx="704">
                  <c:v>2</c:v>
                </c:pt>
                <c:pt idx="705">
                  <c:v>1</c:v>
                </c:pt>
                <c:pt idx="706">
                  <c:v>5</c:v>
                </c:pt>
                <c:pt idx="707">
                  <c:v>6</c:v>
                </c:pt>
                <c:pt idx="708">
                  <c:v>5</c:v>
                </c:pt>
                <c:pt idx="709">
                  <c:v>4</c:v>
                </c:pt>
                <c:pt idx="710">
                  <c:v>5</c:v>
                </c:pt>
                <c:pt idx="711">
                  <c:v>2</c:v>
                </c:pt>
                <c:pt idx="712">
                  <c:v>2</c:v>
                </c:pt>
                <c:pt idx="713">
                  <c:v>5</c:v>
                </c:pt>
                <c:pt idx="714">
                  <c:v>6</c:v>
                </c:pt>
                <c:pt idx="715">
                  <c:v>4</c:v>
                </c:pt>
                <c:pt idx="716">
                  <c:v>6</c:v>
                </c:pt>
                <c:pt idx="717">
                  <c:v>6</c:v>
                </c:pt>
                <c:pt idx="718">
                  <c:v>5</c:v>
                </c:pt>
                <c:pt idx="719">
                  <c:v>2</c:v>
                </c:pt>
                <c:pt idx="720">
                  <c:v>3</c:v>
                </c:pt>
                <c:pt idx="721">
                  <c:v>6</c:v>
                </c:pt>
                <c:pt idx="722">
                  <c:v>2</c:v>
                </c:pt>
                <c:pt idx="723">
                  <c:v>6</c:v>
                </c:pt>
                <c:pt idx="724">
                  <c:v>6</c:v>
                </c:pt>
                <c:pt idx="725">
                  <c:v>6</c:v>
                </c:pt>
                <c:pt idx="726">
                  <c:v>3</c:v>
                </c:pt>
                <c:pt idx="727">
                  <c:v>2</c:v>
                </c:pt>
                <c:pt idx="728">
                  <c:v>2</c:v>
                </c:pt>
                <c:pt idx="729">
                  <c:v>6</c:v>
                </c:pt>
                <c:pt idx="730">
                  <c:v>6</c:v>
                </c:pt>
                <c:pt idx="731">
                  <c:v>5</c:v>
                </c:pt>
                <c:pt idx="732">
                  <c:v>4</c:v>
                </c:pt>
                <c:pt idx="733">
                  <c:v>6</c:v>
                </c:pt>
                <c:pt idx="734">
                  <c:v>4</c:v>
                </c:pt>
                <c:pt idx="735">
                  <c:v>6</c:v>
                </c:pt>
                <c:pt idx="736">
                  <c:v>2</c:v>
                </c:pt>
                <c:pt idx="737">
                  <c:v>3</c:v>
                </c:pt>
                <c:pt idx="738">
                  <c:v>4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3</c:v>
                </c:pt>
                <c:pt idx="743">
                  <c:v>5</c:v>
                </c:pt>
                <c:pt idx="744">
                  <c:v>3</c:v>
                </c:pt>
                <c:pt idx="745">
                  <c:v>6</c:v>
                </c:pt>
                <c:pt idx="746">
                  <c:v>3</c:v>
                </c:pt>
                <c:pt idx="747">
                  <c:v>6</c:v>
                </c:pt>
                <c:pt idx="748">
                  <c:v>6</c:v>
                </c:pt>
                <c:pt idx="749">
                  <c:v>6</c:v>
                </c:pt>
                <c:pt idx="750">
                  <c:v>6</c:v>
                </c:pt>
                <c:pt idx="751">
                  <c:v>6</c:v>
                </c:pt>
                <c:pt idx="752">
                  <c:v>3</c:v>
                </c:pt>
                <c:pt idx="753">
                  <c:v>4</c:v>
                </c:pt>
                <c:pt idx="754">
                  <c:v>5</c:v>
                </c:pt>
                <c:pt idx="755">
                  <c:v>4</c:v>
                </c:pt>
                <c:pt idx="756">
                  <c:v>6</c:v>
                </c:pt>
                <c:pt idx="757">
                  <c:v>5</c:v>
                </c:pt>
                <c:pt idx="758">
                  <c:v>6</c:v>
                </c:pt>
                <c:pt idx="759">
                  <c:v>6</c:v>
                </c:pt>
                <c:pt idx="760">
                  <c:v>6</c:v>
                </c:pt>
                <c:pt idx="761">
                  <c:v>6</c:v>
                </c:pt>
                <c:pt idx="762">
                  <c:v>6</c:v>
                </c:pt>
                <c:pt idx="763">
                  <c:v>5</c:v>
                </c:pt>
                <c:pt idx="764">
                  <c:v>6</c:v>
                </c:pt>
                <c:pt idx="765">
                  <c:v>6</c:v>
                </c:pt>
                <c:pt idx="766">
                  <c:v>6</c:v>
                </c:pt>
                <c:pt idx="767">
                  <c:v>5</c:v>
                </c:pt>
                <c:pt idx="768">
                  <c:v>6</c:v>
                </c:pt>
                <c:pt idx="769">
                  <c:v>5</c:v>
                </c:pt>
                <c:pt idx="770">
                  <c:v>6</c:v>
                </c:pt>
                <c:pt idx="771">
                  <c:v>3</c:v>
                </c:pt>
                <c:pt idx="772">
                  <c:v>5</c:v>
                </c:pt>
                <c:pt idx="773">
                  <c:v>6</c:v>
                </c:pt>
                <c:pt idx="774">
                  <c:v>5</c:v>
                </c:pt>
                <c:pt idx="775">
                  <c:v>5</c:v>
                </c:pt>
                <c:pt idx="776">
                  <c:v>4</c:v>
                </c:pt>
                <c:pt idx="777">
                  <c:v>6</c:v>
                </c:pt>
                <c:pt idx="778">
                  <c:v>6</c:v>
                </c:pt>
                <c:pt idx="779">
                  <c:v>6</c:v>
                </c:pt>
                <c:pt idx="780">
                  <c:v>6</c:v>
                </c:pt>
                <c:pt idx="781">
                  <c:v>6</c:v>
                </c:pt>
                <c:pt idx="782">
                  <c:v>6</c:v>
                </c:pt>
                <c:pt idx="783">
                  <c:v>4</c:v>
                </c:pt>
                <c:pt idx="784">
                  <c:v>3</c:v>
                </c:pt>
                <c:pt idx="785">
                  <c:v>6</c:v>
                </c:pt>
                <c:pt idx="786">
                  <c:v>6</c:v>
                </c:pt>
                <c:pt idx="787">
                  <c:v>6</c:v>
                </c:pt>
                <c:pt idx="788">
                  <c:v>3</c:v>
                </c:pt>
                <c:pt idx="789">
                  <c:v>6</c:v>
                </c:pt>
                <c:pt idx="790">
                  <c:v>6</c:v>
                </c:pt>
                <c:pt idx="791">
                  <c:v>6</c:v>
                </c:pt>
                <c:pt idx="792">
                  <c:v>6</c:v>
                </c:pt>
                <c:pt idx="793">
                  <c:v>6</c:v>
                </c:pt>
                <c:pt idx="794">
                  <c:v>5</c:v>
                </c:pt>
                <c:pt idx="795">
                  <c:v>5</c:v>
                </c:pt>
                <c:pt idx="796">
                  <c:v>4</c:v>
                </c:pt>
                <c:pt idx="797">
                  <c:v>3</c:v>
                </c:pt>
                <c:pt idx="798">
                  <c:v>6</c:v>
                </c:pt>
                <c:pt idx="799">
                  <c:v>6</c:v>
                </c:pt>
                <c:pt idx="800">
                  <c:v>5</c:v>
                </c:pt>
                <c:pt idx="801">
                  <c:v>3</c:v>
                </c:pt>
                <c:pt idx="802">
                  <c:v>6</c:v>
                </c:pt>
                <c:pt idx="803">
                  <c:v>6</c:v>
                </c:pt>
                <c:pt idx="804">
                  <c:v>6</c:v>
                </c:pt>
                <c:pt idx="805">
                  <c:v>3</c:v>
                </c:pt>
                <c:pt idx="806">
                  <c:v>5</c:v>
                </c:pt>
                <c:pt idx="807">
                  <c:v>6</c:v>
                </c:pt>
                <c:pt idx="808">
                  <c:v>5</c:v>
                </c:pt>
                <c:pt idx="809">
                  <c:v>3</c:v>
                </c:pt>
                <c:pt idx="810">
                  <c:v>6</c:v>
                </c:pt>
                <c:pt idx="811">
                  <c:v>6</c:v>
                </c:pt>
                <c:pt idx="812">
                  <c:v>6</c:v>
                </c:pt>
                <c:pt idx="813">
                  <c:v>6</c:v>
                </c:pt>
                <c:pt idx="814">
                  <c:v>5</c:v>
                </c:pt>
                <c:pt idx="815">
                  <c:v>6</c:v>
                </c:pt>
                <c:pt idx="816">
                  <c:v>6</c:v>
                </c:pt>
                <c:pt idx="817">
                  <c:v>6</c:v>
                </c:pt>
                <c:pt idx="818">
                  <c:v>6</c:v>
                </c:pt>
                <c:pt idx="819">
                  <c:v>4</c:v>
                </c:pt>
                <c:pt idx="820">
                  <c:v>6</c:v>
                </c:pt>
                <c:pt idx="821">
                  <c:v>3</c:v>
                </c:pt>
                <c:pt idx="822">
                  <c:v>3</c:v>
                </c:pt>
                <c:pt idx="823">
                  <c:v>6</c:v>
                </c:pt>
                <c:pt idx="824">
                  <c:v>6</c:v>
                </c:pt>
                <c:pt idx="825">
                  <c:v>6</c:v>
                </c:pt>
                <c:pt idx="826">
                  <c:v>3</c:v>
                </c:pt>
                <c:pt idx="827">
                  <c:v>6</c:v>
                </c:pt>
                <c:pt idx="828">
                  <c:v>6</c:v>
                </c:pt>
                <c:pt idx="829">
                  <c:v>4</c:v>
                </c:pt>
                <c:pt idx="830">
                  <c:v>6</c:v>
                </c:pt>
                <c:pt idx="831">
                  <c:v>6</c:v>
                </c:pt>
                <c:pt idx="832">
                  <c:v>6</c:v>
                </c:pt>
                <c:pt idx="833">
                  <c:v>6</c:v>
                </c:pt>
                <c:pt idx="834">
                  <c:v>5</c:v>
                </c:pt>
                <c:pt idx="835">
                  <c:v>3</c:v>
                </c:pt>
                <c:pt idx="836">
                  <c:v>6</c:v>
                </c:pt>
                <c:pt idx="837">
                  <c:v>5</c:v>
                </c:pt>
                <c:pt idx="838">
                  <c:v>6</c:v>
                </c:pt>
                <c:pt idx="839">
                  <c:v>6</c:v>
                </c:pt>
                <c:pt idx="840">
                  <c:v>4</c:v>
                </c:pt>
                <c:pt idx="841">
                  <c:v>5</c:v>
                </c:pt>
                <c:pt idx="842">
                  <c:v>6</c:v>
                </c:pt>
                <c:pt idx="843">
                  <c:v>6</c:v>
                </c:pt>
                <c:pt idx="844">
                  <c:v>6</c:v>
                </c:pt>
                <c:pt idx="845">
                  <c:v>5</c:v>
                </c:pt>
                <c:pt idx="846">
                  <c:v>6</c:v>
                </c:pt>
                <c:pt idx="847">
                  <c:v>5</c:v>
                </c:pt>
                <c:pt idx="848">
                  <c:v>6</c:v>
                </c:pt>
                <c:pt idx="849">
                  <c:v>6</c:v>
                </c:pt>
                <c:pt idx="850">
                  <c:v>3</c:v>
                </c:pt>
                <c:pt idx="851">
                  <c:v>6</c:v>
                </c:pt>
                <c:pt idx="852">
                  <c:v>6</c:v>
                </c:pt>
                <c:pt idx="853">
                  <c:v>6</c:v>
                </c:pt>
                <c:pt idx="854">
                  <c:v>6</c:v>
                </c:pt>
                <c:pt idx="855">
                  <c:v>6</c:v>
                </c:pt>
                <c:pt idx="856">
                  <c:v>6</c:v>
                </c:pt>
                <c:pt idx="857">
                  <c:v>6</c:v>
                </c:pt>
                <c:pt idx="858">
                  <c:v>6</c:v>
                </c:pt>
                <c:pt idx="859">
                  <c:v>6</c:v>
                </c:pt>
                <c:pt idx="860">
                  <c:v>5</c:v>
                </c:pt>
                <c:pt idx="861">
                  <c:v>5</c:v>
                </c:pt>
                <c:pt idx="862">
                  <c:v>6</c:v>
                </c:pt>
                <c:pt idx="863">
                  <c:v>6</c:v>
                </c:pt>
                <c:pt idx="864">
                  <c:v>4</c:v>
                </c:pt>
                <c:pt idx="865">
                  <c:v>4</c:v>
                </c:pt>
                <c:pt idx="866">
                  <c:v>6</c:v>
                </c:pt>
                <c:pt idx="867">
                  <c:v>6</c:v>
                </c:pt>
                <c:pt idx="868">
                  <c:v>5</c:v>
                </c:pt>
                <c:pt idx="869">
                  <c:v>6</c:v>
                </c:pt>
                <c:pt idx="870">
                  <c:v>5</c:v>
                </c:pt>
                <c:pt idx="871">
                  <c:v>5</c:v>
                </c:pt>
                <c:pt idx="872">
                  <c:v>5</c:v>
                </c:pt>
                <c:pt idx="873">
                  <c:v>5</c:v>
                </c:pt>
                <c:pt idx="874">
                  <c:v>6</c:v>
                </c:pt>
                <c:pt idx="875">
                  <c:v>6</c:v>
                </c:pt>
                <c:pt idx="876">
                  <c:v>6</c:v>
                </c:pt>
                <c:pt idx="877">
                  <c:v>6</c:v>
                </c:pt>
                <c:pt idx="878">
                  <c:v>6</c:v>
                </c:pt>
                <c:pt idx="879">
                  <c:v>6</c:v>
                </c:pt>
                <c:pt idx="880">
                  <c:v>6</c:v>
                </c:pt>
                <c:pt idx="881">
                  <c:v>3</c:v>
                </c:pt>
                <c:pt idx="882">
                  <c:v>6</c:v>
                </c:pt>
                <c:pt idx="883">
                  <c:v>6</c:v>
                </c:pt>
                <c:pt idx="884">
                  <c:v>4</c:v>
                </c:pt>
                <c:pt idx="885">
                  <c:v>4</c:v>
                </c:pt>
                <c:pt idx="886">
                  <c:v>6</c:v>
                </c:pt>
                <c:pt idx="887">
                  <c:v>2</c:v>
                </c:pt>
                <c:pt idx="888">
                  <c:v>5</c:v>
                </c:pt>
                <c:pt idx="889">
                  <c:v>3</c:v>
                </c:pt>
                <c:pt idx="890">
                  <c:v>5</c:v>
                </c:pt>
                <c:pt idx="891">
                  <c:v>6</c:v>
                </c:pt>
                <c:pt idx="892">
                  <c:v>2</c:v>
                </c:pt>
                <c:pt idx="893">
                  <c:v>6</c:v>
                </c:pt>
                <c:pt idx="894">
                  <c:v>2</c:v>
                </c:pt>
                <c:pt idx="895">
                  <c:v>6</c:v>
                </c:pt>
                <c:pt idx="896">
                  <c:v>5</c:v>
                </c:pt>
                <c:pt idx="897">
                  <c:v>5</c:v>
                </c:pt>
                <c:pt idx="898">
                  <c:v>6</c:v>
                </c:pt>
                <c:pt idx="899">
                  <c:v>6</c:v>
                </c:pt>
                <c:pt idx="900">
                  <c:v>6</c:v>
                </c:pt>
                <c:pt idx="901">
                  <c:v>2</c:v>
                </c:pt>
                <c:pt idx="902">
                  <c:v>6</c:v>
                </c:pt>
                <c:pt idx="903">
                  <c:v>5</c:v>
                </c:pt>
                <c:pt idx="904">
                  <c:v>6</c:v>
                </c:pt>
                <c:pt idx="905">
                  <c:v>6</c:v>
                </c:pt>
                <c:pt idx="906">
                  <c:v>6</c:v>
                </c:pt>
                <c:pt idx="907">
                  <c:v>6</c:v>
                </c:pt>
                <c:pt idx="908">
                  <c:v>6</c:v>
                </c:pt>
                <c:pt idx="909">
                  <c:v>6</c:v>
                </c:pt>
                <c:pt idx="910">
                  <c:v>4</c:v>
                </c:pt>
                <c:pt idx="911">
                  <c:v>6</c:v>
                </c:pt>
                <c:pt idx="912">
                  <c:v>5</c:v>
                </c:pt>
                <c:pt idx="913">
                  <c:v>6</c:v>
                </c:pt>
                <c:pt idx="914">
                  <c:v>6</c:v>
                </c:pt>
                <c:pt idx="915">
                  <c:v>4</c:v>
                </c:pt>
                <c:pt idx="916">
                  <c:v>6</c:v>
                </c:pt>
                <c:pt idx="917">
                  <c:v>6</c:v>
                </c:pt>
                <c:pt idx="918">
                  <c:v>5</c:v>
                </c:pt>
                <c:pt idx="919">
                  <c:v>6</c:v>
                </c:pt>
                <c:pt idx="920">
                  <c:v>6</c:v>
                </c:pt>
                <c:pt idx="921">
                  <c:v>4</c:v>
                </c:pt>
                <c:pt idx="922">
                  <c:v>6</c:v>
                </c:pt>
                <c:pt idx="923">
                  <c:v>6</c:v>
                </c:pt>
                <c:pt idx="924">
                  <c:v>6</c:v>
                </c:pt>
                <c:pt idx="925">
                  <c:v>5</c:v>
                </c:pt>
                <c:pt idx="926">
                  <c:v>6</c:v>
                </c:pt>
                <c:pt idx="927">
                  <c:v>3</c:v>
                </c:pt>
                <c:pt idx="928">
                  <c:v>5</c:v>
                </c:pt>
                <c:pt idx="929">
                  <c:v>4</c:v>
                </c:pt>
                <c:pt idx="930">
                  <c:v>6</c:v>
                </c:pt>
                <c:pt idx="931">
                  <c:v>6</c:v>
                </c:pt>
                <c:pt idx="932">
                  <c:v>6</c:v>
                </c:pt>
                <c:pt idx="933">
                  <c:v>6</c:v>
                </c:pt>
                <c:pt idx="934">
                  <c:v>6</c:v>
                </c:pt>
                <c:pt idx="935">
                  <c:v>6</c:v>
                </c:pt>
                <c:pt idx="936">
                  <c:v>3</c:v>
                </c:pt>
                <c:pt idx="937">
                  <c:v>6</c:v>
                </c:pt>
                <c:pt idx="938">
                  <c:v>6</c:v>
                </c:pt>
                <c:pt idx="939">
                  <c:v>4</c:v>
                </c:pt>
                <c:pt idx="940">
                  <c:v>6</c:v>
                </c:pt>
                <c:pt idx="941">
                  <c:v>6</c:v>
                </c:pt>
                <c:pt idx="942">
                  <c:v>6</c:v>
                </c:pt>
                <c:pt idx="943">
                  <c:v>6</c:v>
                </c:pt>
                <c:pt idx="944">
                  <c:v>2</c:v>
                </c:pt>
                <c:pt idx="945">
                  <c:v>6</c:v>
                </c:pt>
                <c:pt idx="946">
                  <c:v>4</c:v>
                </c:pt>
                <c:pt idx="947">
                  <c:v>5</c:v>
                </c:pt>
                <c:pt idx="948">
                  <c:v>5</c:v>
                </c:pt>
                <c:pt idx="949">
                  <c:v>5</c:v>
                </c:pt>
                <c:pt idx="950">
                  <c:v>5</c:v>
                </c:pt>
                <c:pt idx="951">
                  <c:v>5</c:v>
                </c:pt>
                <c:pt idx="952">
                  <c:v>2</c:v>
                </c:pt>
                <c:pt idx="953">
                  <c:v>3</c:v>
                </c:pt>
                <c:pt idx="954">
                  <c:v>3</c:v>
                </c:pt>
                <c:pt idx="955">
                  <c:v>5</c:v>
                </c:pt>
                <c:pt idx="956">
                  <c:v>2</c:v>
                </c:pt>
                <c:pt idx="957">
                  <c:v>6</c:v>
                </c:pt>
                <c:pt idx="958">
                  <c:v>6</c:v>
                </c:pt>
                <c:pt idx="959">
                  <c:v>2</c:v>
                </c:pt>
                <c:pt idx="960">
                  <c:v>4</c:v>
                </c:pt>
                <c:pt idx="961">
                  <c:v>6</c:v>
                </c:pt>
                <c:pt idx="962">
                  <c:v>5</c:v>
                </c:pt>
                <c:pt idx="963">
                  <c:v>2</c:v>
                </c:pt>
                <c:pt idx="964">
                  <c:v>6</c:v>
                </c:pt>
                <c:pt idx="965">
                  <c:v>6</c:v>
                </c:pt>
                <c:pt idx="966">
                  <c:v>6</c:v>
                </c:pt>
                <c:pt idx="967">
                  <c:v>6</c:v>
                </c:pt>
                <c:pt idx="968">
                  <c:v>3</c:v>
                </c:pt>
                <c:pt idx="969">
                  <c:v>3</c:v>
                </c:pt>
                <c:pt idx="970">
                  <c:v>6</c:v>
                </c:pt>
                <c:pt idx="971">
                  <c:v>6</c:v>
                </c:pt>
                <c:pt idx="972">
                  <c:v>6</c:v>
                </c:pt>
                <c:pt idx="973">
                  <c:v>6</c:v>
                </c:pt>
                <c:pt idx="974">
                  <c:v>4</c:v>
                </c:pt>
                <c:pt idx="975">
                  <c:v>4</c:v>
                </c:pt>
                <c:pt idx="976">
                  <c:v>6</c:v>
                </c:pt>
                <c:pt idx="977">
                  <c:v>6</c:v>
                </c:pt>
                <c:pt idx="978">
                  <c:v>3</c:v>
                </c:pt>
                <c:pt idx="979">
                  <c:v>6</c:v>
                </c:pt>
                <c:pt idx="980">
                  <c:v>6</c:v>
                </c:pt>
                <c:pt idx="981">
                  <c:v>5</c:v>
                </c:pt>
                <c:pt idx="982">
                  <c:v>5</c:v>
                </c:pt>
                <c:pt idx="983">
                  <c:v>2</c:v>
                </c:pt>
                <c:pt idx="984">
                  <c:v>6</c:v>
                </c:pt>
                <c:pt idx="985">
                  <c:v>2</c:v>
                </c:pt>
                <c:pt idx="986">
                  <c:v>5</c:v>
                </c:pt>
                <c:pt idx="987">
                  <c:v>6</c:v>
                </c:pt>
                <c:pt idx="988">
                  <c:v>6</c:v>
                </c:pt>
                <c:pt idx="989">
                  <c:v>3</c:v>
                </c:pt>
                <c:pt idx="990">
                  <c:v>4</c:v>
                </c:pt>
                <c:pt idx="991">
                  <c:v>4</c:v>
                </c:pt>
                <c:pt idx="992">
                  <c:v>6</c:v>
                </c:pt>
                <c:pt idx="993">
                  <c:v>6</c:v>
                </c:pt>
                <c:pt idx="994">
                  <c:v>6</c:v>
                </c:pt>
                <c:pt idx="995">
                  <c:v>3</c:v>
                </c:pt>
                <c:pt idx="996">
                  <c:v>2</c:v>
                </c:pt>
                <c:pt idx="997">
                  <c:v>6</c:v>
                </c:pt>
                <c:pt idx="998">
                  <c:v>5</c:v>
                </c:pt>
                <c:pt idx="999">
                  <c:v>6</c:v>
                </c:pt>
                <c:pt idx="1000">
                  <c:v>1</c:v>
                </c:pt>
                <c:pt idx="1001">
                  <c:v>3</c:v>
                </c:pt>
                <c:pt idx="1002">
                  <c:v>6</c:v>
                </c:pt>
                <c:pt idx="1003">
                  <c:v>2</c:v>
                </c:pt>
                <c:pt idx="1004">
                  <c:v>6</c:v>
                </c:pt>
                <c:pt idx="1005">
                  <c:v>5</c:v>
                </c:pt>
                <c:pt idx="1006">
                  <c:v>4</c:v>
                </c:pt>
                <c:pt idx="1007">
                  <c:v>5</c:v>
                </c:pt>
                <c:pt idx="1008">
                  <c:v>6</c:v>
                </c:pt>
                <c:pt idx="1009">
                  <c:v>6</c:v>
                </c:pt>
                <c:pt idx="1010">
                  <c:v>6</c:v>
                </c:pt>
                <c:pt idx="1011">
                  <c:v>6</c:v>
                </c:pt>
                <c:pt idx="1012">
                  <c:v>6</c:v>
                </c:pt>
                <c:pt idx="1013">
                  <c:v>5</c:v>
                </c:pt>
                <c:pt idx="1014">
                  <c:v>5</c:v>
                </c:pt>
                <c:pt idx="1015">
                  <c:v>6</c:v>
                </c:pt>
                <c:pt idx="1016">
                  <c:v>6</c:v>
                </c:pt>
                <c:pt idx="1017">
                  <c:v>5</c:v>
                </c:pt>
                <c:pt idx="1018">
                  <c:v>6</c:v>
                </c:pt>
                <c:pt idx="1019">
                  <c:v>4</c:v>
                </c:pt>
                <c:pt idx="1020">
                  <c:v>5</c:v>
                </c:pt>
                <c:pt idx="1021">
                  <c:v>6</c:v>
                </c:pt>
                <c:pt idx="1022">
                  <c:v>6</c:v>
                </c:pt>
                <c:pt idx="1023">
                  <c:v>6</c:v>
                </c:pt>
                <c:pt idx="1024">
                  <c:v>6</c:v>
                </c:pt>
                <c:pt idx="1025">
                  <c:v>5</c:v>
                </c:pt>
                <c:pt idx="1026">
                  <c:v>4</c:v>
                </c:pt>
                <c:pt idx="1027">
                  <c:v>5</c:v>
                </c:pt>
                <c:pt idx="1028">
                  <c:v>6</c:v>
                </c:pt>
                <c:pt idx="1029">
                  <c:v>5</c:v>
                </c:pt>
                <c:pt idx="1030">
                  <c:v>6</c:v>
                </c:pt>
                <c:pt idx="1031">
                  <c:v>5</c:v>
                </c:pt>
                <c:pt idx="1032">
                  <c:v>6</c:v>
                </c:pt>
                <c:pt idx="1033">
                  <c:v>6</c:v>
                </c:pt>
                <c:pt idx="1034">
                  <c:v>5</c:v>
                </c:pt>
                <c:pt idx="1035">
                  <c:v>6</c:v>
                </c:pt>
                <c:pt idx="1036">
                  <c:v>2</c:v>
                </c:pt>
                <c:pt idx="1037">
                  <c:v>6</c:v>
                </c:pt>
                <c:pt idx="1038">
                  <c:v>6</c:v>
                </c:pt>
                <c:pt idx="1039">
                  <c:v>2</c:v>
                </c:pt>
                <c:pt idx="1040">
                  <c:v>6</c:v>
                </c:pt>
                <c:pt idx="1041">
                  <c:v>6</c:v>
                </c:pt>
                <c:pt idx="1042">
                  <c:v>6</c:v>
                </c:pt>
                <c:pt idx="1043">
                  <c:v>5</c:v>
                </c:pt>
                <c:pt idx="1044">
                  <c:v>6</c:v>
                </c:pt>
                <c:pt idx="1045">
                  <c:v>5</c:v>
                </c:pt>
                <c:pt idx="1046">
                  <c:v>6</c:v>
                </c:pt>
                <c:pt idx="1047">
                  <c:v>6</c:v>
                </c:pt>
                <c:pt idx="1048">
                  <c:v>3</c:v>
                </c:pt>
                <c:pt idx="1049">
                  <c:v>2</c:v>
                </c:pt>
                <c:pt idx="1050">
                  <c:v>6</c:v>
                </c:pt>
                <c:pt idx="1051">
                  <c:v>2</c:v>
                </c:pt>
                <c:pt idx="1052">
                  <c:v>5</c:v>
                </c:pt>
                <c:pt idx="1053">
                  <c:v>6</c:v>
                </c:pt>
                <c:pt idx="1054">
                  <c:v>3</c:v>
                </c:pt>
                <c:pt idx="1055">
                  <c:v>2</c:v>
                </c:pt>
                <c:pt idx="1056">
                  <c:v>6</c:v>
                </c:pt>
                <c:pt idx="1057">
                  <c:v>4</c:v>
                </c:pt>
                <c:pt idx="1058">
                  <c:v>6</c:v>
                </c:pt>
                <c:pt idx="1059">
                  <c:v>6</c:v>
                </c:pt>
                <c:pt idx="1060">
                  <c:v>5</c:v>
                </c:pt>
                <c:pt idx="1061">
                  <c:v>6</c:v>
                </c:pt>
                <c:pt idx="1062">
                  <c:v>3</c:v>
                </c:pt>
                <c:pt idx="1063">
                  <c:v>3</c:v>
                </c:pt>
                <c:pt idx="1064">
                  <c:v>6</c:v>
                </c:pt>
                <c:pt idx="1065">
                  <c:v>3</c:v>
                </c:pt>
                <c:pt idx="1066">
                  <c:v>6</c:v>
                </c:pt>
                <c:pt idx="1067">
                  <c:v>6</c:v>
                </c:pt>
                <c:pt idx="1068">
                  <c:v>5</c:v>
                </c:pt>
                <c:pt idx="1069">
                  <c:v>6</c:v>
                </c:pt>
                <c:pt idx="1070">
                  <c:v>3</c:v>
                </c:pt>
                <c:pt idx="1071">
                  <c:v>3</c:v>
                </c:pt>
                <c:pt idx="1072">
                  <c:v>4</c:v>
                </c:pt>
                <c:pt idx="1073">
                  <c:v>6</c:v>
                </c:pt>
                <c:pt idx="1074">
                  <c:v>4</c:v>
                </c:pt>
                <c:pt idx="1075">
                  <c:v>6</c:v>
                </c:pt>
                <c:pt idx="1076">
                  <c:v>6</c:v>
                </c:pt>
                <c:pt idx="1077">
                  <c:v>5</c:v>
                </c:pt>
                <c:pt idx="1078">
                  <c:v>3</c:v>
                </c:pt>
                <c:pt idx="1079">
                  <c:v>3</c:v>
                </c:pt>
                <c:pt idx="1080">
                  <c:v>6</c:v>
                </c:pt>
                <c:pt idx="1081">
                  <c:v>3</c:v>
                </c:pt>
                <c:pt idx="1082">
                  <c:v>6</c:v>
                </c:pt>
                <c:pt idx="1083">
                  <c:v>6</c:v>
                </c:pt>
                <c:pt idx="1084">
                  <c:v>4</c:v>
                </c:pt>
                <c:pt idx="1085">
                  <c:v>3</c:v>
                </c:pt>
                <c:pt idx="1086">
                  <c:v>3</c:v>
                </c:pt>
                <c:pt idx="1087">
                  <c:v>6</c:v>
                </c:pt>
                <c:pt idx="1088">
                  <c:v>2</c:v>
                </c:pt>
                <c:pt idx="1089">
                  <c:v>6</c:v>
                </c:pt>
                <c:pt idx="1090">
                  <c:v>3</c:v>
                </c:pt>
                <c:pt idx="1091">
                  <c:v>4</c:v>
                </c:pt>
                <c:pt idx="1092">
                  <c:v>5</c:v>
                </c:pt>
                <c:pt idx="1093">
                  <c:v>3</c:v>
                </c:pt>
                <c:pt idx="1094">
                  <c:v>6</c:v>
                </c:pt>
                <c:pt idx="1095">
                  <c:v>5</c:v>
                </c:pt>
                <c:pt idx="1096">
                  <c:v>5</c:v>
                </c:pt>
                <c:pt idx="1097">
                  <c:v>1</c:v>
                </c:pt>
                <c:pt idx="1098">
                  <c:v>4</c:v>
                </c:pt>
                <c:pt idx="1099">
                  <c:v>2</c:v>
                </c:pt>
                <c:pt idx="1100">
                  <c:v>3</c:v>
                </c:pt>
                <c:pt idx="1101">
                  <c:v>4</c:v>
                </c:pt>
                <c:pt idx="1102">
                  <c:v>6</c:v>
                </c:pt>
                <c:pt idx="1103">
                  <c:v>6</c:v>
                </c:pt>
                <c:pt idx="1104">
                  <c:v>6</c:v>
                </c:pt>
                <c:pt idx="1105">
                  <c:v>2</c:v>
                </c:pt>
                <c:pt idx="1106">
                  <c:v>2</c:v>
                </c:pt>
                <c:pt idx="1107">
                  <c:v>3</c:v>
                </c:pt>
                <c:pt idx="1108">
                  <c:v>2</c:v>
                </c:pt>
                <c:pt idx="1109">
                  <c:v>2</c:v>
                </c:pt>
                <c:pt idx="1110">
                  <c:v>5</c:v>
                </c:pt>
                <c:pt idx="1111">
                  <c:v>3</c:v>
                </c:pt>
                <c:pt idx="1112">
                  <c:v>5</c:v>
                </c:pt>
                <c:pt idx="1113">
                  <c:v>2</c:v>
                </c:pt>
                <c:pt idx="1114">
                  <c:v>4</c:v>
                </c:pt>
                <c:pt idx="1115">
                  <c:v>6</c:v>
                </c:pt>
                <c:pt idx="1116">
                  <c:v>4</c:v>
                </c:pt>
                <c:pt idx="1117">
                  <c:v>4</c:v>
                </c:pt>
                <c:pt idx="1118">
                  <c:v>3</c:v>
                </c:pt>
                <c:pt idx="1119">
                  <c:v>5</c:v>
                </c:pt>
                <c:pt idx="1120">
                  <c:v>3</c:v>
                </c:pt>
                <c:pt idx="1121">
                  <c:v>3</c:v>
                </c:pt>
                <c:pt idx="1122">
                  <c:v>6</c:v>
                </c:pt>
                <c:pt idx="1123">
                  <c:v>3</c:v>
                </c:pt>
                <c:pt idx="1124">
                  <c:v>6</c:v>
                </c:pt>
                <c:pt idx="1125">
                  <c:v>4</c:v>
                </c:pt>
                <c:pt idx="1126">
                  <c:v>6</c:v>
                </c:pt>
                <c:pt idx="1127">
                  <c:v>3</c:v>
                </c:pt>
                <c:pt idx="1128">
                  <c:v>6</c:v>
                </c:pt>
                <c:pt idx="1129">
                  <c:v>6</c:v>
                </c:pt>
                <c:pt idx="1130">
                  <c:v>5</c:v>
                </c:pt>
                <c:pt idx="1131">
                  <c:v>6</c:v>
                </c:pt>
                <c:pt idx="1132">
                  <c:v>6</c:v>
                </c:pt>
                <c:pt idx="1133">
                  <c:v>6</c:v>
                </c:pt>
                <c:pt idx="1134">
                  <c:v>4</c:v>
                </c:pt>
                <c:pt idx="1135">
                  <c:v>6</c:v>
                </c:pt>
                <c:pt idx="1136">
                  <c:v>3</c:v>
                </c:pt>
                <c:pt idx="1137">
                  <c:v>6</c:v>
                </c:pt>
                <c:pt idx="1138">
                  <c:v>6</c:v>
                </c:pt>
                <c:pt idx="1139">
                  <c:v>3</c:v>
                </c:pt>
                <c:pt idx="1140">
                  <c:v>4</c:v>
                </c:pt>
                <c:pt idx="1141">
                  <c:v>2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2</c:v>
                </c:pt>
                <c:pt idx="1146">
                  <c:v>2</c:v>
                </c:pt>
                <c:pt idx="1147">
                  <c:v>2</c:v>
                </c:pt>
                <c:pt idx="1148">
                  <c:v>5</c:v>
                </c:pt>
                <c:pt idx="1149">
                  <c:v>2</c:v>
                </c:pt>
                <c:pt idx="1150">
                  <c:v>6</c:v>
                </c:pt>
                <c:pt idx="1151">
                  <c:v>2</c:v>
                </c:pt>
                <c:pt idx="1152">
                  <c:v>2</c:v>
                </c:pt>
                <c:pt idx="1153">
                  <c:v>6</c:v>
                </c:pt>
                <c:pt idx="1154">
                  <c:v>2</c:v>
                </c:pt>
                <c:pt idx="1155">
                  <c:v>2</c:v>
                </c:pt>
                <c:pt idx="1156">
                  <c:v>2</c:v>
                </c:pt>
                <c:pt idx="1157">
                  <c:v>4</c:v>
                </c:pt>
                <c:pt idx="1158">
                  <c:v>3</c:v>
                </c:pt>
                <c:pt idx="1159">
                  <c:v>5</c:v>
                </c:pt>
                <c:pt idx="1160">
                  <c:v>3</c:v>
                </c:pt>
                <c:pt idx="1161">
                  <c:v>3</c:v>
                </c:pt>
                <c:pt idx="1162">
                  <c:v>1</c:v>
                </c:pt>
                <c:pt idx="1163">
                  <c:v>4</c:v>
                </c:pt>
                <c:pt idx="1164">
                  <c:v>4</c:v>
                </c:pt>
                <c:pt idx="1165">
                  <c:v>2</c:v>
                </c:pt>
                <c:pt idx="1166">
                  <c:v>5</c:v>
                </c:pt>
                <c:pt idx="1167">
                  <c:v>2</c:v>
                </c:pt>
                <c:pt idx="1168">
                  <c:v>5</c:v>
                </c:pt>
                <c:pt idx="1169">
                  <c:v>3</c:v>
                </c:pt>
                <c:pt idx="1170">
                  <c:v>3</c:v>
                </c:pt>
                <c:pt idx="1171">
                  <c:v>2</c:v>
                </c:pt>
                <c:pt idx="1172">
                  <c:v>6</c:v>
                </c:pt>
                <c:pt idx="1173">
                  <c:v>2</c:v>
                </c:pt>
                <c:pt idx="1174">
                  <c:v>2</c:v>
                </c:pt>
                <c:pt idx="1175">
                  <c:v>1</c:v>
                </c:pt>
                <c:pt idx="1176">
                  <c:v>3</c:v>
                </c:pt>
                <c:pt idx="1177">
                  <c:v>6</c:v>
                </c:pt>
                <c:pt idx="1178">
                  <c:v>6</c:v>
                </c:pt>
                <c:pt idx="1179">
                  <c:v>5</c:v>
                </c:pt>
                <c:pt idx="1180">
                  <c:v>5</c:v>
                </c:pt>
                <c:pt idx="1181">
                  <c:v>6</c:v>
                </c:pt>
                <c:pt idx="1182">
                  <c:v>6</c:v>
                </c:pt>
                <c:pt idx="1183">
                  <c:v>6</c:v>
                </c:pt>
                <c:pt idx="1184">
                  <c:v>2</c:v>
                </c:pt>
                <c:pt idx="1185">
                  <c:v>4</c:v>
                </c:pt>
                <c:pt idx="1186">
                  <c:v>5</c:v>
                </c:pt>
                <c:pt idx="1187">
                  <c:v>4</c:v>
                </c:pt>
                <c:pt idx="1188">
                  <c:v>5</c:v>
                </c:pt>
                <c:pt idx="1189">
                  <c:v>4</c:v>
                </c:pt>
                <c:pt idx="1190">
                  <c:v>3</c:v>
                </c:pt>
                <c:pt idx="1191">
                  <c:v>6</c:v>
                </c:pt>
                <c:pt idx="1192">
                  <c:v>6</c:v>
                </c:pt>
                <c:pt idx="1193">
                  <c:v>5</c:v>
                </c:pt>
                <c:pt idx="1194">
                  <c:v>6</c:v>
                </c:pt>
                <c:pt idx="1195">
                  <c:v>3</c:v>
                </c:pt>
                <c:pt idx="1196">
                  <c:v>6</c:v>
                </c:pt>
                <c:pt idx="1197">
                  <c:v>5</c:v>
                </c:pt>
                <c:pt idx="1198">
                  <c:v>5</c:v>
                </c:pt>
                <c:pt idx="1199">
                  <c:v>3</c:v>
                </c:pt>
                <c:pt idx="1200">
                  <c:v>6</c:v>
                </c:pt>
                <c:pt idx="1201">
                  <c:v>3</c:v>
                </c:pt>
                <c:pt idx="1202">
                  <c:v>6</c:v>
                </c:pt>
                <c:pt idx="1203">
                  <c:v>6</c:v>
                </c:pt>
                <c:pt idx="1204">
                  <c:v>5</c:v>
                </c:pt>
                <c:pt idx="1205">
                  <c:v>5</c:v>
                </c:pt>
                <c:pt idx="1206">
                  <c:v>5</c:v>
                </c:pt>
                <c:pt idx="1207">
                  <c:v>5</c:v>
                </c:pt>
                <c:pt idx="1208">
                  <c:v>6</c:v>
                </c:pt>
                <c:pt idx="1209">
                  <c:v>3</c:v>
                </c:pt>
                <c:pt idx="1210">
                  <c:v>5</c:v>
                </c:pt>
                <c:pt idx="1211">
                  <c:v>6</c:v>
                </c:pt>
                <c:pt idx="1212">
                  <c:v>6</c:v>
                </c:pt>
                <c:pt idx="1213">
                  <c:v>5</c:v>
                </c:pt>
                <c:pt idx="1214">
                  <c:v>4</c:v>
                </c:pt>
                <c:pt idx="1215">
                  <c:v>3</c:v>
                </c:pt>
                <c:pt idx="1216">
                  <c:v>5</c:v>
                </c:pt>
                <c:pt idx="1217">
                  <c:v>1</c:v>
                </c:pt>
                <c:pt idx="1218">
                  <c:v>5</c:v>
                </c:pt>
                <c:pt idx="1219">
                  <c:v>6</c:v>
                </c:pt>
                <c:pt idx="1220">
                  <c:v>2</c:v>
                </c:pt>
                <c:pt idx="1221">
                  <c:v>5</c:v>
                </c:pt>
                <c:pt idx="1222">
                  <c:v>5</c:v>
                </c:pt>
                <c:pt idx="1223">
                  <c:v>2</c:v>
                </c:pt>
                <c:pt idx="1224">
                  <c:v>6</c:v>
                </c:pt>
                <c:pt idx="1225">
                  <c:v>6</c:v>
                </c:pt>
                <c:pt idx="1226">
                  <c:v>2</c:v>
                </c:pt>
                <c:pt idx="1227">
                  <c:v>6</c:v>
                </c:pt>
                <c:pt idx="1228">
                  <c:v>5</c:v>
                </c:pt>
                <c:pt idx="1229">
                  <c:v>5</c:v>
                </c:pt>
                <c:pt idx="1230">
                  <c:v>5</c:v>
                </c:pt>
                <c:pt idx="1231">
                  <c:v>5</c:v>
                </c:pt>
                <c:pt idx="1232">
                  <c:v>4</c:v>
                </c:pt>
                <c:pt idx="1233">
                  <c:v>5</c:v>
                </c:pt>
                <c:pt idx="1234">
                  <c:v>4</c:v>
                </c:pt>
                <c:pt idx="1235">
                  <c:v>2</c:v>
                </c:pt>
                <c:pt idx="1236">
                  <c:v>6</c:v>
                </c:pt>
                <c:pt idx="1237">
                  <c:v>4</c:v>
                </c:pt>
                <c:pt idx="1238">
                  <c:v>6</c:v>
                </c:pt>
                <c:pt idx="1239">
                  <c:v>2</c:v>
                </c:pt>
                <c:pt idx="1240">
                  <c:v>6</c:v>
                </c:pt>
                <c:pt idx="1241">
                  <c:v>6</c:v>
                </c:pt>
                <c:pt idx="1242">
                  <c:v>6</c:v>
                </c:pt>
                <c:pt idx="1243">
                  <c:v>6</c:v>
                </c:pt>
                <c:pt idx="1244">
                  <c:v>6</c:v>
                </c:pt>
                <c:pt idx="1245">
                  <c:v>6</c:v>
                </c:pt>
                <c:pt idx="1246">
                  <c:v>2</c:v>
                </c:pt>
                <c:pt idx="1247">
                  <c:v>6</c:v>
                </c:pt>
                <c:pt idx="1248">
                  <c:v>6</c:v>
                </c:pt>
                <c:pt idx="1249">
                  <c:v>4</c:v>
                </c:pt>
                <c:pt idx="1250">
                  <c:v>2</c:v>
                </c:pt>
                <c:pt idx="1251">
                  <c:v>5</c:v>
                </c:pt>
                <c:pt idx="1252">
                  <c:v>6</c:v>
                </c:pt>
                <c:pt idx="1253">
                  <c:v>6</c:v>
                </c:pt>
                <c:pt idx="1254">
                  <c:v>5</c:v>
                </c:pt>
                <c:pt idx="1255">
                  <c:v>6</c:v>
                </c:pt>
                <c:pt idx="1256">
                  <c:v>3</c:v>
                </c:pt>
                <c:pt idx="1257">
                  <c:v>3</c:v>
                </c:pt>
                <c:pt idx="1258">
                  <c:v>1</c:v>
                </c:pt>
                <c:pt idx="1259">
                  <c:v>5</c:v>
                </c:pt>
                <c:pt idx="1260">
                  <c:v>6</c:v>
                </c:pt>
                <c:pt idx="1261">
                  <c:v>2</c:v>
                </c:pt>
                <c:pt idx="1262">
                  <c:v>6</c:v>
                </c:pt>
                <c:pt idx="1263">
                  <c:v>5</c:v>
                </c:pt>
                <c:pt idx="1264">
                  <c:v>4</c:v>
                </c:pt>
                <c:pt idx="1265">
                  <c:v>6</c:v>
                </c:pt>
                <c:pt idx="1266">
                  <c:v>4</c:v>
                </c:pt>
                <c:pt idx="1267">
                  <c:v>5</c:v>
                </c:pt>
                <c:pt idx="1268">
                  <c:v>3</c:v>
                </c:pt>
                <c:pt idx="1269">
                  <c:v>2</c:v>
                </c:pt>
                <c:pt idx="1270">
                  <c:v>5</c:v>
                </c:pt>
                <c:pt idx="1271">
                  <c:v>6</c:v>
                </c:pt>
                <c:pt idx="1272">
                  <c:v>2</c:v>
                </c:pt>
                <c:pt idx="1273">
                  <c:v>4</c:v>
                </c:pt>
                <c:pt idx="1274">
                  <c:v>6</c:v>
                </c:pt>
                <c:pt idx="1275">
                  <c:v>6</c:v>
                </c:pt>
                <c:pt idx="1276">
                  <c:v>6</c:v>
                </c:pt>
                <c:pt idx="1277">
                  <c:v>5</c:v>
                </c:pt>
                <c:pt idx="1278">
                  <c:v>2</c:v>
                </c:pt>
                <c:pt idx="1279">
                  <c:v>4</c:v>
                </c:pt>
                <c:pt idx="1280">
                  <c:v>5</c:v>
                </c:pt>
                <c:pt idx="1281">
                  <c:v>6</c:v>
                </c:pt>
                <c:pt idx="1282">
                  <c:v>4</c:v>
                </c:pt>
                <c:pt idx="1283">
                  <c:v>5</c:v>
                </c:pt>
                <c:pt idx="1284">
                  <c:v>5</c:v>
                </c:pt>
                <c:pt idx="1285">
                  <c:v>6</c:v>
                </c:pt>
                <c:pt idx="1286">
                  <c:v>1</c:v>
                </c:pt>
                <c:pt idx="1287">
                  <c:v>4</c:v>
                </c:pt>
                <c:pt idx="1288">
                  <c:v>6</c:v>
                </c:pt>
                <c:pt idx="1289">
                  <c:v>2</c:v>
                </c:pt>
                <c:pt idx="1290">
                  <c:v>6</c:v>
                </c:pt>
                <c:pt idx="1291">
                  <c:v>6</c:v>
                </c:pt>
                <c:pt idx="1292">
                  <c:v>6</c:v>
                </c:pt>
                <c:pt idx="1293">
                  <c:v>5</c:v>
                </c:pt>
                <c:pt idx="1294">
                  <c:v>6</c:v>
                </c:pt>
                <c:pt idx="1295">
                  <c:v>6</c:v>
                </c:pt>
                <c:pt idx="1296">
                  <c:v>6</c:v>
                </c:pt>
                <c:pt idx="1297">
                  <c:v>6</c:v>
                </c:pt>
                <c:pt idx="1298">
                  <c:v>6</c:v>
                </c:pt>
                <c:pt idx="1299">
                  <c:v>2</c:v>
                </c:pt>
                <c:pt idx="1300">
                  <c:v>6</c:v>
                </c:pt>
                <c:pt idx="1301">
                  <c:v>5</c:v>
                </c:pt>
                <c:pt idx="1302">
                  <c:v>5</c:v>
                </c:pt>
                <c:pt idx="1303">
                  <c:v>6</c:v>
                </c:pt>
                <c:pt idx="1304">
                  <c:v>6</c:v>
                </c:pt>
                <c:pt idx="1305">
                  <c:v>6</c:v>
                </c:pt>
                <c:pt idx="1306">
                  <c:v>6</c:v>
                </c:pt>
                <c:pt idx="1307">
                  <c:v>2</c:v>
                </c:pt>
                <c:pt idx="1308">
                  <c:v>6</c:v>
                </c:pt>
                <c:pt idx="1309">
                  <c:v>5</c:v>
                </c:pt>
                <c:pt idx="1310">
                  <c:v>6</c:v>
                </c:pt>
                <c:pt idx="1311">
                  <c:v>4</c:v>
                </c:pt>
                <c:pt idx="1312">
                  <c:v>5</c:v>
                </c:pt>
                <c:pt idx="1313">
                  <c:v>6</c:v>
                </c:pt>
                <c:pt idx="1314">
                  <c:v>4</c:v>
                </c:pt>
                <c:pt idx="1315">
                  <c:v>5</c:v>
                </c:pt>
                <c:pt idx="1316">
                  <c:v>6</c:v>
                </c:pt>
                <c:pt idx="1317">
                  <c:v>6</c:v>
                </c:pt>
                <c:pt idx="1318">
                  <c:v>6</c:v>
                </c:pt>
                <c:pt idx="1319">
                  <c:v>4</c:v>
                </c:pt>
                <c:pt idx="1320">
                  <c:v>6</c:v>
                </c:pt>
                <c:pt idx="1321">
                  <c:v>1</c:v>
                </c:pt>
                <c:pt idx="1322">
                  <c:v>6</c:v>
                </c:pt>
                <c:pt idx="1323">
                  <c:v>6</c:v>
                </c:pt>
                <c:pt idx="1324">
                  <c:v>6</c:v>
                </c:pt>
                <c:pt idx="1325">
                  <c:v>5</c:v>
                </c:pt>
                <c:pt idx="1326">
                  <c:v>6</c:v>
                </c:pt>
                <c:pt idx="1327">
                  <c:v>6</c:v>
                </c:pt>
                <c:pt idx="1328">
                  <c:v>3</c:v>
                </c:pt>
                <c:pt idx="1329">
                  <c:v>2</c:v>
                </c:pt>
                <c:pt idx="1330">
                  <c:v>2</c:v>
                </c:pt>
                <c:pt idx="1331">
                  <c:v>2</c:v>
                </c:pt>
                <c:pt idx="1332">
                  <c:v>4</c:v>
                </c:pt>
                <c:pt idx="1333">
                  <c:v>5</c:v>
                </c:pt>
                <c:pt idx="1334">
                  <c:v>6</c:v>
                </c:pt>
                <c:pt idx="1335">
                  <c:v>6</c:v>
                </c:pt>
                <c:pt idx="1336">
                  <c:v>6</c:v>
                </c:pt>
                <c:pt idx="1337">
                  <c:v>6</c:v>
                </c:pt>
                <c:pt idx="1338">
                  <c:v>4</c:v>
                </c:pt>
                <c:pt idx="1339">
                  <c:v>6</c:v>
                </c:pt>
                <c:pt idx="1340">
                  <c:v>6</c:v>
                </c:pt>
                <c:pt idx="1341">
                  <c:v>6</c:v>
                </c:pt>
                <c:pt idx="1342">
                  <c:v>5</c:v>
                </c:pt>
                <c:pt idx="1343">
                  <c:v>5</c:v>
                </c:pt>
                <c:pt idx="1344">
                  <c:v>2</c:v>
                </c:pt>
                <c:pt idx="1345">
                  <c:v>6</c:v>
                </c:pt>
                <c:pt idx="1346">
                  <c:v>5</c:v>
                </c:pt>
                <c:pt idx="1347">
                  <c:v>5</c:v>
                </c:pt>
                <c:pt idx="1348">
                  <c:v>5</c:v>
                </c:pt>
                <c:pt idx="1349">
                  <c:v>6</c:v>
                </c:pt>
                <c:pt idx="1350">
                  <c:v>2</c:v>
                </c:pt>
                <c:pt idx="1351">
                  <c:v>5</c:v>
                </c:pt>
                <c:pt idx="1352">
                  <c:v>6</c:v>
                </c:pt>
                <c:pt idx="1353">
                  <c:v>5</c:v>
                </c:pt>
                <c:pt idx="1354">
                  <c:v>6</c:v>
                </c:pt>
                <c:pt idx="1355">
                  <c:v>6</c:v>
                </c:pt>
                <c:pt idx="1356">
                  <c:v>5</c:v>
                </c:pt>
                <c:pt idx="1357">
                  <c:v>5</c:v>
                </c:pt>
                <c:pt idx="1358">
                  <c:v>6</c:v>
                </c:pt>
                <c:pt idx="1359">
                  <c:v>5</c:v>
                </c:pt>
                <c:pt idx="1360">
                  <c:v>3</c:v>
                </c:pt>
                <c:pt idx="1361">
                  <c:v>6</c:v>
                </c:pt>
                <c:pt idx="1362">
                  <c:v>2</c:v>
                </c:pt>
                <c:pt idx="1363">
                  <c:v>4</c:v>
                </c:pt>
                <c:pt idx="1364">
                  <c:v>6</c:v>
                </c:pt>
                <c:pt idx="1365">
                  <c:v>6</c:v>
                </c:pt>
                <c:pt idx="1366">
                  <c:v>6</c:v>
                </c:pt>
                <c:pt idx="1367">
                  <c:v>5</c:v>
                </c:pt>
                <c:pt idx="1368">
                  <c:v>3</c:v>
                </c:pt>
                <c:pt idx="1369">
                  <c:v>3</c:v>
                </c:pt>
                <c:pt idx="1370">
                  <c:v>3</c:v>
                </c:pt>
                <c:pt idx="1371">
                  <c:v>6</c:v>
                </c:pt>
                <c:pt idx="1372">
                  <c:v>6</c:v>
                </c:pt>
                <c:pt idx="1373">
                  <c:v>6</c:v>
                </c:pt>
                <c:pt idx="1374">
                  <c:v>5</c:v>
                </c:pt>
                <c:pt idx="1375">
                  <c:v>3</c:v>
                </c:pt>
                <c:pt idx="1376">
                  <c:v>5</c:v>
                </c:pt>
                <c:pt idx="1377">
                  <c:v>6</c:v>
                </c:pt>
                <c:pt idx="1378">
                  <c:v>6</c:v>
                </c:pt>
                <c:pt idx="1379">
                  <c:v>5</c:v>
                </c:pt>
                <c:pt idx="1380">
                  <c:v>5</c:v>
                </c:pt>
                <c:pt idx="1381">
                  <c:v>5</c:v>
                </c:pt>
                <c:pt idx="1382">
                  <c:v>4</c:v>
                </c:pt>
                <c:pt idx="1383">
                  <c:v>5</c:v>
                </c:pt>
                <c:pt idx="1384">
                  <c:v>6</c:v>
                </c:pt>
                <c:pt idx="1385">
                  <c:v>6</c:v>
                </c:pt>
                <c:pt idx="1386">
                  <c:v>5</c:v>
                </c:pt>
                <c:pt idx="1387">
                  <c:v>5</c:v>
                </c:pt>
                <c:pt idx="1388">
                  <c:v>5</c:v>
                </c:pt>
                <c:pt idx="1389">
                  <c:v>5</c:v>
                </c:pt>
                <c:pt idx="1390">
                  <c:v>3</c:v>
                </c:pt>
                <c:pt idx="1391">
                  <c:v>6</c:v>
                </c:pt>
                <c:pt idx="1392">
                  <c:v>2</c:v>
                </c:pt>
                <c:pt idx="1393">
                  <c:v>6</c:v>
                </c:pt>
                <c:pt idx="1394">
                  <c:v>6</c:v>
                </c:pt>
                <c:pt idx="1395">
                  <c:v>6</c:v>
                </c:pt>
                <c:pt idx="1396">
                  <c:v>6</c:v>
                </c:pt>
                <c:pt idx="1397">
                  <c:v>6</c:v>
                </c:pt>
                <c:pt idx="1398">
                  <c:v>5</c:v>
                </c:pt>
                <c:pt idx="1399">
                  <c:v>6</c:v>
                </c:pt>
                <c:pt idx="1400">
                  <c:v>5</c:v>
                </c:pt>
                <c:pt idx="1401">
                  <c:v>4</c:v>
                </c:pt>
                <c:pt idx="1402">
                  <c:v>5</c:v>
                </c:pt>
                <c:pt idx="1403">
                  <c:v>5</c:v>
                </c:pt>
                <c:pt idx="1404">
                  <c:v>6</c:v>
                </c:pt>
                <c:pt idx="1405">
                  <c:v>6</c:v>
                </c:pt>
                <c:pt idx="1406">
                  <c:v>3</c:v>
                </c:pt>
                <c:pt idx="1407">
                  <c:v>6</c:v>
                </c:pt>
                <c:pt idx="1408">
                  <c:v>6</c:v>
                </c:pt>
                <c:pt idx="1409">
                  <c:v>3</c:v>
                </c:pt>
                <c:pt idx="1410">
                  <c:v>6</c:v>
                </c:pt>
                <c:pt idx="1411">
                  <c:v>6</c:v>
                </c:pt>
                <c:pt idx="1412">
                  <c:v>5</c:v>
                </c:pt>
                <c:pt idx="1413">
                  <c:v>6</c:v>
                </c:pt>
                <c:pt idx="1414">
                  <c:v>2</c:v>
                </c:pt>
                <c:pt idx="1415">
                  <c:v>6</c:v>
                </c:pt>
                <c:pt idx="1416">
                  <c:v>6</c:v>
                </c:pt>
                <c:pt idx="1417">
                  <c:v>2</c:v>
                </c:pt>
                <c:pt idx="1418">
                  <c:v>6</c:v>
                </c:pt>
                <c:pt idx="1419">
                  <c:v>6</c:v>
                </c:pt>
                <c:pt idx="1420">
                  <c:v>5</c:v>
                </c:pt>
                <c:pt idx="1421">
                  <c:v>6</c:v>
                </c:pt>
                <c:pt idx="1422">
                  <c:v>6</c:v>
                </c:pt>
                <c:pt idx="1423">
                  <c:v>6</c:v>
                </c:pt>
                <c:pt idx="1424">
                  <c:v>6</c:v>
                </c:pt>
                <c:pt idx="1425">
                  <c:v>6</c:v>
                </c:pt>
                <c:pt idx="1426">
                  <c:v>3</c:v>
                </c:pt>
                <c:pt idx="1427">
                  <c:v>5</c:v>
                </c:pt>
                <c:pt idx="1428">
                  <c:v>4</c:v>
                </c:pt>
                <c:pt idx="1429">
                  <c:v>6</c:v>
                </c:pt>
                <c:pt idx="1430">
                  <c:v>5</c:v>
                </c:pt>
                <c:pt idx="1431">
                  <c:v>6</c:v>
                </c:pt>
                <c:pt idx="1432">
                  <c:v>6</c:v>
                </c:pt>
                <c:pt idx="1433">
                  <c:v>2</c:v>
                </c:pt>
                <c:pt idx="1434">
                  <c:v>6</c:v>
                </c:pt>
                <c:pt idx="1435">
                  <c:v>4</c:v>
                </c:pt>
                <c:pt idx="1436">
                  <c:v>4</c:v>
                </c:pt>
                <c:pt idx="1437">
                  <c:v>4</c:v>
                </c:pt>
                <c:pt idx="1438">
                  <c:v>5</c:v>
                </c:pt>
                <c:pt idx="1439">
                  <c:v>2</c:v>
                </c:pt>
                <c:pt idx="1440">
                  <c:v>4</c:v>
                </c:pt>
                <c:pt idx="1441">
                  <c:v>6</c:v>
                </c:pt>
                <c:pt idx="1442">
                  <c:v>4</c:v>
                </c:pt>
                <c:pt idx="1443">
                  <c:v>6</c:v>
                </c:pt>
                <c:pt idx="1444">
                  <c:v>6</c:v>
                </c:pt>
                <c:pt idx="1445">
                  <c:v>2</c:v>
                </c:pt>
                <c:pt idx="1446">
                  <c:v>6</c:v>
                </c:pt>
                <c:pt idx="1447">
                  <c:v>6</c:v>
                </c:pt>
                <c:pt idx="1448">
                  <c:v>3</c:v>
                </c:pt>
                <c:pt idx="1449">
                  <c:v>5</c:v>
                </c:pt>
                <c:pt idx="1450">
                  <c:v>2</c:v>
                </c:pt>
                <c:pt idx="1451">
                  <c:v>2</c:v>
                </c:pt>
                <c:pt idx="1452">
                  <c:v>4</c:v>
                </c:pt>
                <c:pt idx="1453">
                  <c:v>6</c:v>
                </c:pt>
                <c:pt idx="1454">
                  <c:v>6</c:v>
                </c:pt>
                <c:pt idx="1455">
                  <c:v>6</c:v>
                </c:pt>
                <c:pt idx="1456">
                  <c:v>3</c:v>
                </c:pt>
                <c:pt idx="1457">
                  <c:v>6</c:v>
                </c:pt>
                <c:pt idx="1458">
                  <c:v>4</c:v>
                </c:pt>
                <c:pt idx="1459">
                  <c:v>6</c:v>
                </c:pt>
                <c:pt idx="1460">
                  <c:v>6</c:v>
                </c:pt>
                <c:pt idx="1461">
                  <c:v>5</c:v>
                </c:pt>
                <c:pt idx="1462">
                  <c:v>2</c:v>
                </c:pt>
                <c:pt idx="1463">
                  <c:v>6</c:v>
                </c:pt>
                <c:pt idx="1464">
                  <c:v>6</c:v>
                </c:pt>
                <c:pt idx="1465">
                  <c:v>3</c:v>
                </c:pt>
                <c:pt idx="1466">
                  <c:v>6</c:v>
                </c:pt>
                <c:pt idx="1467">
                  <c:v>6</c:v>
                </c:pt>
                <c:pt idx="1468">
                  <c:v>6</c:v>
                </c:pt>
                <c:pt idx="1469">
                  <c:v>6</c:v>
                </c:pt>
                <c:pt idx="1470">
                  <c:v>6</c:v>
                </c:pt>
                <c:pt idx="1471">
                  <c:v>6</c:v>
                </c:pt>
                <c:pt idx="1472">
                  <c:v>5</c:v>
                </c:pt>
                <c:pt idx="1473">
                  <c:v>6</c:v>
                </c:pt>
                <c:pt idx="1474">
                  <c:v>1</c:v>
                </c:pt>
                <c:pt idx="1475">
                  <c:v>4</c:v>
                </c:pt>
                <c:pt idx="1476">
                  <c:v>2</c:v>
                </c:pt>
                <c:pt idx="1477">
                  <c:v>5</c:v>
                </c:pt>
                <c:pt idx="1478">
                  <c:v>6</c:v>
                </c:pt>
                <c:pt idx="1479">
                  <c:v>5</c:v>
                </c:pt>
                <c:pt idx="1480">
                  <c:v>2</c:v>
                </c:pt>
                <c:pt idx="1481">
                  <c:v>6</c:v>
                </c:pt>
                <c:pt idx="1482">
                  <c:v>5</c:v>
                </c:pt>
                <c:pt idx="1483">
                  <c:v>2</c:v>
                </c:pt>
                <c:pt idx="1484">
                  <c:v>6</c:v>
                </c:pt>
                <c:pt idx="1485">
                  <c:v>6</c:v>
                </c:pt>
                <c:pt idx="1486">
                  <c:v>3</c:v>
                </c:pt>
                <c:pt idx="1487">
                  <c:v>6</c:v>
                </c:pt>
                <c:pt idx="1488">
                  <c:v>6</c:v>
                </c:pt>
                <c:pt idx="1489">
                  <c:v>6</c:v>
                </c:pt>
                <c:pt idx="1490">
                  <c:v>5</c:v>
                </c:pt>
                <c:pt idx="1491">
                  <c:v>6</c:v>
                </c:pt>
                <c:pt idx="1492">
                  <c:v>6</c:v>
                </c:pt>
                <c:pt idx="1493">
                  <c:v>4</c:v>
                </c:pt>
                <c:pt idx="1494">
                  <c:v>6</c:v>
                </c:pt>
                <c:pt idx="1495">
                  <c:v>6</c:v>
                </c:pt>
                <c:pt idx="1496">
                  <c:v>6</c:v>
                </c:pt>
                <c:pt idx="1497">
                  <c:v>6</c:v>
                </c:pt>
                <c:pt idx="1498">
                  <c:v>4</c:v>
                </c:pt>
                <c:pt idx="1499">
                  <c:v>5</c:v>
                </c:pt>
                <c:pt idx="1500">
                  <c:v>4</c:v>
                </c:pt>
                <c:pt idx="1501">
                  <c:v>6</c:v>
                </c:pt>
                <c:pt idx="1502">
                  <c:v>6</c:v>
                </c:pt>
                <c:pt idx="1503">
                  <c:v>6</c:v>
                </c:pt>
                <c:pt idx="1504">
                  <c:v>5</c:v>
                </c:pt>
                <c:pt idx="1505">
                  <c:v>5</c:v>
                </c:pt>
                <c:pt idx="1506">
                  <c:v>6</c:v>
                </c:pt>
                <c:pt idx="1507">
                  <c:v>2</c:v>
                </c:pt>
                <c:pt idx="1508">
                  <c:v>3</c:v>
                </c:pt>
                <c:pt idx="1509">
                  <c:v>5</c:v>
                </c:pt>
                <c:pt idx="1510">
                  <c:v>6</c:v>
                </c:pt>
                <c:pt idx="1511">
                  <c:v>5</c:v>
                </c:pt>
                <c:pt idx="1512">
                  <c:v>5</c:v>
                </c:pt>
                <c:pt idx="1513">
                  <c:v>2</c:v>
                </c:pt>
                <c:pt idx="1514">
                  <c:v>6</c:v>
                </c:pt>
                <c:pt idx="1515">
                  <c:v>6</c:v>
                </c:pt>
                <c:pt idx="1516">
                  <c:v>2</c:v>
                </c:pt>
                <c:pt idx="1517">
                  <c:v>6</c:v>
                </c:pt>
                <c:pt idx="1518">
                  <c:v>6</c:v>
                </c:pt>
                <c:pt idx="1519">
                  <c:v>5</c:v>
                </c:pt>
                <c:pt idx="1520">
                  <c:v>2</c:v>
                </c:pt>
                <c:pt idx="1521">
                  <c:v>5</c:v>
                </c:pt>
                <c:pt idx="1522">
                  <c:v>5</c:v>
                </c:pt>
                <c:pt idx="1523">
                  <c:v>6</c:v>
                </c:pt>
                <c:pt idx="1524">
                  <c:v>5</c:v>
                </c:pt>
                <c:pt idx="1525">
                  <c:v>6</c:v>
                </c:pt>
                <c:pt idx="1526">
                  <c:v>6</c:v>
                </c:pt>
                <c:pt idx="1527">
                  <c:v>6</c:v>
                </c:pt>
                <c:pt idx="1528">
                  <c:v>5</c:v>
                </c:pt>
                <c:pt idx="1529">
                  <c:v>6</c:v>
                </c:pt>
                <c:pt idx="1530">
                  <c:v>5</c:v>
                </c:pt>
                <c:pt idx="1531">
                  <c:v>6</c:v>
                </c:pt>
                <c:pt idx="1532">
                  <c:v>2</c:v>
                </c:pt>
                <c:pt idx="1533">
                  <c:v>6</c:v>
                </c:pt>
                <c:pt idx="1534">
                  <c:v>3</c:v>
                </c:pt>
                <c:pt idx="1535">
                  <c:v>6</c:v>
                </c:pt>
                <c:pt idx="1536">
                  <c:v>6</c:v>
                </c:pt>
                <c:pt idx="1537">
                  <c:v>1</c:v>
                </c:pt>
                <c:pt idx="1538">
                  <c:v>6</c:v>
                </c:pt>
                <c:pt idx="1539">
                  <c:v>6</c:v>
                </c:pt>
                <c:pt idx="1540">
                  <c:v>6</c:v>
                </c:pt>
                <c:pt idx="1541">
                  <c:v>6</c:v>
                </c:pt>
                <c:pt idx="1542">
                  <c:v>4</c:v>
                </c:pt>
                <c:pt idx="1543">
                  <c:v>6</c:v>
                </c:pt>
                <c:pt idx="1544">
                  <c:v>4</c:v>
                </c:pt>
                <c:pt idx="1545">
                  <c:v>6</c:v>
                </c:pt>
                <c:pt idx="1546">
                  <c:v>6</c:v>
                </c:pt>
                <c:pt idx="1547">
                  <c:v>6</c:v>
                </c:pt>
                <c:pt idx="1548">
                  <c:v>6</c:v>
                </c:pt>
                <c:pt idx="1549">
                  <c:v>6</c:v>
                </c:pt>
                <c:pt idx="1550">
                  <c:v>6</c:v>
                </c:pt>
                <c:pt idx="1551">
                  <c:v>6</c:v>
                </c:pt>
                <c:pt idx="1552">
                  <c:v>5</c:v>
                </c:pt>
                <c:pt idx="1553">
                  <c:v>5</c:v>
                </c:pt>
                <c:pt idx="1554">
                  <c:v>6</c:v>
                </c:pt>
                <c:pt idx="1555">
                  <c:v>4</c:v>
                </c:pt>
                <c:pt idx="1556">
                  <c:v>6</c:v>
                </c:pt>
                <c:pt idx="1557">
                  <c:v>6</c:v>
                </c:pt>
                <c:pt idx="1558">
                  <c:v>5</c:v>
                </c:pt>
                <c:pt idx="1559">
                  <c:v>6</c:v>
                </c:pt>
                <c:pt idx="1560">
                  <c:v>5</c:v>
                </c:pt>
                <c:pt idx="1561">
                  <c:v>6</c:v>
                </c:pt>
                <c:pt idx="1562">
                  <c:v>6</c:v>
                </c:pt>
                <c:pt idx="1563">
                  <c:v>6</c:v>
                </c:pt>
                <c:pt idx="1564">
                  <c:v>6</c:v>
                </c:pt>
                <c:pt idx="1565">
                  <c:v>6</c:v>
                </c:pt>
                <c:pt idx="1566">
                  <c:v>6</c:v>
                </c:pt>
                <c:pt idx="1567">
                  <c:v>4</c:v>
                </c:pt>
                <c:pt idx="1568">
                  <c:v>6</c:v>
                </c:pt>
                <c:pt idx="1569">
                  <c:v>6</c:v>
                </c:pt>
                <c:pt idx="1570">
                  <c:v>6</c:v>
                </c:pt>
                <c:pt idx="1571">
                  <c:v>6</c:v>
                </c:pt>
                <c:pt idx="1572">
                  <c:v>6</c:v>
                </c:pt>
                <c:pt idx="1573">
                  <c:v>6</c:v>
                </c:pt>
                <c:pt idx="1574">
                  <c:v>6</c:v>
                </c:pt>
                <c:pt idx="1575">
                  <c:v>6</c:v>
                </c:pt>
                <c:pt idx="1576">
                  <c:v>6</c:v>
                </c:pt>
                <c:pt idx="1577">
                  <c:v>6</c:v>
                </c:pt>
                <c:pt idx="1578">
                  <c:v>6</c:v>
                </c:pt>
                <c:pt idx="1579">
                  <c:v>6</c:v>
                </c:pt>
                <c:pt idx="1580">
                  <c:v>6</c:v>
                </c:pt>
                <c:pt idx="1581">
                  <c:v>5</c:v>
                </c:pt>
                <c:pt idx="1582">
                  <c:v>6</c:v>
                </c:pt>
                <c:pt idx="1583">
                  <c:v>6</c:v>
                </c:pt>
                <c:pt idx="1584">
                  <c:v>6</c:v>
                </c:pt>
                <c:pt idx="1585">
                  <c:v>6</c:v>
                </c:pt>
                <c:pt idx="1586">
                  <c:v>6</c:v>
                </c:pt>
                <c:pt idx="1587">
                  <c:v>6</c:v>
                </c:pt>
                <c:pt idx="1588">
                  <c:v>6</c:v>
                </c:pt>
                <c:pt idx="1589">
                  <c:v>4</c:v>
                </c:pt>
                <c:pt idx="1590">
                  <c:v>5</c:v>
                </c:pt>
                <c:pt idx="1591">
                  <c:v>6</c:v>
                </c:pt>
                <c:pt idx="1592">
                  <c:v>6</c:v>
                </c:pt>
                <c:pt idx="1593">
                  <c:v>6</c:v>
                </c:pt>
                <c:pt idx="1594">
                  <c:v>6</c:v>
                </c:pt>
                <c:pt idx="1595">
                  <c:v>6</c:v>
                </c:pt>
                <c:pt idx="1596">
                  <c:v>5</c:v>
                </c:pt>
                <c:pt idx="1597">
                  <c:v>6</c:v>
                </c:pt>
                <c:pt idx="1598">
                  <c:v>6</c:v>
                </c:pt>
                <c:pt idx="1599">
                  <c:v>3</c:v>
                </c:pt>
                <c:pt idx="1600">
                  <c:v>6</c:v>
                </c:pt>
                <c:pt idx="1601">
                  <c:v>6</c:v>
                </c:pt>
                <c:pt idx="1602">
                  <c:v>6</c:v>
                </c:pt>
                <c:pt idx="1603">
                  <c:v>6</c:v>
                </c:pt>
                <c:pt idx="1604">
                  <c:v>6</c:v>
                </c:pt>
                <c:pt idx="1605">
                  <c:v>6</c:v>
                </c:pt>
                <c:pt idx="1606">
                  <c:v>6</c:v>
                </c:pt>
                <c:pt idx="1607">
                  <c:v>6</c:v>
                </c:pt>
                <c:pt idx="1608">
                  <c:v>4</c:v>
                </c:pt>
                <c:pt idx="1609">
                  <c:v>6</c:v>
                </c:pt>
                <c:pt idx="1610">
                  <c:v>5</c:v>
                </c:pt>
                <c:pt idx="1611">
                  <c:v>6</c:v>
                </c:pt>
                <c:pt idx="1612">
                  <c:v>4</c:v>
                </c:pt>
                <c:pt idx="1613">
                  <c:v>5</c:v>
                </c:pt>
                <c:pt idx="1614">
                  <c:v>3</c:v>
                </c:pt>
                <c:pt idx="1615">
                  <c:v>6</c:v>
                </c:pt>
                <c:pt idx="1616">
                  <c:v>6</c:v>
                </c:pt>
                <c:pt idx="1617">
                  <c:v>6</c:v>
                </c:pt>
                <c:pt idx="1618">
                  <c:v>6</c:v>
                </c:pt>
                <c:pt idx="1619">
                  <c:v>6</c:v>
                </c:pt>
                <c:pt idx="1620">
                  <c:v>5</c:v>
                </c:pt>
                <c:pt idx="1621">
                  <c:v>6</c:v>
                </c:pt>
                <c:pt idx="1622">
                  <c:v>6</c:v>
                </c:pt>
                <c:pt idx="1623">
                  <c:v>5</c:v>
                </c:pt>
                <c:pt idx="1624">
                  <c:v>6</c:v>
                </c:pt>
                <c:pt idx="1625">
                  <c:v>4</c:v>
                </c:pt>
                <c:pt idx="1626">
                  <c:v>4</c:v>
                </c:pt>
                <c:pt idx="1627">
                  <c:v>6</c:v>
                </c:pt>
                <c:pt idx="1628">
                  <c:v>6</c:v>
                </c:pt>
                <c:pt idx="1629">
                  <c:v>6</c:v>
                </c:pt>
                <c:pt idx="1630">
                  <c:v>4</c:v>
                </c:pt>
                <c:pt idx="1631">
                  <c:v>6</c:v>
                </c:pt>
                <c:pt idx="1632">
                  <c:v>6</c:v>
                </c:pt>
                <c:pt idx="1633">
                  <c:v>5</c:v>
                </c:pt>
                <c:pt idx="1634">
                  <c:v>6</c:v>
                </c:pt>
                <c:pt idx="1635">
                  <c:v>6</c:v>
                </c:pt>
                <c:pt idx="1636">
                  <c:v>6</c:v>
                </c:pt>
                <c:pt idx="1637">
                  <c:v>6</c:v>
                </c:pt>
                <c:pt idx="1638">
                  <c:v>3</c:v>
                </c:pt>
                <c:pt idx="1639">
                  <c:v>5</c:v>
                </c:pt>
                <c:pt idx="1640">
                  <c:v>5</c:v>
                </c:pt>
                <c:pt idx="1641">
                  <c:v>4</c:v>
                </c:pt>
                <c:pt idx="1642">
                  <c:v>6</c:v>
                </c:pt>
                <c:pt idx="1643">
                  <c:v>6</c:v>
                </c:pt>
                <c:pt idx="1644">
                  <c:v>6</c:v>
                </c:pt>
                <c:pt idx="1645">
                  <c:v>6</c:v>
                </c:pt>
                <c:pt idx="1646">
                  <c:v>6</c:v>
                </c:pt>
                <c:pt idx="1647">
                  <c:v>6</c:v>
                </c:pt>
                <c:pt idx="1648">
                  <c:v>6</c:v>
                </c:pt>
                <c:pt idx="1649">
                  <c:v>6</c:v>
                </c:pt>
                <c:pt idx="1650">
                  <c:v>5</c:v>
                </c:pt>
                <c:pt idx="1651">
                  <c:v>5</c:v>
                </c:pt>
                <c:pt idx="1652">
                  <c:v>6</c:v>
                </c:pt>
                <c:pt idx="1653">
                  <c:v>6</c:v>
                </c:pt>
                <c:pt idx="1654">
                  <c:v>6</c:v>
                </c:pt>
                <c:pt idx="1655">
                  <c:v>6</c:v>
                </c:pt>
                <c:pt idx="1656">
                  <c:v>6</c:v>
                </c:pt>
                <c:pt idx="1657">
                  <c:v>3</c:v>
                </c:pt>
                <c:pt idx="1658">
                  <c:v>3</c:v>
                </c:pt>
                <c:pt idx="1659">
                  <c:v>5</c:v>
                </c:pt>
                <c:pt idx="1660">
                  <c:v>3</c:v>
                </c:pt>
                <c:pt idx="1661">
                  <c:v>6</c:v>
                </c:pt>
                <c:pt idx="1662">
                  <c:v>6</c:v>
                </c:pt>
                <c:pt idx="1663">
                  <c:v>5</c:v>
                </c:pt>
                <c:pt idx="1664">
                  <c:v>5</c:v>
                </c:pt>
                <c:pt idx="1665">
                  <c:v>6</c:v>
                </c:pt>
                <c:pt idx="1666">
                  <c:v>6</c:v>
                </c:pt>
                <c:pt idx="1667">
                  <c:v>6</c:v>
                </c:pt>
                <c:pt idx="1668">
                  <c:v>6</c:v>
                </c:pt>
                <c:pt idx="1669">
                  <c:v>6</c:v>
                </c:pt>
                <c:pt idx="1670">
                  <c:v>6</c:v>
                </c:pt>
                <c:pt idx="1671">
                  <c:v>5</c:v>
                </c:pt>
                <c:pt idx="1672">
                  <c:v>1</c:v>
                </c:pt>
                <c:pt idx="1673">
                  <c:v>5</c:v>
                </c:pt>
                <c:pt idx="1674">
                  <c:v>5</c:v>
                </c:pt>
                <c:pt idx="1675">
                  <c:v>6</c:v>
                </c:pt>
                <c:pt idx="1676">
                  <c:v>5</c:v>
                </c:pt>
                <c:pt idx="1677">
                  <c:v>5</c:v>
                </c:pt>
                <c:pt idx="1678">
                  <c:v>6</c:v>
                </c:pt>
                <c:pt idx="1679">
                  <c:v>6</c:v>
                </c:pt>
                <c:pt idx="1680">
                  <c:v>5</c:v>
                </c:pt>
                <c:pt idx="1681">
                  <c:v>6</c:v>
                </c:pt>
                <c:pt idx="1682">
                  <c:v>5</c:v>
                </c:pt>
                <c:pt idx="1683">
                  <c:v>6</c:v>
                </c:pt>
                <c:pt idx="1684">
                  <c:v>3</c:v>
                </c:pt>
                <c:pt idx="1685">
                  <c:v>3</c:v>
                </c:pt>
                <c:pt idx="1686">
                  <c:v>6</c:v>
                </c:pt>
                <c:pt idx="1687">
                  <c:v>4</c:v>
                </c:pt>
                <c:pt idx="1688">
                  <c:v>5</c:v>
                </c:pt>
                <c:pt idx="1689">
                  <c:v>6</c:v>
                </c:pt>
                <c:pt idx="1690">
                  <c:v>5</c:v>
                </c:pt>
                <c:pt idx="1691">
                  <c:v>5</c:v>
                </c:pt>
                <c:pt idx="1692">
                  <c:v>5</c:v>
                </c:pt>
                <c:pt idx="1693">
                  <c:v>3</c:v>
                </c:pt>
                <c:pt idx="1694">
                  <c:v>5</c:v>
                </c:pt>
                <c:pt idx="1695">
                  <c:v>2</c:v>
                </c:pt>
                <c:pt idx="1696">
                  <c:v>2</c:v>
                </c:pt>
                <c:pt idx="1697">
                  <c:v>5</c:v>
                </c:pt>
                <c:pt idx="1698">
                  <c:v>3</c:v>
                </c:pt>
                <c:pt idx="1699">
                  <c:v>2</c:v>
                </c:pt>
                <c:pt idx="1700">
                  <c:v>2</c:v>
                </c:pt>
                <c:pt idx="1701">
                  <c:v>2</c:v>
                </c:pt>
                <c:pt idx="1702">
                  <c:v>4</c:v>
                </c:pt>
                <c:pt idx="1703">
                  <c:v>4</c:v>
                </c:pt>
                <c:pt idx="1704">
                  <c:v>1</c:v>
                </c:pt>
                <c:pt idx="1705">
                  <c:v>2</c:v>
                </c:pt>
                <c:pt idx="1706">
                  <c:v>1</c:v>
                </c:pt>
                <c:pt idx="1707">
                  <c:v>2</c:v>
                </c:pt>
                <c:pt idx="1708">
                  <c:v>3</c:v>
                </c:pt>
                <c:pt idx="1709">
                  <c:v>2</c:v>
                </c:pt>
                <c:pt idx="1710">
                  <c:v>2</c:v>
                </c:pt>
                <c:pt idx="1711">
                  <c:v>2</c:v>
                </c:pt>
                <c:pt idx="1712">
                  <c:v>2</c:v>
                </c:pt>
                <c:pt idx="1713">
                  <c:v>2</c:v>
                </c:pt>
                <c:pt idx="1714">
                  <c:v>2</c:v>
                </c:pt>
                <c:pt idx="1715">
                  <c:v>2</c:v>
                </c:pt>
                <c:pt idx="1716">
                  <c:v>2</c:v>
                </c:pt>
                <c:pt idx="1717">
                  <c:v>1</c:v>
                </c:pt>
                <c:pt idx="1718">
                  <c:v>3</c:v>
                </c:pt>
                <c:pt idx="1719">
                  <c:v>3</c:v>
                </c:pt>
                <c:pt idx="1720">
                  <c:v>6</c:v>
                </c:pt>
                <c:pt idx="1721">
                  <c:v>5</c:v>
                </c:pt>
                <c:pt idx="1722">
                  <c:v>5</c:v>
                </c:pt>
                <c:pt idx="1723">
                  <c:v>6</c:v>
                </c:pt>
                <c:pt idx="1724">
                  <c:v>5</c:v>
                </c:pt>
                <c:pt idx="1725">
                  <c:v>6</c:v>
                </c:pt>
                <c:pt idx="1726">
                  <c:v>5</c:v>
                </c:pt>
                <c:pt idx="1727">
                  <c:v>5</c:v>
                </c:pt>
                <c:pt idx="1728">
                  <c:v>6</c:v>
                </c:pt>
                <c:pt idx="1729">
                  <c:v>6</c:v>
                </c:pt>
                <c:pt idx="1730">
                  <c:v>5</c:v>
                </c:pt>
                <c:pt idx="1731">
                  <c:v>6</c:v>
                </c:pt>
                <c:pt idx="1732">
                  <c:v>5</c:v>
                </c:pt>
                <c:pt idx="1733">
                  <c:v>5</c:v>
                </c:pt>
                <c:pt idx="1734">
                  <c:v>5</c:v>
                </c:pt>
                <c:pt idx="1735">
                  <c:v>6</c:v>
                </c:pt>
                <c:pt idx="1736">
                  <c:v>5</c:v>
                </c:pt>
                <c:pt idx="1737">
                  <c:v>6</c:v>
                </c:pt>
                <c:pt idx="1738">
                  <c:v>5</c:v>
                </c:pt>
                <c:pt idx="1739">
                  <c:v>5</c:v>
                </c:pt>
                <c:pt idx="1740">
                  <c:v>3</c:v>
                </c:pt>
                <c:pt idx="1741">
                  <c:v>4</c:v>
                </c:pt>
                <c:pt idx="1742">
                  <c:v>5</c:v>
                </c:pt>
                <c:pt idx="1743">
                  <c:v>4</c:v>
                </c:pt>
                <c:pt idx="1744">
                  <c:v>6</c:v>
                </c:pt>
                <c:pt idx="1745">
                  <c:v>6</c:v>
                </c:pt>
                <c:pt idx="1746">
                  <c:v>5</c:v>
                </c:pt>
                <c:pt idx="1747">
                  <c:v>3</c:v>
                </c:pt>
                <c:pt idx="1748">
                  <c:v>6</c:v>
                </c:pt>
                <c:pt idx="1749">
                  <c:v>3</c:v>
                </c:pt>
                <c:pt idx="1750">
                  <c:v>3</c:v>
                </c:pt>
                <c:pt idx="1751">
                  <c:v>6</c:v>
                </c:pt>
                <c:pt idx="1752">
                  <c:v>1</c:v>
                </c:pt>
                <c:pt idx="1753">
                  <c:v>4</c:v>
                </c:pt>
                <c:pt idx="1754">
                  <c:v>5</c:v>
                </c:pt>
                <c:pt idx="1755">
                  <c:v>5</c:v>
                </c:pt>
                <c:pt idx="1756">
                  <c:v>5</c:v>
                </c:pt>
                <c:pt idx="1757">
                  <c:v>4</c:v>
                </c:pt>
                <c:pt idx="1758">
                  <c:v>6</c:v>
                </c:pt>
                <c:pt idx="1759">
                  <c:v>5</c:v>
                </c:pt>
                <c:pt idx="1760">
                  <c:v>5</c:v>
                </c:pt>
                <c:pt idx="1761">
                  <c:v>5</c:v>
                </c:pt>
                <c:pt idx="1762">
                  <c:v>2</c:v>
                </c:pt>
                <c:pt idx="1763">
                  <c:v>1</c:v>
                </c:pt>
                <c:pt idx="1764">
                  <c:v>6</c:v>
                </c:pt>
                <c:pt idx="1765">
                  <c:v>5</c:v>
                </c:pt>
                <c:pt idx="1766">
                  <c:v>5</c:v>
                </c:pt>
                <c:pt idx="1767">
                  <c:v>5</c:v>
                </c:pt>
                <c:pt idx="1768">
                  <c:v>6</c:v>
                </c:pt>
                <c:pt idx="1769">
                  <c:v>6</c:v>
                </c:pt>
                <c:pt idx="1770">
                  <c:v>3</c:v>
                </c:pt>
                <c:pt idx="1771">
                  <c:v>4</c:v>
                </c:pt>
                <c:pt idx="1772">
                  <c:v>1</c:v>
                </c:pt>
                <c:pt idx="1773">
                  <c:v>6</c:v>
                </c:pt>
                <c:pt idx="1774">
                  <c:v>2</c:v>
                </c:pt>
                <c:pt idx="1775">
                  <c:v>3</c:v>
                </c:pt>
                <c:pt idx="1776">
                  <c:v>1</c:v>
                </c:pt>
                <c:pt idx="1777">
                  <c:v>5</c:v>
                </c:pt>
                <c:pt idx="1778">
                  <c:v>2</c:v>
                </c:pt>
                <c:pt idx="1779">
                  <c:v>2</c:v>
                </c:pt>
                <c:pt idx="1780">
                  <c:v>3</c:v>
                </c:pt>
                <c:pt idx="1781">
                  <c:v>3</c:v>
                </c:pt>
                <c:pt idx="1782">
                  <c:v>2</c:v>
                </c:pt>
                <c:pt idx="1783">
                  <c:v>2</c:v>
                </c:pt>
                <c:pt idx="1784">
                  <c:v>2</c:v>
                </c:pt>
                <c:pt idx="1785">
                  <c:v>3</c:v>
                </c:pt>
                <c:pt idx="1786">
                  <c:v>5</c:v>
                </c:pt>
                <c:pt idx="1787">
                  <c:v>2</c:v>
                </c:pt>
                <c:pt idx="1788">
                  <c:v>1</c:v>
                </c:pt>
                <c:pt idx="1789">
                  <c:v>3</c:v>
                </c:pt>
                <c:pt idx="1790">
                  <c:v>1</c:v>
                </c:pt>
                <c:pt idx="1791">
                  <c:v>2</c:v>
                </c:pt>
                <c:pt idx="1792">
                  <c:v>5</c:v>
                </c:pt>
                <c:pt idx="1793">
                  <c:v>3</c:v>
                </c:pt>
                <c:pt idx="1794">
                  <c:v>3</c:v>
                </c:pt>
                <c:pt idx="1795">
                  <c:v>3</c:v>
                </c:pt>
                <c:pt idx="1796">
                  <c:v>6</c:v>
                </c:pt>
                <c:pt idx="1797">
                  <c:v>5</c:v>
                </c:pt>
                <c:pt idx="1798">
                  <c:v>5</c:v>
                </c:pt>
                <c:pt idx="1799">
                  <c:v>2</c:v>
                </c:pt>
                <c:pt idx="1800">
                  <c:v>6</c:v>
                </c:pt>
                <c:pt idx="1801">
                  <c:v>4</c:v>
                </c:pt>
                <c:pt idx="1802">
                  <c:v>4</c:v>
                </c:pt>
                <c:pt idx="1803">
                  <c:v>4</c:v>
                </c:pt>
                <c:pt idx="1804">
                  <c:v>4</c:v>
                </c:pt>
                <c:pt idx="1805">
                  <c:v>2</c:v>
                </c:pt>
                <c:pt idx="1806">
                  <c:v>2</c:v>
                </c:pt>
                <c:pt idx="1807">
                  <c:v>2</c:v>
                </c:pt>
                <c:pt idx="1808">
                  <c:v>4</c:v>
                </c:pt>
                <c:pt idx="1809">
                  <c:v>3</c:v>
                </c:pt>
                <c:pt idx="1810">
                  <c:v>6</c:v>
                </c:pt>
                <c:pt idx="1811">
                  <c:v>6</c:v>
                </c:pt>
                <c:pt idx="1812">
                  <c:v>6</c:v>
                </c:pt>
                <c:pt idx="1813">
                  <c:v>6</c:v>
                </c:pt>
                <c:pt idx="1814">
                  <c:v>5</c:v>
                </c:pt>
                <c:pt idx="1815">
                  <c:v>6</c:v>
                </c:pt>
                <c:pt idx="1816">
                  <c:v>6</c:v>
                </c:pt>
                <c:pt idx="1817">
                  <c:v>3</c:v>
                </c:pt>
                <c:pt idx="1818">
                  <c:v>3</c:v>
                </c:pt>
                <c:pt idx="1819">
                  <c:v>3</c:v>
                </c:pt>
                <c:pt idx="1820">
                  <c:v>2</c:v>
                </c:pt>
                <c:pt idx="1821">
                  <c:v>3</c:v>
                </c:pt>
                <c:pt idx="1822">
                  <c:v>5</c:v>
                </c:pt>
                <c:pt idx="1823">
                  <c:v>5</c:v>
                </c:pt>
                <c:pt idx="1824">
                  <c:v>6</c:v>
                </c:pt>
                <c:pt idx="1825">
                  <c:v>3</c:v>
                </c:pt>
                <c:pt idx="1826">
                  <c:v>3</c:v>
                </c:pt>
                <c:pt idx="1827">
                  <c:v>6</c:v>
                </c:pt>
                <c:pt idx="1828">
                  <c:v>6</c:v>
                </c:pt>
                <c:pt idx="1829">
                  <c:v>6</c:v>
                </c:pt>
                <c:pt idx="1830">
                  <c:v>5</c:v>
                </c:pt>
                <c:pt idx="1831">
                  <c:v>6</c:v>
                </c:pt>
                <c:pt idx="1832">
                  <c:v>4</c:v>
                </c:pt>
                <c:pt idx="1833">
                  <c:v>3</c:v>
                </c:pt>
                <c:pt idx="1834">
                  <c:v>2</c:v>
                </c:pt>
                <c:pt idx="1835">
                  <c:v>5</c:v>
                </c:pt>
                <c:pt idx="1836">
                  <c:v>3</c:v>
                </c:pt>
                <c:pt idx="1837">
                  <c:v>3</c:v>
                </c:pt>
                <c:pt idx="1838">
                  <c:v>6</c:v>
                </c:pt>
                <c:pt idx="1839">
                  <c:v>3</c:v>
                </c:pt>
                <c:pt idx="1840">
                  <c:v>4</c:v>
                </c:pt>
                <c:pt idx="1841">
                  <c:v>3</c:v>
                </c:pt>
                <c:pt idx="1842">
                  <c:v>2</c:v>
                </c:pt>
                <c:pt idx="1843">
                  <c:v>2</c:v>
                </c:pt>
                <c:pt idx="1844">
                  <c:v>2</c:v>
                </c:pt>
                <c:pt idx="1845">
                  <c:v>6</c:v>
                </c:pt>
                <c:pt idx="1846">
                  <c:v>5</c:v>
                </c:pt>
                <c:pt idx="1847">
                  <c:v>6</c:v>
                </c:pt>
                <c:pt idx="1848">
                  <c:v>3</c:v>
                </c:pt>
                <c:pt idx="1849">
                  <c:v>5</c:v>
                </c:pt>
                <c:pt idx="1850">
                  <c:v>5</c:v>
                </c:pt>
                <c:pt idx="1851">
                  <c:v>3</c:v>
                </c:pt>
                <c:pt idx="1852">
                  <c:v>3</c:v>
                </c:pt>
                <c:pt idx="1853">
                  <c:v>6</c:v>
                </c:pt>
                <c:pt idx="1854">
                  <c:v>3</c:v>
                </c:pt>
                <c:pt idx="1855">
                  <c:v>6</c:v>
                </c:pt>
                <c:pt idx="1856">
                  <c:v>2</c:v>
                </c:pt>
                <c:pt idx="1857">
                  <c:v>5</c:v>
                </c:pt>
                <c:pt idx="1858">
                  <c:v>2</c:v>
                </c:pt>
                <c:pt idx="1859">
                  <c:v>4</c:v>
                </c:pt>
                <c:pt idx="1860">
                  <c:v>5</c:v>
                </c:pt>
                <c:pt idx="1861">
                  <c:v>5</c:v>
                </c:pt>
                <c:pt idx="1862">
                  <c:v>2</c:v>
                </c:pt>
                <c:pt idx="1863">
                  <c:v>5</c:v>
                </c:pt>
                <c:pt idx="1864">
                  <c:v>6</c:v>
                </c:pt>
                <c:pt idx="1865">
                  <c:v>3</c:v>
                </c:pt>
                <c:pt idx="1866">
                  <c:v>6</c:v>
                </c:pt>
                <c:pt idx="1867">
                  <c:v>1</c:v>
                </c:pt>
                <c:pt idx="1868">
                  <c:v>6</c:v>
                </c:pt>
                <c:pt idx="1869">
                  <c:v>6</c:v>
                </c:pt>
                <c:pt idx="1870">
                  <c:v>5</c:v>
                </c:pt>
                <c:pt idx="1871">
                  <c:v>4</c:v>
                </c:pt>
                <c:pt idx="1872">
                  <c:v>3</c:v>
                </c:pt>
                <c:pt idx="1873">
                  <c:v>5</c:v>
                </c:pt>
                <c:pt idx="1874">
                  <c:v>4</c:v>
                </c:pt>
                <c:pt idx="1875">
                  <c:v>3</c:v>
                </c:pt>
                <c:pt idx="1876">
                  <c:v>4</c:v>
                </c:pt>
                <c:pt idx="1877">
                  <c:v>5</c:v>
                </c:pt>
                <c:pt idx="1878">
                  <c:v>3</c:v>
                </c:pt>
                <c:pt idx="1879">
                  <c:v>5</c:v>
                </c:pt>
                <c:pt idx="1880">
                  <c:v>3</c:v>
                </c:pt>
                <c:pt idx="1881">
                  <c:v>4</c:v>
                </c:pt>
                <c:pt idx="1882">
                  <c:v>6</c:v>
                </c:pt>
                <c:pt idx="1883">
                  <c:v>3</c:v>
                </c:pt>
                <c:pt idx="1884">
                  <c:v>5</c:v>
                </c:pt>
                <c:pt idx="1885">
                  <c:v>5</c:v>
                </c:pt>
                <c:pt idx="1886">
                  <c:v>3</c:v>
                </c:pt>
                <c:pt idx="1887">
                  <c:v>2</c:v>
                </c:pt>
                <c:pt idx="1888">
                  <c:v>5</c:v>
                </c:pt>
                <c:pt idx="1889">
                  <c:v>6</c:v>
                </c:pt>
                <c:pt idx="1890">
                  <c:v>5</c:v>
                </c:pt>
                <c:pt idx="1891">
                  <c:v>5</c:v>
                </c:pt>
                <c:pt idx="1892">
                  <c:v>3</c:v>
                </c:pt>
                <c:pt idx="1893">
                  <c:v>5</c:v>
                </c:pt>
                <c:pt idx="1894">
                  <c:v>6</c:v>
                </c:pt>
                <c:pt idx="1895">
                  <c:v>5</c:v>
                </c:pt>
                <c:pt idx="1896">
                  <c:v>5</c:v>
                </c:pt>
                <c:pt idx="1897">
                  <c:v>2</c:v>
                </c:pt>
                <c:pt idx="1898">
                  <c:v>5</c:v>
                </c:pt>
                <c:pt idx="1899">
                  <c:v>1</c:v>
                </c:pt>
                <c:pt idx="1900">
                  <c:v>6</c:v>
                </c:pt>
                <c:pt idx="1901">
                  <c:v>5</c:v>
                </c:pt>
                <c:pt idx="1902">
                  <c:v>4</c:v>
                </c:pt>
                <c:pt idx="1903">
                  <c:v>5</c:v>
                </c:pt>
                <c:pt idx="1904">
                  <c:v>5</c:v>
                </c:pt>
                <c:pt idx="1905">
                  <c:v>3</c:v>
                </c:pt>
                <c:pt idx="1906">
                  <c:v>6</c:v>
                </c:pt>
                <c:pt idx="1907">
                  <c:v>6</c:v>
                </c:pt>
                <c:pt idx="1908">
                  <c:v>6</c:v>
                </c:pt>
                <c:pt idx="1909">
                  <c:v>6</c:v>
                </c:pt>
                <c:pt idx="1910">
                  <c:v>6</c:v>
                </c:pt>
                <c:pt idx="1911">
                  <c:v>6</c:v>
                </c:pt>
                <c:pt idx="1912">
                  <c:v>4</c:v>
                </c:pt>
                <c:pt idx="1913">
                  <c:v>4</c:v>
                </c:pt>
                <c:pt idx="1914">
                  <c:v>6</c:v>
                </c:pt>
                <c:pt idx="1915">
                  <c:v>6</c:v>
                </c:pt>
                <c:pt idx="1916">
                  <c:v>6</c:v>
                </c:pt>
                <c:pt idx="1917">
                  <c:v>6</c:v>
                </c:pt>
                <c:pt idx="1918">
                  <c:v>6</c:v>
                </c:pt>
                <c:pt idx="1919">
                  <c:v>6</c:v>
                </c:pt>
                <c:pt idx="1920">
                  <c:v>6</c:v>
                </c:pt>
                <c:pt idx="1921">
                  <c:v>4</c:v>
                </c:pt>
                <c:pt idx="1922">
                  <c:v>6</c:v>
                </c:pt>
                <c:pt idx="1923">
                  <c:v>6</c:v>
                </c:pt>
                <c:pt idx="1924">
                  <c:v>6</c:v>
                </c:pt>
                <c:pt idx="1925">
                  <c:v>6</c:v>
                </c:pt>
                <c:pt idx="1926">
                  <c:v>6</c:v>
                </c:pt>
                <c:pt idx="1927">
                  <c:v>6</c:v>
                </c:pt>
                <c:pt idx="1928">
                  <c:v>5</c:v>
                </c:pt>
                <c:pt idx="1929">
                  <c:v>6</c:v>
                </c:pt>
                <c:pt idx="1930">
                  <c:v>6</c:v>
                </c:pt>
                <c:pt idx="1931">
                  <c:v>6</c:v>
                </c:pt>
                <c:pt idx="1932">
                  <c:v>6</c:v>
                </c:pt>
                <c:pt idx="1933">
                  <c:v>4</c:v>
                </c:pt>
                <c:pt idx="1934">
                  <c:v>6</c:v>
                </c:pt>
                <c:pt idx="1935">
                  <c:v>6</c:v>
                </c:pt>
                <c:pt idx="1936">
                  <c:v>6</c:v>
                </c:pt>
                <c:pt idx="1937">
                  <c:v>6</c:v>
                </c:pt>
                <c:pt idx="1938">
                  <c:v>6</c:v>
                </c:pt>
                <c:pt idx="1939">
                  <c:v>6</c:v>
                </c:pt>
                <c:pt idx="1940">
                  <c:v>5</c:v>
                </c:pt>
                <c:pt idx="1941">
                  <c:v>5</c:v>
                </c:pt>
                <c:pt idx="1942">
                  <c:v>6</c:v>
                </c:pt>
                <c:pt idx="1943">
                  <c:v>6</c:v>
                </c:pt>
                <c:pt idx="1944">
                  <c:v>5</c:v>
                </c:pt>
                <c:pt idx="1945">
                  <c:v>6</c:v>
                </c:pt>
                <c:pt idx="1946">
                  <c:v>5</c:v>
                </c:pt>
                <c:pt idx="1947">
                  <c:v>6</c:v>
                </c:pt>
                <c:pt idx="1948">
                  <c:v>6</c:v>
                </c:pt>
                <c:pt idx="1949">
                  <c:v>6</c:v>
                </c:pt>
                <c:pt idx="1950">
                  <c:v>5</c:v>
                </c:pt>
                <c:pt idx="1951">
                  <c:v>6</c:v>
                </c:pt>
                <c:pt idx="1952">
                  <c:v>5</c:v>
                </c:pt>
                <c:pt idx="1953">
                  <c:v>6</c:v>
                </c:pt>
                <c:pt idx="1954">
                  <c:v>4</c:v>
                </c:pt>
                <c:pt idx="1955">
                  <c:v>5</c:v>
                </c:pt>
                <c:pt idx="1956">
                  <c:v>5</c:v>
                </c:pt>
                <c:pt idx="1957">
                  <c:v>5</c:v>
                </c:pt>
                <c:pt idx="1958">
                  <c:v>5</c:v>
                </c:pt>
                <c:pt idx="1959">
                  <c:v>4</c:v>
                </c:pt>
                <c:pt idx="1960">
                  <c:v>2</c:v>
                </c:pt>
                <c:pt idx="1961">
                  <c:v>2</c:v>
                </c:pt>
                <c:pt idx="1962">
                  <c:v>3</c:v>
                </c:pt>
                <c:pt idx="1963">
                  <c:v>5</c:v>
                </c:pt>
                <c:pt idx="1964">
                  <c:v>4</c:v>
                </c:pt>
                <c:pt idx="1965">
                  <c:v>2</c:v>
                </c:pt>
                <c:pt idx="1966">
                  <c:v>5</c:v>
                </c:pt>
                <c:pt idx="1967">
                  <c:v>5</c:v>
                </c:pt>
                <c:pt idx="1968">
                  <c:v>5</c:v>
                </c:pt>
                <c:pt idx="1969">
                  <c:v>5</c:v>
                </c:pt>
                <c:pt idx="1970">
                  <c:v>1</c:v>
                </c:pt>
                <c:pt idx="1971">
                  <c:v>5</c:v>
                </c:pt>
                <c:pt idx="1972">
                  <c:v>5</c:v>
                </c:pt>
                <c:pt idx="1973">
                  <c:v>5</c:v>
                </c:pt>
                <c:pt idx="1974">
                  <c:v>2</c:v>
                </c:pt>
                <c:pt idx="1975">
                  <c:v>5</c:v>
                </c:pt>
                <c:pt idx="1976">
                  <c:v>1</c:v>
                </c:pt>
                <c:pt idx="1977">
                  <c:v>3</c:v>
                </c:pt>
                <c:pt idx="1978">
                  <c:v>5</c:v>
                </c:pt>
                <c:pt idx="1979">
                  <c:v>2</c:v>
                </c:pt>
                <c:pt idx="1980">
                  <c:v>3</c:v>
                </c:pt>
                <c:pt idx="1981">
                  <c:v>5</c:v>
                </c:pt>
                <c:pt idx="1982">
                  <c:v>1</c:v>
                </c:pt>
                <c:pt idx="1983">
                  <c:v>5</c:v>
                </c:pt>
                <c:pt idx="1984">
                  <c:v>6</c:v>
                </c:pt>
                <c:pt idx="1985">
                  <c:v>6</c:v>
                </c:pt>
                <c:pt idx="1986">
                  <c:v>6</c:v>
                </c:pt>
                <c:pt idx="1987">
                  <c:v>6</c:v>
                </c:pt>
                <c:pt idx="1988">
                  <c:v>2</c:v>
                </c:pt>
                <c:pt idx="1989">
                  <c:v>6</c:v>
                </c:pt>
                <c:pt idx="1990">
                  <c:v>5</c:v>
                </c:pt>
                <c:pt idx="1991">
                  <c:v>5</c:v>
                </c:pt>
                <c:pt idx="1992">
                  <c:v>4</c:v>
                </c:pt>
                <c:pt idx="1993">
                  <c:v>5</c:v>
                </c:pt>
                <c:pt idx="1994">
                  <c:v>2</c:v>
                </c:pt>
                <c:pt idx="1995">
                  <c:v>3</c:v>
                </c:pt>
                <c:pt idx="1996">
                  <c:v>2</c:v>
                </c:pt>
                <c:pt idx="1997">
                  <c:v>5</c:v>
                </c:pt>
                <c:pt idx="1998">
                  <c:v>2</c:v>
                </c:pt>
                <c:pt idx="1999">
                  <c:v>3</c:v>
                </c:pt>
                <c:pt idx="2000">
                  <c:v>2</c:v>
                </c:pt>
                <c:pt idx="2001">
                  <c:v>3</c:v>
                </c:pt>
                <c:pt idx="2002">
                  <c:v>5</c:v>
                </c:pt>
                <c:pt idx="2003">
                  <c:v>2</c:v>
                </c:pt>
                <c:pt idx="2004">
                  <c:v>6</c:v>
                </c:pt>
                <c:pt idx="2005">
                  <c:v>5</c:v>
                </c:pt>
                <c:pt idx="2006">
                  <c:v>3</c:v>
                </c:pt>
                <c:pt idx="2007">
                  <c:v>6</c:v>
                </c:pt>
                <c:pt idx="2008">
                  <c:v>3</c:v>
                </c:pt>
                <c:pt idx="2009">
                  <c:v>6</c:v>
                </c:pt>
                <c:pt idx="2010">
                  <c:v>2</c:v>
                </c:pt>
                <c:pt idx="2011">
                  <c:v>5</c:v>
                </c:pt>
                <c:pt idx="2012">
                  <c:v>6</c:v>
                </c:pt>
                <c:pt idx="2013">
                  <c:v>5</c:v>
                </c:pt>
                <c:pt idx="2014">
                  <c:v>6</c:v>
                </c:pt>
                <c:pt idx="2015">
                  <c:v>2</c:v>
                </c:pt>
                <c:pt idx="2016">
                  <c:v>2</c:v>
                </c:pt>
                <c:pt idx="2017">
                  <c:v>6</c:v>
                </c:pt>
                <c:pt idx="2018">
                  <c:v>3</c:v>
                </c:pt>
                <c:pt idx="2019">
                  <c:v>6</c:v>
                </c:pt>
                <c:pt idx="2020">
                  <c:v>6</c:v>
                </c:pt>
                <c:pt idx="2021">
                  <c:v>4</c:v>
                </c:pt>
                <c:pt idx="2022">
                  <c:v>5</c:v>
                </c:pt>
                <c:pt idx="2023">
                  <c:v>5</c:v>
                </c:pt>
                <c:pt idx="2024">
                  <c:v>5</c:v>
                </c:pt>
                <c:pt idx="2025">
                  <c:v>5</c:v>
                </c:pt>
                <c:pt idx="2026">
                  <c:v>5</c:v>
                </c:pt>
                <c:pt idx="2027">
                  <c:v>3</c:v>
                </c:pt>
                <c:pt idx="2028">
                  <c:v>3</c:v>
                </c:pt>
                <c:pt idx="2029">
                  <c:v>3</c:v>
                </c:pt>
                <c:pt idx="2030">
                  <c:v>5</c:v>
                </c:pt>
                <c:pt idx="2031">
                  <c:v>2</c:v>
                </c:pt>
                <c:pt idx="2032">
                  <c:v>5</c:v>
                </c:pt>
                <c:pt idx="2033">
                  <c:v>6</c:v>
                </c:pt>
                <c:pt idx="2034">
                  <c:v>2</c:v>
                </c:pt>
                <c:pt idx="2035">
                  <c:v>5</c:v>
                </c:pt>
                <c:pt idx="2036">
                  <c:v>6</c:v>
                </c:pt>
                <c:pt idx="2037">
                  <c:v>3</c:v>
                </c:pt>
                <c:pt idx="2038">
                  <c:v>6</c:v>
                </c:pt>
                <c:pt idx="2039">
                  <c:v>6</c:v>
                </c:pt>
                <c:pt idx="2040">
                  <c:v>6</c:v>
                </c:pt>
                <c:pt idx="2041">
                  <c:v>6</c:v>
                </c:pt>
                <c:pt idx="2042">
                  <c:v>6</c:v>
                </c:pt>
                <c:pt idx="2043">
                  <c:v>5</c:v>
                </c:pt>
                <c:pt idx="2044">
                  <c:v>6</c:v>
                </c:pt>
                <c:pt idx="2045">
                  <c:v>5</c:v>
                </c:pt>
                <c:pt idx="2046">
                  <c:v>6</c:v>
                </c:pt>
                <c:pt idx="2047">
                  <c:v>2</c:v>
                </c:pt>
                <c:pt idx="2048">
                  <c:v>5</c:v>
                </c:pt>
                <c:pt idx="2049">
                  <c:v>5</c:v>
                </c:pt>
                <c:pt idx="2050">
                  <c:v>6</c:v>
                </c:pt>
                <c:pt idx="2051">
                  <c:v>6</c:v>
                </c:pt>
                <c:pt idx="2052">
                  <c:v>2</c:v>
                </c:pt>
                <c:pt idx="2053">
                  <c:v>6</c:v>
                </c:pt>
                <c:pt idx="2054">
                  <c:v>4</c:v>
                </c:pt>
                <c:pt idx="2055">
                  <c:v>4</c:v>
                </c:pt>
                <c:pt idx="2056">
                  <c:v>6</c:v>
                </c:pt>
                <c:pt idx="2057">
                  <c:v>3</c:v>
                </c:pt>
                <c:pt idx="2058">
                  <c:v>5</c:v>
                </c:pt>
                <c:pt idx="2059">
                  <c:v>6</c:v>
                </c:pt>
                <c:pt idx="2060">
                  <c:v>6</c:v>
                </c:pt>
                <c:pt idx="2061">
                  <c:v>5</c:v>
                </c:pt>
                <c:pt idx="2062">
                  <c:v>6</c:v>
                </c:pt>
                <c:pt idx="2063">
                  <c:v>2</c:v>
                </c:pt>
                <c:pt idx="2064">
                  <c:v>6</c:v>
                </c:pt>
                <c:pt idx="2065">
                  <c:v>6</c:v>
                </c:pt>
                <c:pt idx="2066">
                  <c:v>6</c:v>
                </c:pt>
                <c:pt idx="2067">
                  <c:v>6</c:v>
                </c:pt>
                <c:pt idx="2068">
                  <c:v>6</c:v>
                </c:pt>
                <c:pt idx="2069">
                  <c:v>6</c:v>
                </c:pt>
                <c:pt idx="2070">
                  <c:v>5</c:v>
                </c:pt>
                <c:pt idx="2071">
                  <c:v>6</c:v>
                </c:pt>
                <c:pt idx="2072">
                  <c:v>6</c:v>
                </c:pt>
                <c:pt idx="2073">
                  <c:v>5</c:v>
                </c:pt>
                <c:pt idx="2074">
                  <c:v>6</c:v>
                </c:pt>
                <c:pt idx="2075">
                  <c:v>6</c:v>
                </c:pt>
                <c:pt idx="2076">
                  <c:v>3</c:v>
                </c:pt>
                <c:pt idx="2077">
                  <c:v>2</c:v>
                </c:pt>
                <c:pt idx="2078">
                  <c:v>2</c:v>
                </c:pt>
                <c:pt idx="2079">
                  <c:v>6</c:v>
                </c:pt>
                <c:pt idx="2080">
                  <c:v>2</c:v>
                </c:pt>
                <c:pt idx="2081">
                  <c:v>6</c:v>
                </c:pt>
                <c:pt idx="2082">
                  <c:v>6</c:v>
                </c:pt>
                <c:pt idx="2083">
                  <c:v>6</c:v>
                </c:pt>
                <c:pt idx="2084">
                  <c:v>6</c:v>
                </c:pt>
                <c:pt idx="2085">
                  <c:v>6</c:v>
                </c:pt>
                <c:pt idx="2086">
                  <c:v>6</c:v>
                </c:pt>
                <c:pt idx="2087">
                  <c:v>5</c:v>
                </c:pt>
                <c:pt idx="2088">
                  <c:v>6</c:v>
                </c:pt>
                <c:pt idx="2089">
                  <c:v>6</c:v>
                </c:pt>
                <c:pt idx="2090">
                  <c:v>6</c:v>
                </c:pt>
                <c:pt idx="2091">
                  <c:v>3</c:v>
                </c:pt>
                <c:pt idx="2092">
                  <c:v>3</c:v>
                </c:pt>
                <c:pt idx="2093">
                  <c:v>5</c:v>
                </c:pt>
                <c:pt idx="2094">
                  <c:v>3</c:v>
                </c:pt>
                <c:pt idx="2095">
                  <c:v>5</c:v>
                </c:pt>
                <c:pt idx="2096">
                  <c:v>5</c:v>
                </c:pt>
                <c:pt idx="2097">
                  <c:v>5</c:v>
                </c:pt>
                <c:pt idx="2098">
                  <c:v>5</c:v>
                </c:pt>
                <c:pt idx="2099">
                  <c:v>6</c:v>
                </c:pt>
                <c:pt idx="2100">
                  <c:v>6</c:v>
                </c:pt>
                <c:pt idx="2101">
                  <c:v>3</c:v>
                </c:pt>
                <c:pt idx="2102">
                  <c:v>6</c:v>
                </c:pt>
                <c:pt idx="2103">
                  <c:v>3</c:v>
                </c:pt>
                <c:pt idx="2104">
                  <c:v>5</c:v>
                </c:pt>
                <c:pt idx="2105">
                  <c:v>6</c:v>
                </c:pt>
                <c:pt idx="2106">
                  <c:v>3</c:v>
                </c:pt>
                <c:pt idx="2107">
                  <c:v>3</c:v>
                </c:pt>
                <c:pt idx="2108">
                  <c:v>6</c:v>
                </c:pt>
                <c:pt idx="2109">
                  <c:v>6</c:v>
                </c:pt>
                <c:pt idx="2110">
                  <c:v>5</c:v>
                </c:pt>
                <c:pt idx="2111">
                  <c:v>6</c:v>
                </c:pt>
                <c:pt idx="2112">
                  <c:v>4</c:v>
                </c:pt>
                <c:pt idx="2113">
                  <c:v>2</c:v>
                </c:pt>
                <c:pt idx="2114">
                  <c:v>5</c:v>
                </c:pt>
                <c:pt idx="2115">
                  <c:v>2</c:v>
                </c:pt>
                <c:pt idx="2116">
                  <c:v>5</c:v>
                </c:pt>
                <c:pt idx="2117">
                  <c:v>5</c:v>
                </c:pt>
                <c:pt idx="2118">
                  <c:v>5</c:v>
                </c:pt>
                <c:pt idx="2119">
                  <c:v>4</c:v>
                </c:pt>
                <c:pt idx="2120">
                  <c:v>5</c:v>
                </c:pt>
                <c:pt idx="2121">
                  <c:v>6</c:v>
                </c:pt>
                <c:pt idx="2122">
                  <c:v>6</c:v>
                </c:pt>
                <c:pt idx="2123">
                  <c:v>6</c:v>
                </c:pt>
                <c:pt idx="2124">
                  <c:v>5</c:v>
                </c:pt>
                <c:pt idx="2125">
                  <c:v>4</c:v>
                </c:pt>
                <c:pt idx="2126">
                  <c:v>6</c:v>
                </c:pt>
                <c:pt idx="2127">
                  <c:v>4</c:v>
                </c:pt>
                <c:pt idx="2128">
                  <c:v>5</c:v>
                </c:pt>
                <c:pt idx="2129">
                  <c:v>6</c:v>
                </c:pt>
                <c:pt idx="2130">
                  <c:v>3</c:v>
                </c:pt>
                <c:pt idx="2131">
                  <c:v>5</c:v>
                </c:pt>
                <c:pt idx="2132">
                  <c:v>4</c:v>
                </c:pt>
                <c:pt idx="2133">
                  <c:v>5</c:v>
                </c:pt>
                <c:pt idx="2134">
                  <c:v>3</c:v>
                </c:pt>
                <c:pt idx="2135">
                  <c:v>5</c:v>
                </c:pt>
                <c:pt idx="2136">
                  <c:v>1</c:v>
                </c:pt>
                <c:pt idx="2137">
                  <c:v>3</c:v>
                </c:pt>
                <c:pt idx="2138">
                  <c:v>6</c:v>
                </c:pt>
                <c:pt idx="2139">
                  <c:v>5</c:v>
                </c:pt>
                <c:pt idx="2140">
                  <c:v>5</c:v>
                </c:pt>
                <c:pt idx="2141">
                  <c:v>6</c:v>
                </c:pt>
                <c:pt idx="2142">
                  <c:v>5</c:v>
                </c:pt>
                <c:pt idx="2143">
                  <c:v>2</c:v>
                </c:pt>
                <c:pt idx="2144">
                  <c:v>4</c:v>
                </c:pt>
                <c:pt idx="2145">
                  <c:v>1</c:v>
                </c:pt>
                <c:pt idx="2146">
                  <c:v>2</c:v>
                </c:pt>
                <c:pt idx="2147">
                  <c:v>2</c:v>
                </c:pt>
                <c:pt idx="2148">
                  <c:v>6</c:v>
                </c:pt>
                <c:pt idx="2149">
                  <c:v>3</c:v>
                </c:pt>
                <c:pt idx="2150">
                  <c:v>4</c:v>
                </c:pt>
                <c:pt idx="2151">
                  <c:v>5</c:v>
                </c:pt>
                <c:pt idx="2152">
                  <c:v>2</c:v>
                </c:pt>
                <c:pt idx="2153">
                  <c:v>2</c:v>
                </c:pt>
                <c:pt idx="2154">
                  <c:v>4</c:v>
                </c:pt>
                <c:pt idx="2155">
                  <c:v>6</c:v>
                </c:pt>
                <c:pt idx="2156">
                  <c:v>3</c:v>
                </c:pt>
                <c:pt idx="2157">
                  <c:v>4</c:v>
                </c:pt>
                <c:pt idx="2158">
                  <c:v>2</c:v>
                </c:pt>
                <c:pt idx="2159">
                  <c:v>6</c:v>
                </c:pt>
                <c:pt idx="2160">
                  <c:v>5</c:v>
                </c:pt>
                <c:pt idx="2161">
                  <c:v>5</c:v>
                </c:pt>
                <c:pt idx="2162">
                  <c:v>4</c:v>
                </c:pt>
                <c:pt idx="2163">
                  <c:v>5</c:v>
                </c:pt>
                <c:pt idx="2164">
                  <c:v>3</c:v>
                </c:pt>
                <c:pt idx="2165">
                  <c:v>3</c:v>
                </c:pt>
                <c:pt idx="2166">
                  <c:v>6</c:v>
                </c:pt>
                <c:pt idx="2167">
                  <c:v>3</c:v>
                </c:pt>
                <c:pt idx="2168">
                  <c:v>2</c:v>
                </c:pt>
                <c:pt idx="2169">
                  <c:v>6</c:v>
                </c:pt>
                <c:pt idx="2170">
                  <c:v>4</c:v>
                </c:pt>
                <c:pt idx="2171">
                  <c:v>6</c:v>
                </c:pt>
                <c:pt idx="2172">
                  <c:v>6</c:v>
                </c:pt>
                <c:pt idx="2173">
                  <c:v>5</c:v>
                </c:pt>
                <c:pt idx="2174">
                  <c:v>6</c:v>
                </c:pt>
                <c:pt idx="2175">
                  <c:v>6</c:v>
                </c:pt>
                <c:pt idx="2176">
                  <c:v>3</c:v>
                </c:pt>
                <c:pt idx="2177">
                  <c:v>3</c:v>
                </c:pt>
                <c:pt idx="2178">
                  <c:v>5</c:v>
                </c:pt>
                <c:pt idx="2179">
                  <c:v>4</c:v>
                </c:pt>
                <c:pt idx="2180">
                  <c:v>3</c:v>
                </c:pt>
                <c:pt idx="2181">
                  <c:v>3</c:v>
                </c:pt>
                <c:pt idx="2182">
                  <c:v>4</c:v>
                </c:pt>
                <c:pt idx="2183">
                  <c:v>5</c:v>
                </c:pt>
                <c:pt idx="2184">
                  <c:v>3</c:v>
                </c:pt>
                <c:pt idx="2185">
                  <c:v>5</c:v>
                </c:pt>
                <c:pt idx="2186">
                  <c:v>4</c:v>
                </c:pt>
                <c:pt idx="2187">
                  <c:v>2</c:v>
                </c:pt>
                <c:pt idx="2188">
                  <c:v>4</c:v>
                </c:pt>
                <c:pt idx="2189">
                  <c:v>3</c:v>
                </c:pt>
                <c:pt idx="2190">
                  <c:v>5</c:v>
                </c:pt>
                <c:pt idx="2191">
                  <c:v>3</c:v>
                </c:pt>
                <c:pt idx="2192">
                  <c:v>1</c:v>
                </c:pt>
                <c:pt idx="2193">
                  <c:v>2</c:v>
                </c:pt>
                <c:pt idx="2194">
                  <c:v>6</c:v>
                </c:pt>
                <c:pt idx="2195">
                  <c:v>5</c:v>
                </c:pt>
                <c:pt idx="2196">
                  <c:v>5</c:v>
                </c:pt>
                <c:pt idx="2197">
                  <c:v>5</c:v>
                </c:pt>
                <c:pt idx="2198">
                  <c:v>6</c:v>
                </c:pt>
                <c:pt idx="2199">
                  <c:v>6</c:v>
                </c:pt>
                <c:pt idx="2200">
                  <c:v>6</c:v>
                </c:pt>
                <c:pt idx="2201">
                  <c:v>5</c:v>
                </c:pt>
                <c:pt idx="2202">
                  <c:v>5</c:v>
                </c:pt>
                <c:pt idx="2203">
                  <c:v>5</c:v>
                </c:pt>
                <c:pt idx="2204">
                  <c:v>6</c:v>
                </c:pt>
                <c:pt idx="2205">
                  <c:v>2</c:v>
                </c:pt>
                <c:pt idx="2206">
                  <c:v>3</c:v>
                </c:pt>
                <c:pt idx="2207">
                  <c:v>2</c:v>
                </c:pt>
                <c:pt idx="2208">
                  <c:v>2</c:v>
                </c:pt>
                <c:pt idx="2209">
                  <c:v>2</c:v>
                </c:pt>
                <c:pt idx="2210">
                  <c:v>1</c:v>
                </c:pt>
                <c:pt idx="2211">
                  <c:v>5</c:v>
                </c:pt>
                <c:pt idx="2212">
                  <c:v>3</c:v>
                </c:pt>
                <c:pt idx="2213">
                  <c:v>6</c:v>
                </c:pt>
                <c:pt idx="2214">
                  <c:v>3</c:v>
                </c:pt>
                <c:pt idx="2215">
                  <c:v>6</c:v>
                </c:pt>
                <c:pt idx="2216">
                  <c:v>6</c:v>
                </c:pt>
                <c:pt idx="2217">
                  <c:v>4</c:v>
                </c:pt>
                <c:pt idx="2218">
                  <c:v>3</c:v>
                </c:pt>
                <c:pt idx="2219">
                  <c:v>3</c:v>
                </c:pt>
                <c:pt idx="2220">
                  <c:v>3</c:v>
                </c:pt>
                <c:pt idx="2221">
                  <c:v>5</c:v>
                </c:pt>
                <c:pt idx="2222">
                  <c:v>2</c:v>
                </c:pt>
                <c:pt idx="2223">
                  <c:v>6</c:v>
                </c:pt>
                <c:pt idx="2224">
                  <c:v>6</c:v>
                </c:pt>
                <c:pt idx="2225">
                  <c:v>6</c:v>
                </c:pt>
                <c:pt idx="2226">
                  <c:v>4</c:v>
                </c:pt>
                <c:pt idx="2227">
                  <c:v>6</c:v>
                </c:pt>
                <c:pt idx="2228">
                  <c:v>3</c:v>
                </c:pt>
                <c:pt idx="2229">
                  <c:v>3</c:v>
                </c:pt>
                <c:pt idx="2230">
                  <c:v>3</c:v>
                </c:pt>
                <c:pt idx="2231">
                  <c:v>4</c:v>
                </c:pt>
                <c:pt idx="2232">
                  <c:v>5</c:v>
                </c:pt>
                <c:pt idx="2233">
                  <c:v>3</c:v>
                </c:pt>
                <c:pt idx="2234">
                  <c:v>5</c:v>
                </c:pt>
                <c:pt idx="2235">
                  <c:v>6</c:v>
                </c:pt>
                <c:pt idx="2236">
                  <c:v>3</c:v>
                </c:pt>
                <c:pt idx="2237">
                  <c:v>4</c:v>
                </c:pt>
                <c:pt idx="2238">
                  <c:v>3</c:v>
                </c:pt>
                <c:pt idx="2239">
                  <c:v>2</c:v>
                </c:pt>
                <c:pt idx="2240">
                  <c:v>3</c:v>
                </c:pt>
                <c:pt idx="2241">
                  <c:v>6</c:v>
                </c:pt>
                <c:pt idx="2242">
                  <c:v>3</c:v>
                </c:pt>
                <c:pt idx="2243">
                  <c:v>6</c:v>
                </c:pt>
                <c:pt idx="2244">
                  <c:v>6</c:v>
                </c:pt>
                <c:pt idx="2245">
                  <c:v>5</c:v>
                </c:pt>
                <c:pt idx="2246">
                  <c:v>5</c:v>
                </c:pt>
                <c:pt idx="2247">
                  <c:v>5</c:v>
                </c:pt>
                <c:pt idx="2248">
                  <c:v>5</c:v>
                </c:pt>
                <c:pt idx="2249">
                  <c:v>3</c:v>
                </c:pt>
                <c:pt idx="2250">
                  <c:v>3</c:v>
                </c:pt>
                <c:pt idx="2251">
                  <c:v>3</c:v>
                </c:pt>
                <c:pt idx="2252">
                  <c:v>3</c:v>
                </c:pt>
                <c:pt idx="2253">
                  <c:v>4</c:v>
                </c:pt>
                <c:pt idx="2254">
                  <c:v>3</c:v>
                </c:pt>
                <c:pt idx="2255">
                  <c:v>6</c:v>
                </c:pt>
                <c:pt idx="2256">
                  <c:v>2</c:v>
                </c:pt>
                <c:pt idx="2257">
                  <c:v>6</c:v>
                </c:pt>
                <c:pt idx="2258">
                  <c:v>5</c:v>
                </c:pt>
                <c:pt idx="2259">
                  <c:v>6</c:v>
                </c:pt>
                <c:pt idx="2260">
                  <c:v>6</c:v>
                </c:pt>
                <c:pt idx="2261">
                  <c:v>5</c:v>
                </c:pt>
                <c:pt idx="2262">
                  <c:v>5</c:v>
                </c:pt>
                <c:pt idx="2263">
                  <c:v>6</c:v>
                </c:pt>
                <c:pt idx="2264">
                  <c:v>6</c:v>
                </c:pt>
                <c:pt idx="2265">
                  <c:v>6</c:v>
                </c:pt>
                <c:pt idx="2266">
                  <c:v>6</c:v>
                </c:pt>
                <c:pt idx="2267">
                  <c:v>6</c:v>
                </c:pt>
                <c:pt idx="2268">
                  <c:v>5</c:v>
                </c:pt>
                <c:pt idx="2269">
                  <c:v>5</c:v>
                </c:pt>
                <c:pt idx="2270">
                  <c:v>6</c:v>
                </c:pt>
                <c:pt idx="2271">
                  <c:v>4</c:v>
                </c:pt>
                <c:pt idx="2272">
                  <c:v>5</c:v>
                </c:pt>
                <c:pt idx="2273">
                  <c:v>6</c:v>
                </c:pt>
                <c:pt idx="2274">
                  <c:v>6</c:v>
                </c:pt>
                <c:pt idx="2275">
                  <c:v>6</c:v>
                </c:pt>
                <c:pt idx="2276">
                  <c:v>6</c:v>
                </c:pt>
                <c:pt idx="2277">
                  <c:v>5</c:v>
                </c:pt>
                <c:pt idx="2278">
                  <c:v>6</c:v>
                </c:pt>
                <c:pt idx="2279">
                  <c:v>6</c:v>
                </c:pt>
                <c:pt idx="2280">
                  <c:v>6</c:v>
                </c:pt>
                <c:pt idx="2281">
                  <c:v>6</c:v>
                </c:pt>
                <c:pt idx="2282">
                  <c:v>6</c:v>
                </c:pt>
                <c:pt idx="2283">
                  <c:v>6</c:v>
                </c:pt>
                <c:pt idx="2284">
                  <c:v>6</c:v>
                </c:pt>
                <c:pt idx="2285">
                  <c:v>5</c:v>
                </c:pt>
                <c:pt idx="2286">
                  <c:v>6</c:v>
                </c:pt>
                <c:pt idx="2287">
                  <c:v>6</c:v>
                </c:pt>
                <c:pt idx="2288">
                  <c:v>6</c:v>
                </c:pt>
                <c:pt idx="2289">
                  <c:v>6</c:v>
                </c:pt>
                <c:pt idx="2290">
                  <c:v>6</c:v>
                </c:pt>
                <c:pt idx="2291">
                  <c:v>6</c:v>
                </c:pt>
                <c:pt idx="2292">
                  <c:v>5</c:v>
                </c:pt>
                <c:pt idx="2293">
                  <c:v>4</c:v>
                </c:pt>
                <c:pt idx="2294">
                  <c:v>6</c:v>
                </c:pt>
                <c:pt idx="2295">
                  <c:v>4</c:v>
                </c:pt>
                <c:pt idx="2296">
                  <c:v>6</c:v>
                </c:pt>
                <c:pt idx="2297">
                  <c:v>6</c:v>
                </c:pt>
                <c:pt idx="2298">
                  <c:v>4</c:v>
                </c:pt>
                <c:pt idx="2299">
                  <c:v>6</c:v>
                </c:pt>
                <c:pt idx="2300">
                  <c:v>6</c:v>
                </c:pt>
                <c:pt idx="2301">
                  <c:v>4</c:v>
                </c:pt>
                <c:pt idx="2302">
                  <c:v>6</c:v>
                </c:pt>
                <c:pt idx="2303">
                  <c:v>4</c:v>
                </c:pt>
                <c:pt idx="2304">
                  <c:v>6</c:v>
                </c:pt>
                <c:pt idx="2305">
                  <c:v>6</c:v>
                </c:pt>
                <c:pt idx="2306">
                  <c:v>6</c:v>
                </c:pt>
                <c:pt idx="2307">
                  <c:v>6</c:v>
                </c:pt>
                <c:pt idx="2308">
                  <c:v>6</c:v>
                </c:pt>
                <c:pt idx="2309">
                  <c:v>5</c:v>
                </c:pt>
                <c:pt idx="2310">
                  <c:v>6</c:v>
                </c:pt>
                <c:pt idx="2311">
                  <c:v>6</c:v>
                </c:pt>
                <c:pt idx="2312">
                  <c:v>4</c:v>
                </c:pt>
                <c:pt idx="2313">
                  <c:v>4</c:v>
                </c:pt>
                <c:pt idx="2314">
                  <c:v>6</c:v>
                </c:pt>
                <c:pt idx="2315">
                  <c:v>5</c:v>
                </c:pt>
                <c:pt idx="2316">
                  <c:v>6</c:v>
                </c:pt>
                <c:pt idx="2317">
                  <c:v>3</c:v>
                </c:pt>
                <c:pt idx="2318">
                  <c:v>5</c:v>
                </c:pt>
                <c:pt idx="2319">
                  <c:v>6</c:v>
                </c:pt>
                <c:pt idx="2320">
                  <c:v>6</c:v>
                </c:pt>
                <c:pt idx="2321">
                  <c:v>3</c:v>
                </c:pt>
                <c:pt idx="2322">
                  <c:v>4</c:v>
                </c:pt>
                <c:pt idx="2323">
                  <c:v>3</c:v>
                </c:pt>
                <c:pt idx="2324">
                  <c:v>2</c:v>
                </c:pt>
                <c:pt idx="2325">
                  <c:v>6</c:v>
                </c:pt>
                <c:pt idx="2326">
                  <c:v>4</c:v>
                </c:pt>
                <c:pt idx="2327">
                  <c:v>2</c:v>
                </c:pt>
                <c:pt idx="2328">
                  <c:v>4</c:v>
                </c:pt>
                <c:pt idx="2329">
                  <c:v>6</c:v>
                </c:pt>
                <c:pt idx="2330">
                  <c:v>6</c:v>
                </c:pt>
                <c:pt idx="2331">
                  <c:v>5</c:v>
                </c:pt>
                <c:pt idx="2332">
                  <c:v>5</c:v>
                </c:pt>
                <c:pt idx="2333">
                  <c:v>4</c:v>
                </c:pt>
                <c:pt idx="2334">
                  <c:v>5</c:v>
                </c:pt>
                <c:pt idx="2335">
                  <c:v>1</c:v>
                </c:pt>
                <c:pt idx="2336">
                  <c:v>6</c:v>
                </c:pt>
                <c:pt idx="2337">
                  <c:v>6</c:v>
                </c:pt>
                <c:pt idx="2338">
                  <c:v>2</c:v>
                </c:pt>
                <c:pt idx="2339">
                  <c:v>5</c:v>
                </c:pt>
                <c:pt idx="2340">
                  <c:v>2</c:v>
                </c:pt>
                <c:pt idx="2341">
                  <c:v>6</c:v>
                </c:pt>
                <c:pt idx="2342">
                  <c:v>5</c:v>
                </c:pt>
                <c:pt idx="2343">
                  <c:v>6</c:v>
                </c:pt>
                <c:pt idx="2344">
                  <c:v>6</c:v>
                </c:pt>
                <c:pt idx="2345">
                  <c:v>3</c:v>
                </c:pt>
                <c:pt idx="2346">
                  <c:v>5</c:v>
                </c:pt>
                <c:pt idx="2347">
                  <c:v>6</c:v>
                </c:pt>
                <c:pt idx="2348">
                  <c:v>4</c:v>
                </c:pt>
                <c:pt idx="2349">
                  <c:v>3</c:v>
                </c:pt>
                <c:pt idx="2350">
                  <c:v>6</c:v>
                </c:pt>
                <c:pt idx="2351">
                  <c:v>6</c:v>
                </c:pt>
                <c:pt idx="2352">
                  <c:v>6</c:v>
                </c:pt>
                <c:pt idx="2353">
                  <c:v>3</c:v>
                </c:pt>
                <c:pt idx="2354">
                  <c:v>6</c:v>
                </c:pt>
                <c:pt idx="2355">
                  <c:v>6</c:v>
                </c:pt>
                <c:pt idx="2356">
                  <c:v>5</c:v>
                </c:pt>
                <c:pt idx="2357">
                  <c:v>2</c:v>
                </c:pt>
                <c:pt idx="2358">
                  <c:v>6</c:v>
                </c:pt>
                <c:pt idx="2359">
                  <c:v>6</c:v>
                </c:pt>
                <c:pt idx="2360">
                  <c:v>5</c:v>
                </c:pt>
                <c:pt idx="2361">
                  <c:v>4</c:v>
                </c:pt>
                <c:pt idx="2362">
                  <c:v>6</c:v>
                </c:pt>
                <c:pt idx="2363">
                  <c:v>3</c:v>
                </c:pt>
                <c:pt idx="2364">
                  <c:v>6</c:v>
                </c:pt>
                <c:pt idx="2365">
                  <c:v>6</c:v>
                </c:pt>
                <c:pt idx="2366">
                  <c:v>5</c:v>
                </c:pt>
                <c:pt idx="2367">
                  <c:v>6</c:v>
                </c:pt>
                <c:pt idx="2368">
                  <c:v>6</c:v>
                </c:pt>
                <c:pt idx="2369">
                  <c:v>3</c:v>
                </c:pt>
                <c:pt idx="2370">
                  <c:v>5</c:v>
                </c:pt>
                <c:pt idx="2371">
                  <c:v>6</c:v>
                </c:pt>
                <c:pt idx="2372">
                  <c:v>2</c:v>
                </c:pt>
                <c:pt idx="2373">
                  <c:v>4</c:v>
                </c:pt>
                <c:pt idx="2374">
                  <c:v>3</c:v>
                </c:pt>
                <c:pt idx="2375">
                  <c:v>5</c:v>
                </c:pt>
                <c:pt idx="2376">
                  <c:v>2</c:v>
                </c:pt>
                <c:pt idx="2377">
                  <c:v>6</c:v>
                </c:pt>
                <c:pt idx="2378">
                  <c:v>6</c:v>
                </c:pt>
                <c:pt idx="2379">
                  <c:v>3</c:v>
                </c:pt>
                <c:pt idx="2380">
                  <c:v>5</c:v>
                </c:pt>
                <c:pt idx="2381">
                  <c:v>3</c:v>
                </c:pt>
                <c:pt idx="2382">
                  <c:v>5</c:v>
                </c:pt>
                <c:pt idx="2383">
                  <c:v>5</c:v>
                </c:pt>
                <c:pt idx="2384">
                  <c:v>6</c:v>
                </c:pt>
                <c:pt idx="2385">
                  <c:v>6</c:v>
                </c:pt>
                <c:pt idx="2386">
                  <c:v>4</c:v>
                </c:pt>
                <c:pt idx="2387">
                  <c:v>5</c:v>
                </c:pt>
                <c:pt idx="2388">
                  <c:v>5</c:v>
                </c:pt>
                <c:pt idx="2389">
                  <c:v>3</c:v>
                </c:pt>
                <c:pt idx="2390">
                  <c:v>2</c:v>
                </c:pt>
                <c:pt idx="2391">
                  <c:v>2</c:v>
                </c:pt>
                <c:pt idx="2392">
                  <c:v>6</c:v>
                </c:pt>
                <c:pt idx="2393">
                  <c:v>3</c:v>
                </c:pt>
                <c:pt idx="2394">
                  <c:v>5</c:v>
                </c:pt>
                <c:pt idx="2395">
                  <c:v>1</c:v>
                </c:pt>
                <c:pt idx="2396">
                  <c:v>2</c:v>
                </c:pt>
                <c:pt idx="2397">
                  <c:v>6</c:v>
                </c:pt>
                <c:pt idx="2398">
                  <c:v>3</c:v>
                </c:pt>
                <c:pt idx="2399">
                  <c:v>2</c:v>
                </c:pt>
                <c:pt idx="2400">
                  <c:v>2</c:v>
                </c:pt>
                <c:pt idx="2401">
                  <c:v>2</c:v>
                </c:pt>
                <c:pt idx="2402">
                  <c:v>4</c:v>
                </c:pt>
                <c:pt idx="2403">
                  <c:v>3</c:v>
                </c:pt>
                <c:pt idx="2404">
                  <c:v>6</c:v>
                </c:pt>
                <c:pt idx="2405">
                  <c:v>5</c:v>
                </c:pt>
                <c:pt idx="2406">
                  <c:v>6</c:v>
                </c:pt>
                <c:pt idx="2407">
                  <c:v>5</c:v>
                </c:pt>
                <c:pt idx="2408">
                  <c:v>6</c:v>
                </c:pt>
                <c:pt idx="2409">
                  <c:v>2</c:v>
                </c:pt>
                <c:pt idx="2410">
                  <c:v>2</c:v>
                </c:pt>
                <c:pt idx="2411">
                  <c:v>5</c:v>
                </c:pt>
                <c:pt idx="2412">
                  <c:v>5</c:v>
                </c:pt>
                <c:pt idx="2413">
                  <c:v>5</c:v>
                </c:pt>
                <c:pt idx="2414">
                  <c:v>3</c:v>
                </c:pt>
                <c:pt idx="2415">
                  <c:v>4</c:v>
                </c:pt>
                <c:pt idx="2416">
                  <c:v>3</c:v>
                </c:pt>
                <c:pt idx="2417">
                  <c:v>2</c:v>
                </c:pt>
                <c:pt idx="2418">
                  <c:v>2</c:v>
                </c:pt>
                <c:pt idx="2419">
                  <c:v>6</c:v>
                </c:pt>
                <c:pt idx="2420">
                  <c:v>2</c:v>
                </c:pt>
                <c:pt idx="2421">
                  <c:v>2</c:v>
                </c:pt>
                <c:pt idx="2422">
                  <c:v>6</c:v>
                </c:pt>
                <c:pt idx="2423">
                  <c:v>5</c:v>
                </c:pt>
                <c:pt idx="2424">
                  <c:v>3</c:v>
                </c:pt>
                <c:pt idx="2425">
                  <c:v>1</c:v>
                </c:pt>
                <c:pt idx="2426">
                  <c:v>6</c:v>
                </c:pt>
                <c:pt idx="2427">
                  <c:v>6</c:v>
                </c:pt>
                <c:pt idx="2428">
                  <c:v>6</c:v>
                </c:pt>
                <c:pt idx="2429">
                  <c:v>4</c:v>
                </c:pt>
                <c:pt idx="2430">
                  <c:v>2</c:v>
                </c:pt>
                <c:pt idx="2431">
                  <c:v>4</c:v>
                </c:pt>
                <c:pt idx="2432">
                  <c:v>6</c:v>
                </c:pt>
                <c:pt idx="2433">
                  <c:v>6</c:v>
                </c:pt>
                <c:pt idx="2434">
                  <c:v>6</c:v>
                </c:pt>
                <c:pt idx="2435">
                  <c:v>5</c:v>
                </c:pt>
                <c:pt idx="2436">
                  <c:v>4</c:v>
                </c:pt>
                <c:pt idx="2437">
                  <c:v>6</c:v>
                </c:pt>
                <c:pt idx="2438">
                  <c:v>2</c:v>
                </c:pt>
                <c:pt idx="2439">
                  <c:v>5</c:v>
                </c:pt>
                <c:pt idx="2440">
                  <c:v>4</c:v>
                </c:pt>
                <c:pt idx="2441">
                  <c:v>3</c:v>
                </c:pt>
                <c:pt idx="2442">
                  <c:v>6</c:v>
                </c:pt>
                <c:pt idx="2443">
                  <c:v>3</c:v>
                </c:pt>
                <c:pt idx="2444">
                  <c:v>6</c:v>
                </c:pt>
                <c:pt idx="2445">
                  <c:v>6</c:v>
                </c:pt>
                <c:pt idx="2446">
                  <c:v>2</c:v>
                </c:pt>
                <c:pt idx="2447">
                  <c:v>5</c:v>
                </c:pt>
                <c:pt idx="2448">
                  <c:v>6</c:v>
                </c:pt>
                <c:pt idx="2449">
                  <c:v>4</c:v>
                </c:pt>
                <c:pt idx="2450">
                  <c:v>6</c:v>
                </c:pt>
                <c:pt idx="2451">
                  <c:v>6</c:v>
                </c:pt>
                <c:pt idx="2452">
                  <c:v>6</c:v>
                </c:pt>
                <c:pt idx="2453">
                  <c:v>1</c:v>
                </c:pt>
                <c:pt idx="2454">
                  <c:v>6</c:v>
                </c:pt>
                <c:pt idx="2455">
                  <c:v>2</c:v>
                </c:pt>
                <c:pt idx="2456">
                  <c:v>6</c:v>
                </c:pt>
                <c:pt idx="2457">
                  <c:v>6</c:v>
                </c:pt>
                <c:pt idx="2458">
                  <c:v>5</c:v>
                </c:pt>
                <c:pt idx="2459">
                  <c:v>3</c:v>
                </c:pt>
                <c:pt idx="2460">
                  <c:v>6</c:v>
                </c:pt>
                <c:pt idx="2461">
                  <c:v>6</c:v>
                </c:pt>
                <c:pt idx="2462">
                  <c:v>6</c:v>
                </c:pt>
                <c:pt idx="2463">
                  <c:v>3</c:v>
                </c:pt>
                <c:pt idx="2464">
                  <c:v>6</c:v>
                </c:pt>
                <c:pt idx="2465">
                  <c:v>6</c:v>
                </c:pt>
                <c:pt idx="2466">
                  <c:v>1</c:v>
                </c:pt>
                <c:pt idx="2467">
                  <c:v>5</c:v>
                </c:pt>
                <c:pt idx="2468">
                  <c:v>5</c:v>
                </c:pt>
                <c:pt idx="2469">
                  <c:v>6</c:v>
                </c:pt>
                <c:pt idx="2470">
                  <c:v>2</c:v>
                </c:pt>
                <c:pt idx="2471">
                  <c:v>6</c:v>
                </c:pt>
                <c:pt idx="2472">
                  <c:v>6</c:v>
                </c:pt>
                <c:pt idx="2473">
                  <c:v>6</c:v>
                </c:pt>
                <c:pt idx="2474">
                  <c:v>6</c:v>
                </c:pt>
                <c:pt idx="2475">
                  <c:v>6</c:v>
                </c:pt>
                <c:pt idx="2476">
                  <c:v>4</c:v>
                </c:pt>
                <c:pt idx="2477">
                  <c:v>6</c:v>
                </c:pt>
                <c:pt idx="2478">
                  <c:v>2</c:v>
                </c:pt>
                <c:pt idx="2479">
                  <c:v>3</c:v>
                </c:pt>
                <c:pt idx="2480">
                  <c:v>5</c:v>
                </c:pt>
                <c:pt idx="2481">
                  <c:v>3</c:v>
                </c:pt>
                <c:pt idx="2482">
                  <c:v>6</c:v>
                </c:pt>
                <c:pt idx="2483">
                  <c:v>6</c:v>
                </c:pt>
                <c:pt idx="2484">
                  <c:v>6</c:v>
                </c:pt>
                <c:pt idx="2485">
                  <c:v>6</c:v>
                </c:pt>
                <c:pt idx="2486">
                  <c:v>6</c:v>
                </c:pt>
                <c:pt idx="2487">
                  <c:v>2</c:v>
                </c:pt>
                <c:pt idx="2488">
                  <c:v>6</c:v>
                </c:pt>
                <c:pt idx="2489">
                  <c:v>6</c:v>
                </c:pt>
                <c:pt idx="2490">
                  <c:v>6</c:v>
                </c:pt>
                <c:pt idx="2491">
                  <c:v>6</c:v>
                </c:pt>
                <c:pt idx="2492">
                  <c:v>2</c:v>
                </c:pt>
                <c:pt idx="2493">
                  <c:v>6</c:v>
                </c:pt>
                <c:pt idx="2494">
                  <c:v>5</c:v>
                </c:pt>
                <c:pt idx="2495">
                  <c:v>5</c:v>
                </c:pt>
                <c:pt idx="2496">
                  <c:v>4</c:v>
                </c:pt>
                <c:pt idx="2497">
                  <c:v>6</c:v>
                </c:pt>
                <c:pt idx="2498">
                  <c:v>5</c:v>
                </c:pt>
                <c:pt idx="2499">
                  <c:v>4</c:v>
                </c:pt>
                <c:pt idx="2500">
                  <c:v>4</c:v>
                </c:pt>
                <c:pt idx="2501">
                  <c:v>6</c:v>
                </c:pt>
                <c:pt idx="2502">
                  <c:v>2</c:v>
                </c:pt>
                <c:pt idx="2503">
                  <c:v>5</c:v>
                </c:pt>
                <c:pt idx="2504">
                  <c:v>6</c:v>
                </c:pt>
                <c:pt idx="2505">
                  <c:v>6</c:v>
                </c:pt>
                <c:pt idx="2506">
                  <c:v>6</c:v>
                </c:pt>
                <c:pt idx="2507">
                  <c:v>6</c:v>
                </c:pt>
                <c:pt idx="2508">
                  <c:v>3</c:v>
                </c:pt>
                <c:pt idx="2509">
                  <c:v>1</c:v>
                </c:pt>
                <c:pt idx="2510">
                  <c:v>5</c:v>
                </c:pt>
                <c:pt idx="2511">
                  <c:v>6</c:v>
                </c:pt>
                <c:pt idx="2512">
                  <c:v>6</c:v>
                </c:pt>
                <c:pt idx="2513">
                  <c:v>2</c:v>
                </c:pt>
                <c:pt idx="2514">
                  <c:v>6</c:v>
                </c:pt>
                <c:pt idx="2515">
                  <c:v>5</c:v>
                </c:pt>
                <c:pt idx="2516">
                  <c:v>3</c:v>
                </c:pt>
                <c:pt idx="2517">
                  <c:v>6</c:v>
                </c:pt>
                <c:pt idx="2518">
                  <c:v>5</c:v>
                </c:pt>
                <c:pt idx="2519">
                  <c:v>2</c:v>
                </c:pt>
                <c:pt idx="2520">
                  <c:v>5</c:v>
                </c:pt>
                <c:pt idx="2521">
                  <c:v>6</c:v>
                </c:pt>
                <c:pt idx="2522">
                  <c:v>5</c:v>
                </c:pt>
                <c:pt idx="2523">
                  <c:v>3</c:v>
                </c:pt>
                <c:pt idx="2524">
                  <c:v>2</c:v>
                </c:pt>
                <c:pt idx="2525">
                  <c:v>5</c:v>
                </c:pt>
                <c:pt idx="2526">
                  <c:v>6</c:v>
                </c:pt>
                <c:pt idx="2527">
                  <c:v>6</c:v>
                </c:pt>
                <c:pt idx="2528">
                  <c:v>6</c:v>
                </c:pt>
                <c:pt idx="2529">
                  <c:v>6</c:v>
                </c:pt>
                <c:pt idx="2530">
                  <c:v>3</c:v>
                </c:pt>
                <c:pt idx="2531">
                  <c:v>6</c:v>
                </c:pt>
                <c:pt idx="2532">
                  <c:v>5</c:v>
                </c:pt>
                <c:pt idx="2533">
                  <c:v>2</c:v>
                </c:pt>
                <c:pt idx="2534">
                  <c:v>4</c:v>
                </c:pt>
                <c:pt idx="2535">
                  <c:v>6</c:v>
                </c:pt>
                <c:pt idx="2536">
                  <c:v>2</c:v>
                </c:pt>
                <c:pt idx="2537">
                  <c:v>2</c:v>
                </c:pt>
                <c:pt idx="2538">
                  <c:v>6</c:v>
                </c:pt>
                <c:pt idx="2539">
                  <c:v>5</c:v>
                </c:pt>
                <c:pt idx="2540">
                  <c:v>6</c:v>
                </c:pt>
                <c:pt idx="2541">
                  <c:v>6</c:v>
                </c:pt>
                <c:pt idx="2542">
                  <c:v>5</c:v>
                </c:pt>
                <c:pt idx="2543">
                  <c:v>6</c:v>
                </c:pt>
                <c:pt idx="2544">
                  <c:v>5</c:v>
                </c:pt>
                <c:pt idx="2545">
                  <c:v>6</c:v>
                </c:pt>
                <c:pt idx="2546">
                  <c:v>3</c:v>
                </c:pt>
                <c:pt idx="2547">
                  <c:v>6</c:v>
                </c:pt>
                <c:pt idx="2548">
                  <c:v>6</c:v>
                </c:pt>
                <c:pt idx="2549">
                  <c:v>6</c:v>
                </c:pt>
                <c:pt idx="2550">
                  <c:v>6</c:v>
                </c:pt>
                <c:pt idx="2551">
                  <c:v>2</c:v>
                </c:pt>
                <c:pt idx="2552">
                  <c:v>6</c:v>
                </c:pt>
                <c:pt idx="2553">
                  <c:v>6</c:v>
                </c:pt>
                <c:pt idx="2554">
                  <c:v>6</c:v>
                </c:pt>
                <c:pt idx="2555">
                  <c:v>6</c:v>
                </c:pt>
                <c:pt idx="2556">
                  <c:v>3</c:v>
                </c:pt>
                <c:pt idx="2557">
                  <c:v>3</c:v>
                </c:pt>
                <c:pt idx="2558">
                  <c:v>6</c:v>
                </c:pt>
                <c:pt idx="2559">
                  <c:v>3</c:v>
                </c:pt>
                <c:pt idx="2560">
                  <c:v>6</c:v>
                </c:pt>
                <c:pt idx="2561">
                  <c:v>6</c:v>
                </c:pt>
                <c:pt idx="2562">
                  <c:v>6</c:v>
                </c:pt>
                <c:pt idx="2563">
                  <c:v>4</c:v>
                </c:pt>
                <c:pt idx="2564">
                  <c:v>6</c:v>
                </c:pt>
                <c:pt idx="2565">
                  <c:v>5</c:v>
                </c:pt>
                <c:pt idx="2566">
                  <c:v>5</c:v>
                </c:pt>
                <c:pt idx="2567">
                  <c:v>2</c:v>
                </c:pt>
                <c:pt idx="2568">
                  <c:v>6</c:v>
                </c:pt>
                <c:pt idx="2569">
                  <c:v>4</c:v>
                </c:pt>
                <c:pt idx="2570">
                  <c:v>6</c:v>
                </c:pt>
                <c:pt idx="2571">
                  <c:v>6</c:v>
                </c:pt>
                <c:pt idx="2572">
                  <c:v>6</c:v>
                </c:pt>
                <c:pt idx="2573">
                  <c:v>6</c:v>
                </c:pt>
                <c:pt idx="2574">
                  <c:v>2</c:v>
                </c:pt>
                <c:pt idx="2575">
                  <c:v>5</c:v>
                </c:pt>
                <c:pt idx="2576">
                  <c:v>6</c:v>
                </c:pt>
                <c:pt idx="2577">
                  <c:v>6</c:v>
                </c:pt>
                <c:pt idx="2578">
                  <c:v>5</c:v>
                </c:pt>
                <c:pt idx="2579">
                  <c:v>5</c:v>
                </c:pt>
                <c:pt idx="2580">
                  <c:v>3</c:v>
                </c:pt>
                <c:pt idx="2581">
                  <c:v>5</c:v>
                </c:pt>
                <c:pt idx="2582">
                  <c:v>3</c:v>
                </c:pt>
                <c:pt idx="2583">
                  <c:v>6</c:v>
                </c:pt>
                <c:pt idx="2584">
                  <c:v>3</c:v>
                </c:pt>
                <c:pt idx="2585">
                  <c:v>3</c:v>
                </c:pt>
                <c:pt idx="2586">
                  <c:v>5</c:v>
                </c:pt>
                <c:pt idx="2587">
                  <c:v>6</c:v>
                </c:pt>
                <c:pt idx="2588">
                  <c:v>2</c:v>
                </c:pt>
                <c:pt idx="2589">
                  <c:v>6</c:v>
                </c:pt>
                <c:pt idx="2590">
                  <c:v>6</c:v>
                </c:pt>
                <c:pt idx="2591">
                  <c:v>6</c:v>
                </c:pt>
                <c:pt idx="2592">
                  <c:v>3</c:v>
                </c:pt>
                <c:pt idx="2593">
                  <c:v>6</c:v>
                </c:pt>
                <c:pt idx="2594">
                  <c:v>6</c:v>
                </c:pt>
                <c:pt idx="2595">
                  <c:v>3</c:v>
                </c:pt>
                <c:pt idx="2596">
                  <c:v>6</c:v>
                </c:pt>
                <c:pt idx="2597">
                  <c:v>6</c:v>
                </c:pt>
                <c:pt idx="2598">
                  <c:v>6</c:v>
                </c:pt>
                <c:pt idx="2599">
                  <c:v>5</c:v>
                </c:pt>
                <c:pt idx="2600">
                  <c:v>6</c:v>
                </c:pt>
                <c:pt idx="2601">
                  <c:v>4</c:v>
                </c:pt>
                <c:pt idx="2602">
                  <c:v>2</c:v>
                </c:pt>
                <c:pt idx="2603">
                  <c:v>6</c:v>
                </c:pt>
                <c:pt idx="2604">
                  <c:v>4</c:v>
                </c:pt>
                <c:pt idx="2605">
                  <c:v>6</c:v>
                </c:pt>
                <c:pt idx="2606">
                  <c:v>6</c:v>
                </c:pt>
                <c:pt idx="2607">
                  <c:v>6</c:v>
                </c:pt>
                <c:pt idx="2608">
                  <c:v>3</c:v>
                </c:pt>
                <c:pt idx="2609">
                  <c:v>6</c:v>
                </c:pt>
                <c:pt idx="2610">
                  <c:v>6</c:v>
                </c:pt>
                <c:pt idx="2611">
                  <c:v>5</c:v>
                </c:pt>
                <c:pt idx="2612">
                  <c:v>6</c:v>
                </c:pt>
                <c:pt idx="2613">
                  <c:v>6</c:v>
                </c:pt>
                <c:pt idx="2614">
                  <c:v>6</c:v>
                </c:pt>
                <c:pt idx="2615">
                  <c:v>4</c:v>
                </c:pt>
                <c:pt idx="2616">
                  <c:v>2</c:v>
                </c:pt>
                <c:pt idx="2617">
                  <c:v>5</c:v>
                </c:pt>
                <c:pt idx="2618">
                  <c:v>6</c:v>
                </c:pt>
                <c:pt idx="2619">
                  <c:v>6</c:v>
                </c:pt>
                <c:pt idx="2620">
                  <c:v>6</c:v>
                </c:pt>
                <c:pt idx="2621">
                  <c:v>6</c:v>
                </c:pt>
                <c:pt idx="2622">
                  <c:v>6</c:v>
                </c:pt>
                <c:pt idx="2623">
                  <c:v>1</c:v>
                </c:pt>
                <c:pt idx="2624">
                  <c:v>4</c:v>
                </c:pt>
                <c:pt idx="2625">
                  <c:v>6</c:v>
                </c:pt>
                <c:pt idx="2626">
                  <c:v>6</c:v>
                </c:pt>
                <c:pt idx="2627">
                  <c:v>5</c:v>
                </c:pt>
                <c:pt idx="2628">
                  <c:v>4</c:v>
                </c:pt>
                <c:pt idx="2629">
                  <c:v>1</c:v>
                </c:pt>
                <c:pt idx="2630">
                  <c:v>5</c:v>
                </c:pt>
                <c:pt idx="2631">
                  <c:v>6</c:v>
                </c:pt>
                <c:pt idx="2632">
                  <c:v>4</c:v>
                </c:pt>
                <c:pt idx="2633">
                  <c:v>6</c:v>
                </c:pt>
                <c:pt idx="2634">
                  <c:v>5</c:v>
                </c:pt>
                <c:pt idx="2635">
                  <c:v>5</c:v>
                </c:pt>
                <c:pt idx="2636">
                  <c:v>6</c:v>
                </c:pt>
                <c:pt idx="2637">
                  <c:v>4</c:v>
                </c:pt>
                <c:pt idx="2638">
                  <c:v>5</c:v>
                </c:pt>
                <c:pt idx="2639">
                  <c:v>2</c:v>
                </c:pt>
                <c:pt idx="2640">
                  <c:v>6</c:v>
                </c:pt>
                <c:pt idx="2641">
                  <c:v>3</c:v>
                </c:pt>
                <c:pt idx="2642">
                  <c:v>5</c:v>
                </c:pt>
                <c:pt idx="2643">
                  <c:v>6</c:v>
                </c:pt>
                <c:pt idx="2644">
                  <c:v>4</c:v>
                </c:pt>
                <c:pt idx="2645">
                  <c:v>5</c:v>
                </c:pt>
                <c:pt idx="2646">
                  <c:v>5</c:v>
                </c:pt>
                <c:pt idx="2647">
                  <c:v>2</c:v>
                </c:pt>
                <c:pt idx="2648">
                  <c:v>2</c:v>
                </c:pt>
                <c:pt idx="2649">
                  <c:v>6</c:v>
                </c:pt>
                <c:pt idx="2650">
                  <c:v>2</c:v>
                </c:pt>
                <c:pt idx="2651">
                  <c:v>6</c:v>
                </c:pt>
                <c:pt idx="2652">
                  <c:v>6</c:v>
                </c:pt>
                <c:pt idx="2653">
                  <c:v>6</c:v>
                </c:pt>
                <c:pt idx="2654">
                  <c:v>5</c:v>
                </c:pt>
                <c:pt idx="2655">
                  <c:v>6</c:v>
                </c:pt>
                <c:pt idx="2656">
                  <c:v>6</c:v>
                </c:pt>
                <c:pt idx="2657">
                  <c:v>3</c:v>
                </c:pt>
                <c:pt idx="2658">
                  <c:v>4</c:v>
                </c:pt>
                <c:pt idx="2659">
                  <c:v>5</c:v>
                </c:pt>
                <c:pt idx="2660">
                  <c:v>3</c:v>
                </c:pt>
                <c:pt idx="2661">
                  <c:v>6</c:v>
                </c:pt>
                <c:pt idx="2662">
                  <c:v>6</c:v>
                </c:pt>
                <c:pt idx="2663">
                  <c:v>6</c:v>
                </c:pt>
                <c:pt idx="2664">
                  <c:v>6</c:v>
                </c:pt>
                <c:pt idx="2665">
                  <c:v>5</c:v>
                </c:pt>
                <c:pt idx="2666">
                  <c:v>3</c:v>
                </c:pt>
                <c:pt idx="2667">
                  <c:v>6</c:v>
                </c:pt>
                <c:pt idx="2668">
                  <c:v>6</c:v>
                </c:pt>
                <c:pt idx="2669">
                  <c:v>3</c:v>
                </c:pt>
                <c:pt idx="2670">
                  <c:v>6</c:v>
                </c:pt>
                <c:pt idx="2671">
                  <c:v>1</c:v>
                </c:pt>
                <c:pt idx="2672">
                  <c:v>6</c:v>
                </c:pt>
                <c:pt idx="2673">
                  <c:v>6</c:v>
                </c:pt>
                <c:pt idx="2674">
                  <c:v>6</c:v>
                </c:pt>
                <c:pt idx="2675">
                  <c:v>5</c:v>
                </c:pt>
                <c:pt idx="2676">
                  <c:v>2</c:v>
                </c:pt>
                <c:pt idx="2677">
                  <c:v>5</c:v>
                </c:pt>
                <c:pt idx="2678">
                  <c:v>5</c:v>
                </c:pt>
                <c:pt idx="2679">
                  <c:v>3</c:v>
                </c:pt>
                <c:pt idx="2680">
                  <c:v>6</c:v>
                </c:pt>
                <c:pt idx="2681">
                  <c:v>5</c:v>
                </c:pt>
                <c:pt idx="2682">
                  <c:v>6</c:v>
                </c:pt>
                <c:pt idx="2683">
                  <c:v>4</c:v>
                </c:pt>
                <c:pt idx="2684">
                  <c:v>4</c:v>
                </c:pt>
                <c:pt idx="2685">
                  <c:v>4</c:v>
                </c:pt>
                <c:pt idx="2686">
                  <c:v>6</c:v>
                </c:pt>
                <c:pt idx="2687">
                  <c:v>5</c:v>
                </c:pt>
                <c:pt idx="2688">
                  <c:v>6</c:v>
                </c:pt>
                <c:pt idx="2689">
                  <c:v>5</c:v>
                </c:pt>
                <c:pt idx="2690">
                  <c:v>6</c:v>
                </c:pt>
                <c:pt idx="2691">
                  <c:v>5</c:v>
                </c:pt>
                <c:pt idx="2692">
                  <c:v>6</c:v>
                </c:pt>
                <c:pt idx="2693">
                  <c:v>4</c:v>
                </c:pt>
                <c:pt idx="2694">
                  <c:v>6</c:v>
                </c:pt>
                <c:pt idx="2695">
                  <c:v>2</c:v>
                </c:pt>
                <c:pt idx="2696">
                  <c:v>3</c:v>
                </c:pt>
                <c:pt idx="2697">
                  <c:v>3</c:v>
                </c:pt>
                <c:pt idx="2698">
                  <c:v>1</c:v>
                </c:pt>
                <c:pt idx="2699">
                  <c:v>4</c:v>
                </c:pt>
                <c:pt idx="2700">
                  <c:v>6</c:v>
                </c:pt>
                <c:pt idx="2701">
                  <c:v>3</c:v>
                </c:pt>
                <c:pt idx="2702">
                  <c:v>6</c:v>
                </c:pt>
                <c:pt idx="2703">
                  <c:v>3</c:v>
                </c:pt>
                <c:pt idx="2704">
                  <c:v>6</c:v>
                </c:pt>
                <c:pt idx="2705">
                  <c:v>6</c:v>
                </c:pt>
                <c:pt idx="2706">
                  <c:v>4</c:v>
                </c:pt>
                <c:pt idx="2707">
                  <c:v>3</c:v>
                </c:pt>
                <c:pt idx="2708">
                  <c:v>2</c:v>
                </c:pt>
                <c:pt idx="2709">
                  <c:v>6</c:v>
                </c:pt>
                <c:pt idx="2710">
                  <c:v>2</c:v>
                </c:pt>
                <c:pt idx="2711">
                  <c:v>6</c:v>
                </c:pt>
                <c:pt idx="2712">
                  <c:v>2</c:v>
                </c:pt>
                <c:pt idx="2713">
                  <c:v>2</c:v>
                </c:pt>
                <c:pt idx="2714">
                  <c:v>3</c:v>
                </c:pt>
                <c:pt idx="2715">
                  <c:v>2</c:v>
                </c:pt>
                <c:pt idx="2716">
                  <c:v>6</c:v>
                </c:pt>
                <c:pt idx="2717">
                  <c:v>5</c:v>
                </c:pt>
                <c:pt idx="2718">
                  <c:v>2</c:v>
                </c:pt>
                <c:pt idx="2719">
                  <c:v>6</c:v>
                </c:pt>
                <c:pt idx="2720">
                  <c:v>2</c:v>
                </c:pt>
                <c:pt idx="2721">
                  <c:v>2</c:v>
                </c:pt>
                <c:pt idx="2722">
                  <c:v>4</c:v>
                </c:pt>
                <c:pt idx="2723">
                  <c:v>4</c:v>
                </c:pt>
                <c:pt idx="2724">
                  <c:v>3</c:v>
                </c:pt>
                <c:pt idx="2725">
                  <c:v>4</c:v>
                </c:pt>
                <c:pt idx="2726">
                  <c:v>4</c:v>
                </c:pt>
                <c:pt idx="2727">
                  <c:v>2</c:v>
                </c:pt>
                <c:pt idx="2728">
                  <c:v>2</c:v>
                </c:pt>
                <c:pt idx="2729">
                  <c:v>6</c:v>
                </c:pt>
                <c:pt idx="2730">
                  <c:v>4</c:v>
                </c:pt>
                <c:pt idx="2731">
                  <c:v>6</c:v>
                </c:pt>
                <c:pt idx="2732">
                  <c:v>6</c:v>
                </c:pt>
                <c:pt idx="2733">
                  <c:v>2</c:v>
                </c:pt>
                <c:pt idx="2734">
                  <c:v>2</c:v>
                </c:pt>
                <c:pt idx="2735">
                  <c:v>5</c:v>
                </c:pt>
                <c:pt idx="2736">
                  <c:v>6</c:v>
                </c:pt>
                <c:pt idx="2737">
                  <c:v>2</c:v>
                </c:pt>
                <c:pt idx="2738">
                  <c:v>2</c:v>
                </c:pt>
                <c:pt idx="2739">
                  <c:v>6</c:v>
                </c:pt>
                <c:pt idx="2740">
                  <c:v>6</c:v>
                </c:pt>
                <c:pt idx="2741">
                  <c:v>2</c:v>
                </c:pt>
                <c:pt idx="2742">
                  <c:v>6</c:v>
                </c:pt>
                <c:pt idx="2743">
                  <c:v>6</c:v>
                </c:pt>
                <c:pt idx="2744">
                  <c:v>2</c:v>
                </c:pt>
                <c:pt idx="2745">
                  <c:v>6</c:v>
                </c:pt>
                <c:pt idx="2746">
                  <c:v>6</c:v>
                </c:pt>
                <c:pt idx="2747">
                  <c:v>6</c:v>
                </c:pt>
                <c:pt idx="2748">
                  <c:v>2</c:v>
                </c:pt>
                <c:pt idx="2749">
                  <c:v>6</c:v>
                </c:pt>
                <c:pt idx="2750">
                  <c:v>6</c:v>
                </c:pt>
                <c:pt idx="2751">
                  <c:v>4</c:v>
                </c:pt>
                <c:pt idx="2752">
                  <c:v>4</c:v>
                </c:pt>
                <c:pt idx="2753">
                  <c:v>2</c:v>
                </c:pt>
                <c:pt idx="2754">
                  <c:v>6</c:v>
                </c:pt>
                <c:pt idx="2755">
                  <c:v>6</c:v>
                </c:pt>
                <c:pt idx="2756">
                  <c:v>6</c:v>
                </c:pt>
                <c:pt idx="2757">
                  <c:v>6</c:v>
                </c:pt>
                <c:pt idx="2758">
                  <c:v>6</c:v>
                </c:pt>
                <c:pt idx="2759">
                  <c:v>6</c:v>
                </c:pt>
                <c:pt idx="2760">
                  <c:v>5</c:v>
                </c:pt>
                <c:pt idx="2761">
                  <c:v>2</c:v>
                </c:pt>
                <c:pt idx="2762">
                  <c:v>6</c:v>
                </c:pt>
                <c:pt idx="2763">
                  <c:v>2</c:v>
                </c:pt>
                <c:pt idx="2764">
                  <c:v>2</c:v>
                </c:pt>
                <c:pt idx="2765">
                  <c:v>4</c:v>
                </c:pt>
                <c:pt idx="2766">
                  <c:v>2</c:v>
                </c:pt>
                <c:pt idx="2767">
                  <c:v>6</c:v>
                </c:pt>
                <c:pt idx="2768">
                  <c:v>3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3</c:v>
                </c:pt>
                <c:pt idx="2773">
                  <c:v>6</c:v>
                </c:pt>
                <c:pt idx="2774">
                  <c:v>6</c:v>
                </c:pt>
                <c:pt idx="2775">
                  <c:v>6</c:v>
                </c:pt>
                <c:pt idx="2776">
                  <c:v>2</c:v>
                </c:pt>
                <c:pt idx="2777">
                  <c:v>2</c:v>
                </c:pt>
                <c:pt idx="2778">
                  <c:v>6</c:v>
                </c:pt>
                <c:pt idx="2779">
                  <c:v>2</c:v>
                </c:pt>
                <c:pt idx="2780">
                  <c:v>5</c:v>
                </c:pt>
                <c:pt idx="2781">
                  <c:v>2</c:v>
                </c:pt>
                <c:pt idx="2782">
                  <c:v>6</c:v>
                </c:pt>
                <c:pt idx="2783">
                  <c:v>5</c:v>
                </c:pt>
                <c:pt idx="2784">
                  <c:v>6</c:v>
                </c:pt>
                <c:pt idx="2785">
                  <c:v>2</c:v>
                </c:pt>
                <c:pt idx="2786">
                  <c:v>1</c:v>
                </c:pt>
                <c:pt idx="2787">
                  <c:v>3</c:v>
                </c:pt>
                <c:pt idx="2788">
                  <c:v>6</c:v>
                </c:pt>
                <c:pt idx="2789">
                  <c:v>4</c:v>
                </c:pt>
                <c:pt idx="2790">
                  <c:v>2</c:v>
                </c:pt>
                <c:pt idx="2791">
                  <c:v>2</c:v>
                </c:pt>
                <c:pt idx="2792">
                  <c:v>6</c:v>
                </c:pt>
                <c:pt idx="2793">
                  <c:v>5</c:v>
                </c:pt>
                <c:pt idx="2794">
                  <c:v>6</c:v>
                </c:pt>
                <c:pt idx="2795">
                  <c:v>2</c:v>
                </c:pt>
                <c:pt idx="2796">
                  <c:v>2</c:v>
                </c:pt>
                <c:pt idx="2797">
                  <c:v>6</c:v>
                </c:pt>
                <c:pt idx="2798">
                  <c:v>2</c:v>
                </c:pt>
                <c:pt idx="2799">
                  <c:v>6</c:v>
                </c:pt>
                <c:pt idx="2800">
                  <c:v>2</c:v>
                </c:pt>
                <c:pt idx="2801">
                  <c:v>4</c:v>
                </c:pt>
                <c:pt idx="2802">
                  <c:v>2</c:v>
                </c:pt>
                <c:pt idx="2803">
                  <c:v>6</c:v>
                </c:pt>
                <c:pt idx="2804">
                  <c:v>3</c:v>
                </c:pt>
                <c:pt idx="2805">
                  <c:v>2</c:v>
                </c:pt>
                <c:pt idx="2806">
                  <c:v>2</c:v>
                </c:pt>
                <c:pt idx="2807">
                  <c:v>5</c:v>
                </c:pt>
                <c:pt idx="2808">
                  <c:v>2</c:v>
                </c:pt>
                <c:pt idx="2809">
                  <c:v>1</c:v>
                </c:pt>
                <c:pt idx="2810">
                  <c:v>5</c:v>
                </c:pt>
                <c:pt idx="2811">
                  <c:v>2</c:v>
                </c:pt>
                <c:pt idx="2812">
                  <c:v>2</c:v>
                </c:pt>
                <c:pt idx="2813">
                  <c:v>2</c:v>
                </c:pt>
                <c:pt idx="2814">
                  <c:v>4</c:v>
                </c:pt>
                <c:pt idx="2815">
                  <c:v>1</c:v>
                </c:pt>
                <c:pt idx="2816">
                  <c:v>3</c:v>
                </c:pt>
                <c:pt idx="2817">
                  <c:v>3</c:v>
                </c:pt>
                <c:pt idx="2818">
                  <c:v>4</c:v>
                </c:pt>
                <c:pt idx="2819">
                  <c:v>2</c:v>
                </c:pt>
                <c:pt idx="2820">
                  <c:v>4</c:v>
                </c:pt>
                <c:pt idx="2821">
                  <c:v>2</c:v>
                </c:pt>
                <c:pt idx="2822">
                  <c:v>4</c:v>
                </c:pt>
                <c:pt idx="2823">
                  <c:v>5</c:v>
                </c:pt>
                <c:pt idx="2824">
                  <c:v>4</c:v>
                </c:pt>
                <c:pt idx="2825">
                  <c:v>3</c:v>
                </c:pt>
                <c:pt idx="2826">
                  <c:v>4</c:v>
                </c:pt>
                <c:pt idx="2827">
                  <c:v>5</c:v>
                </c:pt>
                <c:pt idx="2828">
                  <c:v>2</c:v>
                </c:pt>
                <c:pt idx="2829">
                  <c:v>4</c:v>
                </c:pt>
                <c:pt idx="2830">
                  <c:v>4</c:v>
                </c:pt>
                <c:pt idx="2831">
                  <c:v>4</c:v>
                </c:pt>
                <c:pt idx="2832">
                  <c:v>6</c:v>
                </c:pt>
                <c:pt idx="2833">
                  <c:v>3</c:v>
                </c:pt>
                <c:pt idx="2834">
                  <c:v>6</c:v>
                </c:pt>
                <c:pt idx="2835">
                  <c:v>5</c:v>
                </c:pt>
                <c:pt idx="2836">
                  <c:v>5</c:v>
                </c:pt>
                <c:pt idx="2837">
                  <c:v>5</c:v>
                </c:pt>
                <c:pt idx="2838">
                  <c:v>6</c:v>
                </c:pt>
                <c:pt idx="2839">
                  <c:v>1</c:v>
                </c:pt>
                <c:pt idx="2840">
                  <c:v>3</c:v>
                </c:pt>
                <c:pt idx="2841">
                  <c:v>5</c:v>
                </c:pt>
                <c:pt idx="2842">
                  <c:v>6</c:v>
                </c:pt>
                <c:pt idx="2843">
                  <c:v>5</c:v>
                </c:pt>
                <c:pt idx="2844">
                  <c:v>6</c:v>
                </c:pt>
                <c:pt idx="2845">
                  <c:v>5</c:v>
                </c:pt>
                <c:pt idx="2846">
                  <c:v>6</c:v>
                </c:pt>
                <c:pt idx="2847">
                  <c:v>6</c:v>
                </c:pt>
                <c:pt idx="2848">
                  <c:v>3</c:v>
                </c:pt>
                <c:pt idx="2849">
                  <c:v>2</c:v>
                </c:pt>
                <c:pt idx="2850">
                  <c:v>6</c:v>
                </c:pt>
                <c:pt idx="2851">
                  <c:v>4</c:v>
                </c:pt>
                <c:pt idx="2852">
                  <c:v>2</c:v>
                </c:pt>
                <c:pt idx="2853">
                  <c:v>2</c:v>
                </c:pt>
                <c:pt idx="2854">
                  <c:v>3</c:v>
                </c:pt>
                <c:pt idx="2855">
                  <c:v>3</c:v>
                </c:pt>
                <c:pt idx="2856">
                  <c:v>3</c:v>
                </c:pt>
                <c:pt idx="2857">
                  <c:v>6</c:v>
                </c:pt>
                <c:pt idx="2858">
                  <c:v>4</c:v>
                </c:pt>
                <c:pt idx="2859">
                  <c:v>4</c:v>
                </c:pt>
                <c:pt idx="2860">
                  <c:v>5</c:v>
                </c:pt>
                <c:pt idx="2861">
                  <c:v>4</c:v>
                </c:pt>
                <c:pt idx="2862">
                  <c:v>6</c:v>
                </c:pt>
                <c:pt idx="2863">
                  <c:v>3</c:v>
                </c:pt>
                <c:pt idx="2864">
                  <c:v>4</c:v>
                </c:pt>
                <c:pt idx="2865">
                  <c:v>6</c:v>
                </c:pt>
                <c:pt idx="2866">
                  <c:v>4</c:v>
                </c:pt>
                <c:pt idx="2867">
                  <c:v>3</c:v>
                </c:pt>
                <c:pt idx="2868">
                  <c:v>6</c:v>
                </c:pt>
                <c:pt idx="2869">
                  <c:v>4</c:v>
                </c:pt>
                <c:pt idx="2870">
                  <c:v>5</c:v>
                </c:pt>
                <c:pt idx="2871">
                  <c:v>4</c:v>
                </c:pt>
                <c:pt idx="2872">
                  <c:v>6</c:v>
                </c:pt>
                <c:pt idx="2873">
                  <c:v>6</c:v>
                </c:pt>
                <c:pt idx="2874">
                  <c:v>6</c:v>
                </c:pt>
                <c:pt idx="2875">
                  <c:v>4</c:v>
                </c:pt>
                <c:pt idx="2876">
                  <c:v>4</c:v>
                </c:pt>
                <c:pt idx="2877">
                  <c:v>6</c:v>
                </c:pt>
                <c:pt idx="2878">
                  <c:v>5</c:v>
                </c:pt>
                <c:pt idx="2879">
                  <c:v>6</c:v>
                </c:pt>
                <c:pt idx="2880">
                  <c:v>2</c:v>
                </c:pt>
                <c:pt idx="2881">
                  <c:v>4</c:v>
                </c:pt>
                <c:pt idx="2882">
                  <c:v>6</c:v>
                </c:pt>
                <c:pt idx="2883">
                  <c:v>3</c:v>
                </c:pt>
                <c:pt idx="2884">
                  <c:v>5</c:v>
                </c:pt>
                <c:pt idx="2885">
                  <c:v>6</c:v>
                </c:pt>
                <c:pt idx="2886">
                  <c:v>5</c:v>
                </c:pt>
                <c:pt idx="2887">
                  <c:v>4</c:v>
                </c:pt>
                <c:pt idx="2888">
                  <c:v>5</c:v>
                </c:pt>
                <c:pt idx="2889">
                  <c:v>5</c:v>
                </c:pt>
                <c:pt idx="2890">
                  <c:v>4</c:v>
                </c:pt>
                <c:pt idx="2891">
                  <c:v>6</c:v>
                </c:pt>
                <c:pt idx="2892">
                  <c:v>4</c:v>
                </c:pt>
                <c:pt idx="2893">
                  <c:v>6</c:v>
                </c:pt>
                <c:pt idx="2894">
                  <c:v>6</c:v>
                </c:pt>
                <c:pt idx="2895">
                  <c:v>6</c:v>
                </c:pt>
                <c:pt idx="2896">
                  <c:v>6</c:v>
                </c:pt>
                <c:pt idx="2897">
                  <c:v>6</c:v>
                </c:pt>
                <c:pt idx="2898">
                  <c:v>6</c:v>
                </c:pt>
                <c:pt idx="2899">
                  <c:v>4</c:v>
                </c:pt>
                <c:pt idx="2900">
                  <c:v>3</c:v>
                </c:pt>
                <c:pt idx="2901">
                  <c:v>4</c:v>
                </c:pt>
                <c:pt idx="2902">
                  <c:v>5</c:v>
                </c:pt>
                <c:pt idx="2903">
                  <c:v>6</c:v>
                </c:pt>
                <c:pt idx="2904">
                  <c:v>6</c:v>
                </c:pt>
                <c:pt idx="2905">
                  <c:v>6</c:v>
                </c:pt>
                <c:pt idx="2906">
                  <c:v>5</c:v>
                </c:pt>
                <c:pt idx="2907">
                  <c:v>6</c:v>
                </c:pt>
                <c:pt idx="2908">
                  <c:v>6</c:v>
                </c:pt>
                <c:pt idx="2909">
                  <c:v>6</c:v>
                </c:pt>
                <c:pt idx="2910">
                  <c:v>3</c:v>
                </c:pt>
                <c:pt idx="2911">
                  <c:v>6</c:v>
                </c:pt>
                <c:pt idx="2912">
                  <c:v>6</c:v>
                </c:pt>
                <c:pt idx="2913">
                  <c:v>4</c:v>
                </c:pt>
                <c:pt idx="2914">
                  <c:v>4</c:v>
                </c:pt>
                <c:pt idx="2915">
                  <c:v>6</c:v>
                </c:pt>
                <c:pt idx="2916">
                  <c:v>6</c:v>
                </c:pt>
                <c:pt idx="2917">
                  <c:v>6</c:v>
                </c:pt>
                <c:pt idx="2918">
                  <c:v>6</c:v>
                </c:pt>
                <c:pt idx="2919">
                  <c:v>3</c:v>
                </c:pt>
                <c:pt idx="2920">
                  <c:v>6</c:v>
                </c:pt>
                <c:pt idx="2921">
                  <c:v>6</c:v>
                </c:pt>
                <c:pt idx="2922">
                  <c:v>4</c:v>
                </c:pt>
                <c:pt idx="2923">
                  <c:v>4</c:v>
                </c:pt>
                <c:pt idx="2924">
                  <c:v>6</c:v>
                </c:pt>
                <c:pt idx="2925">
                  <c:v>3</c:v>
                </c:pt>
                <c:pt idx="2926">
                  <c:v>6</c:v>
                </c:pt>
                <c:pt idx="2927">
                  <c:v>3</c:v>
                </c:pt>
                <c:pt idx="2928">
                  <c:v>5</c:v>
                </c:pt>
                <c:pt idx="2929">
                  <c:v>6</c:v>
                </c:pt>
                <c:pt idx="2930">
                  <c:v>3</c:v>
                </c:pt>
                <c:pt idx="2931">
                  <c:v>5</c:v>
                </c:pt>
                <c:pt idx="2932">
                  <c:v>4</c:v>
                </c:pt>
                <c:pt idx="2933">
                  <c:v>5</c:v>
                </c:pt>
                <c:pt idx="2934">
                  <c:v>4</c:v>
                </c:pt>
                <c:pt idx="2935">
                  <c:v>6</c:v>
                </c:pt>
                <c:pt idx="2936">
                  <c:v>5</c:v>
                </c:pt>
                <c:pt idx="2937">
                  <c:v>3</c:v>
                </c:pt>
                <c:pt idx="2938">
                  <c:v>6</c:v>
                </c:pt>
                <c:pt idx="2939">
                  <c:v>6</c:v>
                </c:pt>
                <c:pt idx="2940">
                  <c:v>6</c:v>
                </c:pt>
                <c:pt idx="2941">
                  <c:v>5</c:v>
                </c:pt>
                <c:pt idx="2942">
                  <c:v>6</c:v>
                </c:pt>
                <c:pt idx="2943">
                  <c:v>2</c:v>
                </c:pt>
                <c:pt idx="2944">
                  <c:v>3</c:v>
                </c:pt>
                <c:pt idx="2945">
                  <c:v>4</c:v>
                </c:pt>
                <c:pt idx="2946">
                  <c:v>6</c:v>
                </c:pt>
                <c:pt idx="2947">
                  <c:v>6</c:v>
                </c:pt>
                <c:pt idx="2948">
                  <c:v>5</c:v>
                </c:pt>
                <c:pt idx="2949">
                  <c:v>5</c:v>
                </c:pt>
                <c:pt idx="2950">
                  <c:v>4</c:v>
                </c:pt>
                <c:pt idx="2951">
                  <c:v>5</c:v>
                </c:pt>
                <c:pt idx="2952">
                  <c:v>6</c:v>
                </c:pt>
                <c:pt idx="2953">
                  <c:v>5</c:v>
                </c:pt>
                <c:pt idx="2954">
                  <c:v>1</c:v>
                </c:pt>
                <c:pt idx="2955">
                  <c:v>6</c:v>
                </c:pt>
                <c:pt idx="2956">
                  <c:v>3</c:v>
                </c:pt>
                <c:pt idx="2957">
                  <c:v>6</c:v>
                </c:pt>
                <c:pt idx="2958">
                  <c:v>4</c:v>
                </c:pt>
                <c:pt idx="2959">
                  <c:v>2</c:v>
                </c:pt>
                <c:pt idx="2960">
                  <c:v>6</c:v>
                </c:pt>
                <c:pt idx="2961">
                  <c:v>2</c:v>
                </c:pt>
                <c:pt idx="2962">
                  <c:v>6</c:v>
                </c:pt>
                <c:pt idx="2963">
                  <c:v>5</c:v>
                </c:pt>
                <c:pt idx="2964">
                  <c:v>6</c:v>
                </c:pt>
                <c:pt idx="2965">
                  <c:v>4</c:v>
                </c:pt>
                <c:pt idx="2966">
                  <c:v>6</c:v>
                </c:pt>
                <c:pt idx="2967">
                  <c:v>4</c:v>
                </c:pt>
                <c:pt idx="2968">
                  <c:v>6</c:v>
                </c:pt>
                <c:pt idx="2969">
                  <c:v>2</c:v>
                </c:pt>
                <c:pt idx="2970">
                  <c:v>5</c:v>
                </c:pt>
                <c:pt idx="2971">
                  <c:v>6</c:v>
                </c:pt>
                <c:pt idx="2972">
                  <c:v>5</c:v>
                </c:pt>
                <c:pt idx="2973">
                  <c:v>4</c:v>
                </c:pt>
                <c:pt idx="2974">
                  <c:v>6</c:v>
                </c:pt>
                <c:pt idx="2975">
                  <c:v>6</c:v>
                </c:pt>
                <c:pt idx="2976">
                  <c:v>6</c:v>
                </c:pt>
                <c:pt idx="2977">
                  <c:v>6</c:v>
                </c:pt>
                <c:pt idx="2978">
                  <c:v>5</c:v>
                </c:pt>
                <c:pt idx="2979">
                  <c:v>6</c:v>
                </c:pt>
                <c:pt idx="2980">
                  <c:v>2</c:v>
                </c:pt>
                <c:pt idx="2981">
                  <c:v>6</c:v>
                </c:pt>
                <c:pt idx="2982">
                  <c:v>6</c:v>
                </c:pt>
                <c:pt idx="2983">
                  <c:v>4</c:v>
                </c:pt>
                <c:pt idx="2984">
                  <c:v>5</c:v>
                </c:pt>
                <c:pt idx="2985">
                  <c:v>5</c:v>
                </c:pt>
                <c:pt idx="2986">
                  <c:v>6</c:v>
                </c:pt>
                <c:pt idx="2987">
                  <c:v>5</c:v>
                </c:pt>
                <c:pt idx="2988">
                  <c:v>6</c:v>
                </c:pt>
                <c:pt idx="2989">
                  <c:v>6</c:v>
                </c:pt>
                <c:pt idx="2990">
                  <c:v>6</c:v>
                </c:pt>
                <c:pt idx="2991">
                  <c:v>5</c:v>
                </c:pt>
                <c:pt idx="2992">
                  <c:v>6</c:v>
                </c:pt>
                <c:pt idx="2993">
                  <c:v>6</c:v>
                </c:pt>
                <c:pt idx="2994">
                  <c:v>6</c:v>
                </c:pt>
                <c:pt idx="2995">
                  <c:v>4</c:v>
                </c:pt>
                <c:pt idx="2996">
                  <c:v>6</c:v>
                </c:pt>
                <c:pt idx="2997">
                  <c:v>4</c:v>
                </c:pt>
                <c:pt idx="2998">
                  <c:v>6</c:v>
                </c:pt>
                <c:pt idx="2999">
                  <c:v>6</c:v>
                </c:pt>
                <c:pt idx="3000">
                  <c:v>6</c:v>
                </c:pt>
                <c:pt idx="3001">
                  <c:v>5</c:v>
                </c:pt>
                <c:pt idx="3002">
                  <c:v>6</c:v>
                </c:pt>
                <c:pt idx="3003">
                  <c:v>5</c:v>
                </c:pt>
                <c:pt idx="3004">
                  <c:v>5</c:v>
                </c:pt>
                <c:pt idx="3005">
                  <c:v>5</c:v>
                </c:pt>
                <c:pt idx="3006">
                  <c:v>6</c:v>
                </c:pt>
                <c:pt idx="3007">
                  <c:v>6</c:v>
                </c:pt>
              </c:numCache>
            </c:numRef>
          </c:xVal>
          <c:yVal>
            <c:numRef>
              <c:f>COVID_practice_2g!$C$2:$C$3009</c:f>
              <c:numCache>
                <c:formatCode>General</c:formatCode>
                <c:ptCount val="3008"/>
                <c:pt idx="0">
                  <c:v>32.619999999999997</c:v>
                </c:pt>
                <c:pt idx="1">
                  <c:v>27.18</c:v>
                </c:pt>
                <c:pt idx="2">
                  <c:v>32.18</c:v>
                </c:pt>
                <c:pt idx="3">
                  <c:v>21.16</c:v>
                </c:pt>
                <c:pt idx="4">
                  <c:v>17.23</c:v>
                </c:pt>
                <c:pt idx="5">
                  <c:v>0</c:v>
                </c:pt>
                <c:pt idx="6">
                  <c:v>43.92</c:v>
                </c:pt>
                <c:pt idx="7">
                  <c:v>56.96</c:v>
                </c:pt>
                <c:pt idx="8">
                  <c:v>16.82</c:v>
                </c:pt>
                <c:pt idx="9">
                  <c:v>18.350000000000001</c:v>
                </c:pt>
                <c:pt idx="10">
                  <c:v>17</c:v>
                </c:pt>
                <c:pt idx="11">
                  <c:v>21.48</c:v>
                </c:pt>
                <c:pt idx="12">
                  <c:v>16.649999999999999</c:v>
                </c:pt>
                <c:pt idx="13">
                  <c:v>39.409999999999997</c:v>
                </c:pt>
                <c:pt idx="14">
                  <c:v>18.48</c:v>
                </c:pt>
                <c:pt idx="15">
                  <c:v>37.04</c:v>
                </c:pt>
                <c:pt idx="16">
                  <c:v>59.43</c:v>
                </c:pt>
                <c:pt idx="17">
                  <c:v>35.909999999999997</c:v>
                </c:pt>
                <c:pt idx="18">
                  <c:v>10.67</c:v>
                </c:pt>
                <c:pt idx="19">
                  <c:v>69.23</c:v>
                </c:pt>
                <c:pt idx="20">
                  <c:v>47.29</c:v>
                </c:pt>
                <c:pt idx="21">
                  <c:v>46.26</c:v>
                </c:pt>
                <c:pt idx="22">
                  <c:v>28.96</c:v>
                </c:pt>
                <c:pt idx="23">
                  <c:v>55.64</c:v>
                </c:pt>
                <c:pt idx="24">
                  <c:v>28.98</c:v>
                </c:pt>
                <c:pt idx="25">
                  <c:v>10.96</c:v>
                </c:pt>
                <c:pt idx="26">
                  <c:v>44.15</c:v>
                </c:pt>
                <c:pt idx="27">
                  <c:v>73.88</c:v>
                </c:pt>
                <c:pt idx="28">
                  <c:v>28.34</c:v>
                </c:pt>
                <c:pt idx="29">
                  <c:v>22.48</c:v>
                </c:pt>
                <c:pt idx="30">
                  <c:v>37.450000000000003</c:v>
                </c:pt>
                <c:pt idx="31">
                  <c:v>0</c:v>
                </c:pt>
                <c:pt idx="32">
                  <c:v>21.06</c:v>
                </c:pt>
                <c:pt idx="33">
                  <c:v>6.34</c:v>
                </c:pt>
                <c:pt idx="34">
                  <c:v>99.16</c:v>
                </c:pt>
                <c:pt idx="35">
                  <c:v>30.94</c:v>
                </c:pt>
                <c:pt idx="36">
                  <c:v>58.62</c:v>
                </c:pt>
                <c:pt idx="37">
                  <c:v>15.17</c:v>
                </c:pt>
                <c:pt idx="38">
                  <c:v>54.13</c:v>
                </c:pt>
                <c:pt idx="39">
                  <c:v>24.45</c:v>
                </c:pt>
                <c:pt idx="40">
                  <c:v>33.08</c:v>
                </c:pt>
                <c:pt idx="41">
                  <c:v>23.85</c:v>
                </c:pt>
                <c:pt idx="42">
                  <c:v>13.9</c:v>
                </c:pt>
                <c:pt idx="43">
                  <c:v>9.42</c:v>
                </c:pt>
                <c:pt idx="44">
                  <c:v>38.229999999999997</c:v>
                </c:pt>
                <c:pt idx="45">
                  <c:v>65.53</c:v>
                </c:pt>
                <c:pt idx="46">
                  <c:v>43.54</c:v>
                </c:pt>
                <c:pt idx="47">
                  <c:v>40.299999999999997</c:v>
                </c:pt>
                <c:pt idx="48">
                  <c:v>48.65</c:v>
                </c:pt>
                <c:pt idx="49">
                  <c:v>34.68</c:v>
                </c:pt>
                <c:pt idx="50">
                  <c:v>68.400000000000006</c:v>
                </c:pt>
                <c:pt idx="51">
                  <c:v>37.950000000000003</c:v>
                </c:pt>
                <c:pt idx="52">
                  <c:v>20.41</c:v>
                </c:pt>
                <c:pt idx="53">
                  <c:v>29.72</c:v>
                </c:pt>
                <c:pt idx="54">
                  <c:v>34.020000000000003</c:v>
                </c:pt>
                <c:pt idx="55">
                  <c:v>12.62</c:v>
                </c:pt>
                <c:pt idx="56">
                  <c:v>19.18</c:v>
                </c:pt>
                <c:pt idx="57">
                  <c:v>20</c:v>
                </c:pt>
                <c:pt idx="58">
                  <c:v>14.68</c:v>
                </c:pt>
                <c:pt idx="59">
                  <c:v>15.72</c:v>
                </c:pt>
                <c:pt idx="60">
                  <c:v>36.46</c:v>
                </c:pt>
                <c:pt idx="61">
                  <c:v>43.23</c:v>
                </c:pt>
                <c:pt idx="62">
                  <c:v>47.13</c:v>
                </c:pt>
                <c:pt idx="63">
                  <c:v>56.89</c:v>
                </c:pt>
                <c:pt idx="64">
                  <c:v>13.52</c:v>
                </c:pt>
                <c:pt idx="65">
                  <c:v>29.22</c:v>
                </c:pt>
                <c:pt idx="66">
                  <c:v>0</c:v>
                </c:pt>
                <c:pt idx="67">
                  <c:v>26.46</c:v>
                </c:pt>
                <c:pt idx="68">
                  <c:v>21.56</c:v>
                </c:pt>
                <c:pt idx="69">
                  <c:v>0</c:v>
                </c:pt>
                <c:pt idx="70">
                  <c:v>0</c:v>
                </c:pt>
                <c:pt idx="71">
                  <c:v>21.05</c:v>
                </c:pt>
                <c:pt idx="72">
                  <c:v>0</c:v>
                </c:pt>
                <c:pt idx="73">
                  <c:v>5.62</c:v>
                </c:pt>
                <c:pt idx="74">
                  <c:v>15.28</c:v>
                </c:pt>
                <c:pt idx="75">
                  <c:v>12.27</c:v>
                </c:pt>
                <c:pt idx="76">
                  <c:v>0</c:v>
                </c:pt>
                <c:pt idx="77">
                  <c:v>21.96</c:v>
                </c:pt>
                <c:pt idx="78">
                  <c:v>0</c:v>
                </c:pt>
                <c:pt idx="79">
                  <c:v>0</c:v>
                </c:pt>
                <c:pt idx="80">
                  <c:v>13.09</c:v>
                </c:pt>
                <c:pt idx="81">
                  <c:v>0</c:v>
                </c:pt>
                <c:pt idx="82">
                  <c:v>11.88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25.73</c:v>
                </c:pt>
                <c:pt idx="88">
                  <c:v>22.85</c:v>
                </c:pt>
                <c:pt idx="89">
                  <c:v>34.31</c:v>
                </c:pt>
                <c:pt idx="90">
                  <c:v>47.46</c:v>
                </c:pt>
                <c:pt idx="91">
                  <c:v>31</c:v>
                </c:pt>
                <c:pt idx="92">
                  <c:v>0</c:v>
                </c:pt>
                <c:pt idx="93">
                  <c:v>29.68</c:v>
                </c:pt>
                <c:pt idx="94">
                  <c:v>41.98</c:v>
                </c:pt>
                <c:pt idx="95">
                  <c:v>61.72</c:v>
                </c:pt>
                <c:pt idx="96">
                  <c:v>39.840000000000003</c:v>
                </c:pt>
                <c:pt idx="97">
                  <c:v>45.75</c:v>
                </c:pt>
                <c:pt idx="98">
                  <c:v>16.96</c:v>
                </c:pt>
                <c:pt idx="99">
                  <c:v>7.49</c:v>
                </c:pt>
                <c:pt idx="100">
                  <c:v>46.33</c:v>
                </c:pt>
                <c:pt idx="101">
                  <c:v>57.09</c:v>
                </c:pt>
                <c:pt idx="102">
                  <c:v>14.93</c:v>
                </c:pt>
                <c:pt idx="103">
                  <c:v>90.04</c:v>
                </c:pt>
                <c:pt idx="104">
                  <c:v>36.71</c:v>
                </c:pt>
                <c:pt idx="105">
                  <c:v>43.46</c:v>
                </c:pt>
                <c:pt idx="106">
                  <c:v>29.88</c:v>
                </c:pt>
                <c:pt idx="107">
                  <c:v>0</c:v>
                </c:pt>
                <c:pt idx="108">
                  <c:v>11.96</c:v>
                </c:pt>
                <c:pt idx="109">
                  <c:v>30.76</c:v>
                </c:pt>
                <c:pt idx="110">
                  <c:v>18.760000000000002</c:v>
                </c:pt>
                <c:pt idx="111">
                  <c:v>36.04</c:v>
                </c:pt>
                <c:pt idx="112">
                  <c:v>25.27</c:v>
                </c:pt>
                <c:pt idx="113">
                  <c:v>18.63</c:v>
                </c:pt>
                <c:pt idx="114">
                  <c:v>41.65</c:v>
                </c:pt>
                <c:pt idx="115">
                  <c:v>8.6300000000000008</c:v>
                </c:pt>
                <c:pt idx="116">
                  <c:v>101.78</c:v>
                </c:pt>
                <c:pt idx="117">
                  <c:v>15.06</c:v>
                </c:pt>
                <c:pt idx="118">
                  <c:v>14.26</c:v>
                </c:pt>
                <c:pt idx="119">
                  <c:v>28.69</c:v>
                </c:pt>
                <c:pt idx="120">
                  <c:v>47.21</c:v>
                </c:pt>
                <c:pt idx="121">
                  <c:v>17.059999999999999</c:v>
                </c:pt>
                <c:pt idx="122">
                  <c:v>20.399999999999999</c:v>
                </c:pt>
                <c:pt idx="123">
                  <c:v>38.67</c:v>
                </c:pt>
                <c:pt idx="124">
                  <c:v>20.39</c:v>
                </c:pt>
                <c:pt idx="125">
                  <c:v>49.31</c:v>
                </c:pt>
                <c:pt idx="126">
                  <c:v>77.33</c:v>
                </c:pt>
                <c:pt idx="127">
                  <c:v>10.51</c:v>
                </c:pt>
                <c:pt idx="128">
                  <c:v>20.170000000000002</c:v>
                </c:pt>
                <c:pt idx="129">
                  <c:v>22.73</c:v>
                </c:pt>
                <c:pt idx="130">
                  <c:v>12.38</c:v>
                </c:pt>
                <c:pt idx="131">
                  <c:v>33.090000000000003</c:v>
                </c:pt>
                <c:pt idx="132">
                  <c:v>87.89</c:v>
                </c:pt>
                <c:pt idx="133">
                  <c:v>23.21</c:v>
                </c:pt>
                <c:pt idx="134">
                  <c:v>16.14</c:v>
                </c:pt>
                <c:pt idx="135">
                  <c:v>45.76</c:v>
                </c:pt>
                <c:pt idx="136">
                  <c:v>22.81</c:v>
                </c:pt>
                <c:pt idx="137">
                  <c:v>0</c:v>
                </c:pt>
                <c:pt idx="138">
                  <c:v>19.09</c:v>
                </c:pt>
                <c:pt idx="139">
                  <c:v>19.97</c:v>
                </c:pt>
                <c:pt idx="140">
                  <c:v>13.1</c:v>
                </c:pt>
                <c:pt idx="141">
                  <c:v>41.02</c:v>
                </c:pt>
                <c:pt idx="142">
                  <c:v>21.25</c:v>
                </c:pt>
                <c:pt idx="143">
                  <c:v>8.19</c:v>
                </c:pt>
                <c:pt idx="144">
                  <c:v>7.7</c:v>
                </c:pt>
                <c:pt idx="145">
                  <c:v>20.61</c:v>
                </c:pt>
                <c:pt idx="146">
                  <c:v>11.51</c:v>
                </c:pt>
                <c:pt idx="147">
                  <c:v>0</c:v>
                </c:pt>
                <c:pt idx="148">
                  <c:v>26.93</c:v>
                </c:pt>
                <c:pt idx="149">
                  <c:v>33.5</c:v>
                </c:pt>
                <c:pt idx="150">
                  <c:v>41.49</c:v>
                </c:pt>
                <c:pt idx="151">
                  <c:v>0</c:v>
                </c:pt>
                <c:pt idx="152">
                  <c:v>27.44</c:v>
                </c:pt>
                <c:pt idx="153">
                  <c:v>13.78</c:v>
                </c:pt>
                <c:pt idx="154">
                  <c:v>8.34</c:v>
                </c:pt>
                <c:pt idx="155">
                  <c:v>59.16</c:v>
                </c:pt>
                <c:pt idx="156">
                  <c:v>25.14</c:v>
                </c:pt>
                <c:pt idx="157">
                  <c:v>12.24</c:v>
                </c:pt>
                <c:pt idx="158">
                  <c:v>63.48</c:v>
                </c:pt>
                <c:pt idx="159">
                  <c:v>23.52</c:v>
                </c:pt>
                <c:pt idx="160">
                  <c:v>17.100000000000001</c:v>
                </c:pt>
                <c:pt idx="161">
                  <c:v>21.52</c:v>
                </c:pt>
                <c:pt idx="162">
                  <c:v>27.51</c:v>
                </c:pt>
                <c:pt idx="163">
                  <c:v>26.69</c:v>
                </c:pt>
                <c:pt idx="164">
                  <c:v>86.22</c:v>
                </c:pt>
                <c:pt idx="165">
                  <c:v>8.25</c:v>
                </c:pt>
                <c:pt idx="166">
                  <c:v>15.98</c:v>
                </c:pt>
                <c:pt idx="167">
                  <c:v>26.55</c:v>
                </c:pt>
                <c:pt idx="168">
                  <c:v>46.47</c:v>
                </c:pt>
                <c:pt idx="169">
                  <c:v>11.35</c:v>
                </c:pt>
                <c:pt idx="170">
                  <c:v>53.02</c:v>
                </c:pt>
                <c:pt idx="171">
                  <c:v>0</c:v>
                </c:pt>
                <c:pt idx="172">
                  <c:v>21.3</c:v>
                </c:pt>
                <c:pt idx="173">
                  <c:v>15.26</c:v>
                </c:pt>
                <c:pt idx="174">
                  <c:v>25.19</c:v>
                </c:pt>
                <c:pt idx="175">
                  <c:v>36.35</c:v>
                </c:pt>
                <c:pt idx="176">
                  <c:v>13.52</c:v>
                </c:pt>
                <c:pt idx="177">
                  <c:v>16.45</c:v>
                </c:pt>
                <c:pt idx="178">
                  <c:v>14.35</c:v>
                </c:pt>
                <c:pt idx="179">
                  <c:v>23.64</c:v>
                </c:pt>
                <c:pt idx="180">
                  <c:v>12.39</c:v>
                </c:pt>
                <c:pt idx="181">
                  <c:v>31.89</c:v>
                </c:pt>
                <c:pt idx="182">
                  <c:v>22.3</c:v>
                </c:pt>
                <c:pt idx="183">
                  <c:v>15.78</c:v>
                </c:pt>
                <c:pt idx="184">
                  <c:v>48.24</c:v>
                </c:pt>
                <c:pt idx="185">
                  <c:v>26.96</c:v>
                </c:pt>
                <c:pt idx="186">
                  <c:v>29.32</c:v>
                </c:pt>
                <c:pt idx="187">
                  <c:v>37.840000000000003</c:v>
                </c:pt>
                <c:pt idx="188">
                  <c:v>16.399999999999999</c:v>
                </c:pt>
                <c:pt idx="189">
                  <c:v>16.09</c:v>
                </c:pt>
                <c:pt idx="190">
                  <c:v>32.9</c:v>
                </c:pt>
                <c:pt idx="191">
                  <c:v>24.25</c:v>
                </c:pt>
                <c:pt idx="192">
                  <c:v>13.71</c:v>
                </c:pt>
                <c:pt idx="193">
                  <c:v>6.44</c:v>
                </c:pt>
                <c:pt idx="194">
                  <c:v>16.170000000000002</c:v>
                </c:pt>
                <c:pt idx="195">
                  <c:v>20.71</c:v>
                </c:pt>
                <c:pt idx="196">
                  <c:v>23.23</c:v>
                </c:pt>
                <c:pt idx="197">
                  <c:v>0</c:v>
                </c:pt>
                <c:pt idx="198">
                  <c:v>18.27</c:v>
                </c:pt>
                <c:pt idx="199">
                  <c:v>15.16</c:v>
                </c:pt>
                <c:pt idx="200">
                  <c:v>27.78</c:v>
                </c:pt>
                <c:pt idx="201">
                  <c:v>29.59</c:v>
                </c:pt>
                <c:pt idx="202">
                  <c:v>11.67</c:v>
                </c:pt>
                <c:pt idx="203">
                  <c:v>34.58</c:v>
                </c:pt>
                <c:pt idx="204">
                  <c:v>23.72</c:v>
                </c:pt>
                <c:pt idx="205">
                  <c:v>14.6</c:v>
                </c:pt>
                <c:pt idx="206">
                  <c:v>40.36</c:v>
                </c:pt>
                <c:pt idx="207">
                  <c:v>23.38</c:v>
                </c:pt>
                <c:pt idx="208">
                  <c:v>12.88</c:v>
                </c:pt>
                <c:pt idx="209">
                  <c:v>32.06</c:v>
                </c:pt>
                <c:pt idx="210">
                  <c:v>17.63</c:v>
                </c:pt>
                <c:pt idx="211">
                  <c:v>12.7</c:v>
                </c:pt>
                <c:pt idx="212">
                  <c:v>21.08</c:v>
                </c:pt>
                <c:pt idx="213">
                  <c:v>16.71</c:v>
                </c:pt>
                <c:pt idx="214">
                  <c:v>16.43</c:v>
                </c:pt>
                <c:pt idx="215">
                  <c:v>44.4</c:v>
                </c:pt>
                <c:pt idx="216">
                  <c:v>0</c:v>
                </c:pt>
                <c:pt idx="217">
                  <c:v>25.04</c:v>
                </c:pt>
                <c:pt idx="218">
                  <c:v>19.760000000000002</c:v>
                </c:pt>
                <c:pt idx="219">
                  <c:v>16.34</c:v>
                </c:pt>
                <c:pt idx="220">
                  <c:v>48.38</c:v>
                </c:pt>
                <c:pt idx="221">
                  <c:v>9.3800000000000008</c:v>
                </c:pt>
                <c:pt idx="222">
                  <c:v>29.91</c:v>
                </c:pt>
                <c:pt idx="223">
                  <c:v>0</c:v>
                </c:pt>
                <c:pt idx="224">
                  <c:v>32.94</c:v>
                </c:pt>
                <c:pt idx="225">
                  <c:v>40.44</c:v>
                </c:pt>
                <c:pt idx="226">
                  <c:v>21.84</c:v>
                </c:pt>
                <c:pt idx="227">
                  <c:v>14.7</c:v>
                </c:pt>
                <c:pt idx="228">
                  <c:v>37.69</c:v>
                </c:pt>
                <c:pt idx="229">
                  <c:v>33.24</c:v>
                </c:pt>
                <c:pt idx="230">
                  <c:v>46.73</c:v>
                </c:pt>
                <c:pt idx="231">
                  <c:v>23.34</c:v>
                </c:pt>
                <c:pt idx="232">
                  <c:v>0</c:v>
                </c:pt>
                <c:pt idx="233">
                  <c:v>37.380000000000003</c:v>
                </c:pt>
                <c:pt idx="234">
                  <c:v>29.27</c:v>
                </c:pt>
                <c:pt idx="235">
                  <c:v>24.19</c:v>
                </c:pt>
                <c:pt idx="236">
                  <c:v>10.66</c:v>
                </c:pt>
                <c:pt idx="237">
                  <c:v>22.31</c:v>
                </c:pt>
                <c:pt idx="238">
                  <c:v>0</c:v>
                </c:pt>
                <c:pt idx="239">
                  <c:v>0</c:v>
                </c:pt>
                <c:pt idx="240">
                  <c:v>31.91</c:v>
                </c:pt>
                <c:pt idx="241">
                  <c:v>0</c:v>
                </c:pt>
                <c:pt idx="242">
                  <c:v>22.65</c:v>
                </c:pt>
                <c:pt idx="243">
                  <c:v>0</c:v>
                </c:pt>
                <c:pt idx="244">
                  <c:v>43.12</c:v>
                </c:pt>
                <c:pt idx="245">
                  <c:v>21.21</c:v>
                </c:pt>
                <c:pt idx="246">
                  <c:v>0</c:v>
                </c:pt>
                <c:pt idx="247">
                  <c:v>18.47</c:v>
                </c:pt>
                <c:pt idx="248">
                  <c:v>3.6</c:v>
                </c:pt>
                <c:pt idx="249">
                  <c:v>8.58</c:v>
                </c:pt>
                <c:pt idx="250">
                  <c:v>30.96</c:v>
                </c:pt>
                <c:pt idx="251">
                  <c:v>30.71</c:v>
                </c:pt>
                <c:pt idx="252">
                  <c:v>15.16</c:v>
                </c:pt>
                <c:pt idx="253">
                  <c:v>0</c:v>
                </c:pt>
                <c:pt idx="254">
                  <c:v>7.61</c:v>
                </c:pt>
                <c:pt idx="255">
                  <c:v>0</c:v>
                </c:pt>
                <c:pt idx="256">
                  <c:v>44.85</c:v>
                </c:pt>
                <c:pt idx="257">
                  <c:v>27.15</c:v>
                </c:pt>
                <c:pt idx="258">
                  <c:v>18.54</c:v>
                </c:pt>
                <c:pt idx="259">
                  <c:v>0</c:v>
                </c:pt>
                <c:pt idx="260">
                  <c:v>26.95</c:v>
                </c:pt>
                <c:pt idx="261">
                  <c:v>23.67</c:v>
                </c:pt>
                <c:pt idx="262">
                  <c:v>13.18</c:v>
                </c:pt>
                <c:pt idx="263">
                  <c:v>0</c:v>
                </c:pt>
                <c:pt idx="264">
                  <c:v>43.46</c:v>
                </c:pt>
                <c:pt idx="265">
                  <c:v>50.08</c:v>
                </c:pt>
                <c:pt idx="266">
                  <c:v>0</c:v>
                </c:pt>
                <c:pt idx="267">
                  <c:v>32.520000000000003</c:v>
                </c:pt>
                <c:pt idx="268">
                  <c:v>14.56</c:v>
                </c:pt>
                <c:pt idx="269">
                  <c:v>43.58</c:v>
                </c:pt>
                <c:pt idx="270">
                  <c:v>32.99</c:v>
                </c:pt>
                <c:pt idx="271">
                  <c:v>36.659999999999997</c:v>
                </c:pt>
                <c:pt idx="272">
                  <c:v>0</c:v>
                </c:pt>
                <c:pt idx="273">
                  <c:v>5.67</c:v>
                </c:pt>
                <c:pt idx="274">
                  <c:v>28.85</c:v>
                </c:pt>
                <c:pt idx="275">
                  <c:v>0</c:v>
                </c:pt>
                <c:pt idx="276">
                  <c:v>24.24</c:v>
                </c:pt>
                <c:pt idx="277">
                  <c:v>55.26</c:v>
                </c:pt>
                <c:pt idx="278">
                  <c:v>19.940000000000001</c:v>
                </c:pt>
                <c:pt idx="279">
                  <c:v>18.34</c:v>
                </c:pt>
                <c:pt idx="280">
                  <c:v>11.23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4.8600000000000003</c:v>
                </c:pt>
                <c:pt idx="285">
                  <c:v>13.3</c:v>
                </c:pt>
                <c:pt idx="286">
                  <c:v>19.7</c:v>
                </c:pt>
                <c:pt idx="287">
                  <c:v>21.1</c:v>
                </c:pt>
                <c:pt idx="288">
                  <c:v>35.130000000000003</c:v>
                </c:pt>
                <c:pt idx="289">
                  <c:v>30.36</c:v>
                </c:pt>
                <c:pt idx="290">
                  <c:v>39.96</c:v>
                </c:pt>
                <c:pt idx="291">
                  <c:v>58.79</c:v>
                </c:pt>
                <c:pt idx="292">
                  <c:v>9.2200000000000006</c:v>
                </c:pt>
                <c:pt idx="293">
                  <c:v>52.08</c:v>
                </c:pt>
                <c:pt idx="294">
                  <c:v>12.15</c:v>
                </c:pt>
                <c:pt idx="295">
                  <c:v>37.75</c:v>
                </c:pt>
                <c:pt idx="296">
                  <c:v>32.270000000000003</c:v>
                </c:pt>
                <c:pt idx="297">
                  <c:v>23.56</c:v>
                </c:pt>
                <c:pt idx="298">
                  <c:v>42.93</c:v>
                </c:pt>
                <c:pt idx="299">
                  <c:v>58.25</c:v>
                </c:pt>
                <c:pt idx="300">
                  <c:v>45.22</c:v>
                </c:pt>
                <c:pt idx="301">
                  <c:v>34.53</c:v>
                </c:pt>
                <c:pt idx="302">
                  <c:v>70.400000000000006</c:v>
                </c:pt>
                <c:pt idx="303">
                  <c:v>21.49</c:v>
                </c:pt>
                <c:pt idx="304">
                  <c:v>6.52</c:v>
                </c:pt>
                <c:pt idx="305">
                  <c:v>41.96</c:v>
                </c:pt>
                <c:pt idx="306">
                  <c:v>56.28</c:v>
                </c:pt>
                <c:pt idx="307">
                  <c:v>34.07</c:v>
                </c:pt>
                <c:pt idx="308">
                  <c:v>9.68</c:v>
                </c:pt>
                <c:pt idx="309">
                  <c:v>12.86</c:v>
                </c:pt>
                <c:pt idx="310">
                  <c:v>9.31</c:v>
                </c:pt>
                <c:pt idx="311">
                  <c:v>0</c:v>
                </c:pt>
                <c:pt idx="312">
                  <c:v>8.93</c:v>
                </c:pt>
                <c:pt idx="313">
                  <c:v>0</c:v>
                </c:pt>
                <c:pt idx="314">
                  <c:v>8.66</c:v>
                </c:pt>
                <c:pt idx="315">
                  <c:v>12.68</c:v>
                </c:pt>
                <c:pt idx="316">
                  <c:v>57.72</c:v>
                </c:pt>
                <c:pt idx="317">
                  <c:v>75.14</c:v>
                </c:pt>
                <c:pt idx="318">
                  <c:v>28.99</c:v>
                </c:pt>
                <c:pt idx="319">
                  <c:v>30.7</c:v>
                </c:pt>
                <c:pt idx="320">
                  <c:v>37.89</c:v>
                </c:pt>
                <c:pt idx="321">
                  <c:v>38.58</c:v>
                </c:pt>
                <c:pt idx="322">
                  <c:v>15.06</c:v>
                </c:pt>
                <c:pt idx="323">
                  <c:v>19.89</c:v>
                </c:pt>
                <c:pt idx="324">
                  <c:v>39.58</c:v>
                </c:pt>
                <c:pt idx="325">
                  <c:v>29.55</c:v>
                </c:pt>
                <c:pt idx="326">
                  <c:v>46.9</c:v>
                </c:pt>
                <c:pt idx="327">
                  <c:v>16.88</c:v>
                </c:pt>
                <c:pt idx="328">
                  <c:v>0</c:v>
                </c:pt>
                <c:pt idx="329">
                  <c:v>17.2</c:v>
                </c:pt>
                <c:pt idx="330">
                  <c:v>37.979999999999997</c:v>
                </c:pt>
                <c:pt idx="331">
                  <c:v>59.03</c:v>
                </c:pt>
                <c:pt idx="332">
                  <c:v>50.24</c:v>
                </c:pt>
                <c:pt idx="333">
                  <c:v>39.950000000000003</c:v>
                </c:pt>
                <c:pt idx="334">
                  <c:v>6.67</c:v>
                </c:pt>
                <c:pt idx="335">
                  <c:v>15.31</c:v>
                </c:pt>
                <c:pt idx="336">
                  <c:v>33.119999999999997</c:v>
                </c:pt>
                <c:pt idx="337">
                  <c:v>37.31</c:v>
                </c:pt>
                <c:pt idx="338">
                  <c:v>25.88</c:v>
                </c:pt>
                <c:pt idx="339">
                  <c:v>32.42</c:v>
                </c:pt>
                <c:pt idx="340">
                  <c:v>39.93</c:v>
                </c:pt>
                <c:pt idx="341">
                  <c:v>35.54</c:v>
                </c:pt>
                <c:pt idx="342">
                  <c:v>37.68</c:v>
                </c:pt>
                <c:pt idx="343">
                  <c:v>38.200000000000003</c:v>
                </c:pt>
                <c:pt idx="344">
                  <c:v>43.99</c:v>
                </c:pt>
                <c:pt idx="345">
                  <c:v>13.21</c:v>
                </c:pt>
                <c:pt idx="346">
                  <c:v>30.1</c:v>
                </c:pt>
                <c:pt idx="347">
                  <c:v>18.149999999999999</c:v>
                </c:pt>
                <c:pt idx="348">
                  <c:v>49.9</c:v>
                </c:pt>
                <c:pt idx="349">
                  <c:v>21.82</c:v>
                </c:pt>
                <c:pt idx="350">
                  <c:v>52.68</c:v>
                </c:pt>
                <c:pt idx="351">
                  <c:v>13.37</c:v>
                </c:pt>
                <c:pt idx="352">
                  <c:v>17.29</c:v>
                </c:pt>
                <c:pt idx="353">
                  <c:v>22.28</c:v>
                </c:pt>
                <c:pt idx="354">
                  <c:v>38.380000000000003</c:v>
                </c:pt>
                <c:pt idx="355">
                  <c:v>8.17</c:v>
                </c:pt>
                <c:pt idx="356">
                  <c:v>27.98</c:v>
                </c:pt>
                <c:pt idx="357">
                  <c:v>36.93</c:v>
                </c:pt>
                <c:pt idx="358">
                  <c:v>0</c:v>
                </c:pt>
                <c:pt idx="359">
                  <c:v>79.98</c:v>
                </c:pt>
                <c:pt idx="360">
                  <c:v>0</c:v>
                </c:pt>
                <c:pt idx="361">
                  <c:v>51</c:v>
                </c:pt>
                <c:pt idx="362">
                  <c:v>5.95</c:v>
                </c:pt>
                <c:pt idx="363">
                  <c:v>9.7799999999999994</c:v>
                </c:pt>
                <c:pt idx="364">
                  <c:v>33.22</c:v>
                </c:pt>
                <c:pt idx="365">
                  <c:v>56.57</c:v>
                </c:pt>
                <c:pt idx="366">
                  <c:v>14.31</c:v>
                </c:pt>
                <c:pt idx="367">
                  <c:v>78.08</c:v>
                </c:pt>
                <c:pt idx="368">
                  <c:v>33.049999999999997</c:v>
                </c:pt>
                <c:pt idx="369">
                  <c:v>11.05</c:v>
                </c:pt>
                <c:pt idx="370">
                  <c:v>14.13</c:v>
                </c:pt>
                <c:pt idx="371">
                  <c:v>4.97</c:v>
                </c:pt>
                <c:pt idx="372">
                  <c:v>36.130000000000003</c:v>
                </c:pt>
                <c:pt idx="373">
                  <c:v>17.149999999999999</c:v>
                </c:pt>
                <c:pt idx="374">
                  <c:v>22.36</c:v>
                </c:pt>
                <c:pt idx="375">
                  <c:v>0</c:v>
                </c:pt>
                <c:pt idx="376">
                  <c:v>14.02</c:v>
                </c:pt>
                <c:pt idx="377">
                  <c:v>74.53</c:v>
                </c:pt>
                <c:pt idx="378">
                  <c:v>55.94</c:v>
                </c:pt>
                <c:pt idx="379">
                  <c:v>18.16</c:v>
                </c:pt>
                <c:pt idx="380">
                  <c:v>9.48</c:v>
                </c:pt>
                <c:pt idx="381">
                  <c:v>51.08</c:v>
                </c:pt>
                <c:pt idx="382">
                  <c:v>0</c:v>
                </c:pt>
                <c:pt idx="383">
                  <c:v>8.0299999999999994</c:v>
                </c:pt>
                <c:pt idx="384">
                  <c:v>17.78</c:v>
                </c:pt>
                <c:pt idx="385">
                  <c:v>62.76</c:v>
                </c:pt>
                <c:pt idx="386">
                  <c:v>0</c:v>
                </c:pt>
                <c:pt idx="387">
                  <c:v>14.03</c:v>
                </c:pt>
                <c:pt idx="388">
                  <c:v>23.85</c:v>
                </c:pt>
                <c:pt idx="389">
                  <c:v>26.48</c:v>
                </c:pt>
                <c:pt idx="390">
                  <c:v>64.069999999999993</c:v>
                </c:pt>
                <c:pt idx="391">
                  <c:v>54.11</c:v>
                </c:pt>
                <c:pt idx="392">
                  <c:v>5.04</c:v>
                </c:pt>
                <c:pt idx="393">
                  <c:v>12.15</c:v>
                </c:pt>
                <c:pt idx="394">
                  <c:v>33.04</c:v>
                </c:pt>
                <c:pt idx="395">
                  <c:v>0</c:v>
                </c:pt>
                <c:pt idx="396">
                  <c:v>79.59</c:v>
                </c:pt>
                <c:pt idx="397">
                  <c:v>12.35</c:v>
                </c:pt>
                <c:pt idx="398">
                  <c:v>6.05</c:v>
                </c:pt>
                <c:pt idx="399">
                  <c:v>32.21</c:v>
                </c:pt>
                <c:pt idx="400">
                  <c:v>17.5</c:v>
                </c:pt>
                <c:pt idx="401">
                  <c:v>72.150000000000006</c:v>
                </c:pt>
                <c:pt idx="402">
                  <c:v>9.1300000000000008</c:v>
                </c:pt>
                <c:pt idx="403">
                  <c:v>92.81</c:v>
                </c:pt>
                <c:pt idx="404">
                  <c:v>16.920000000000002</c:v>
                </c:pt>
                <c:pt idx="405">
                  <c:v>22.39</c:v>
                </c:pt>
                <c:pt idx="406">
                  <c:v>0</c:v>
                </c:pt>
                <c:pt idx="407">
                  <c:v>10.84</c:v>
                </c:pt>
                <c:pt idx="408">
                  <c:v>23.9</c:v>
                </c:pt>
                <c:pt idx="409">
                  <c:v>51.6</c:v>
                </c:pt>
                <c:pt idx="410">
                  <c:v>32.58</c:v>
                </c:pt>
                <c:pt idx="411">
                  <c:v>43.42</c:v>
                </c:pt>
                <c:pt idx="412">
                  <c:v>46.7</c:v>
                </c:pt>
                <c:pt idx="413">
                  <c:v>95.87</c:v>
                </c:pt>
                <c:pt idx="414">
                  <c:v>22.32</c:v>
                </c:pt>
                <c:pt idx="415">
                  <c:v>31.74</c:v>
                </c:pt>
                <c:pt idx="416">
                  <c:v>29.47</c:v>
                </c:pt>
                <c:pt idx="417">
                  <c:v>20.74</c:v>
                </c:pt>
                <c:pt idx="418">
                  <c:v>51.63</c:v>
                </c:pt>
                <c:pt idx="419">
                  <c:v>64.349999999999994</c:v>
                </c:pt>
                <c:pt idx="420">
                  <c:v>50.59</c:v>
                </c:pt>
                <c:pt idx="421">
                  <c:v>24.92</c:v>
                </c:pt>
                <c:pt idx="422">
                  <c:v>17.52</c:v>
                </c:pt>
                <c:pt idx="423">
                  <c:v>15.8</c:v>
                </c:pt>
                <c:pt idx="424">
                  <c:v>30.26</c:v>
                </c:pt>
                <c:pt idx="425">
                  <c:v>82.86</c:v>
                </c:pt>
                <c:pt idx="426">
                  <c:v>18.559999999999999</c:v>
                </c:pt>
                <c:pt idx="427">
                  <c:v>13.78</c:v>
                </c:pt>
                <c:pt idx="428">
                  <c:v>3.96</c:v>
                </c:pt>
                <c:pt idx="429">
                  <c:v>7.24</c:v>
                </c:pt>
                <c:pt idx="430">
                  <c:v>9.5399999999999991</c:v>
                </c:pt>
                <c:pt idx="431">
                  <c:v>33.08</c:v>
                </c:pt>
                <c:pt idx="432">
                  <c:v>30.27</c:v>
                </c:pt>
                <c:pt idx="433">
                  <c:v>33.85</c:v>
                </c:pt>
                <c:pt idx="434">
                  <c:v>5.55</c:v>
                </c:pt>
                <c:pt idx="435">
                  <c:v>17.86</c:v>
                </c:pt>
                <c:pt idx="436">
                  <c:v>37.770000000000003</c:v>
                </c:pt>
                <c:pt idx="437">
                  <c:v>27.65</c:v>
                </c:pt>
                <c:pt idx="438">
                  <c:v>34.47</c:v>
                </c:pt>
                <c:pt idx="439">
                  <c:v>25.1</c:v>
                </c:pt>
                <c:pt idx="440">
                  <c:v>4.93</c:v>
                </c:pt>
                <c:pt idx="441">
                  <c:v>18.62</c:v>
                </c:pt>
                <c:pt idx="442">
                  <c:v>0</c:v>
                </c:pt>
                <c:pt idx="443">
                  <c:v>77.05</c:v>
                </c:pt>
                <c:pt idx="444">
                  <c:v>3.3</c:v>
                </c:pt>
                <c:pt idx="445">
                  <c:v>11.45</c:v>
                </c:pt>
                <c:pt idx="446">
                  <c:v>0</c:v>
                </c:pt>
                <c:pt idx="447">
                  <c:v>0</c:v>
                </c:pt>
                <c:pt idx="448">
                  <c:v>50.32</c:v>
                </c:pt>
                <c:pt idx="449">
                  <c:v>14.24</c:v>
                </c:pt>
                <c:pt idx="450">
                  <c:v>17.09</c:v>
                </c:pt>
                <c:pt idx="451">
                  <c:v>0</c:v>
                </c:pt>
                <c:pt idx="452">
                  <c:v>8.39</c:v>
                </c:pt>
                <c:pt idx="453">
                  <c:v>3.91</c:v>
                </c:pt>
                <c:pt idx="454">
                  <c:v>16.05</c:v>
                </c:pt>
                <c:pt idx="455">
                  <c:v>21.26</c:v>
                </c:pt>
                <c:pt idx="456">
                  <c:v>55.75</c:v>
                </c:pt>
                <c:pt idx="457">
                  <c:v>14.92</c:v>
                </c:pt>
                <c:pt idx="458">
                  <c:v>28.03</c:v>
                </c:pt>
                <c:pt idx="459">
                  <c:v>0</c:v>
                </c:pt>
                <c:pt idx="460">
                  <c:v>7.32</c:v>
                </c:pt>
                <c:pt idx="461">
                  <c:v>13.96</c:v>
                </c:pt>
                <c:pt idx="462">
                  <c:v>65.87</c:v>
                </c:pt>
                <c:pt idx="463">
                  <c:v>28.63</c:v>
                </c:pt>
                <c:pt idx="464">
                  <c:v>18.309999999999999</c:v>
                </c:pt>
                <c:pt idx="465">
                  <c:v>0</c:v>
                </c:pt>
                <c:pt idx="466">
                  <c:v>16.28</c:v>
                </c:pt>
                <c:pt idx="467">
                  <c:v>21.62</c:v>
                </c:pt>
                <c:pt idx="468">
                  <c:v>67.08</c:v>
                </c:pt>
                <c:pt idx="469">
                  <c:v>9.5500000000000007</c:v>
                </c:pt>
                <c:pt idx="470">
                  <c:v>10.34</c:v>
                </c:pt>
                <c:pt idx="471">
                  <c:v>8.33</c:v>
                </c:pt>
                <c:pt idx="472">
                  <c:v>96.7</c:v>
                </c:pt>
                <c:pt idx="473">
                  <c:v>22.26</c:v>
                </c:pt>
                <c:pt idx="474">
                  <c:v>0</c:v>
                </c:pt>
                <c:pt idx="475">
                  <c:v>25.26</c:v>
                </c:pt>
                <c:pt idx="476">
                  <c:v>20.67</c:v>
                </c:pt>
                <c:pt idx="477">
                  <c:v>99.09</c:v>
                </c:pt>
                <c:pt idx="478">
                  <c:v>34.450000000000003</c:v>
                </c:pt>
                <c:pt idx="479">
                  <c:v>0</c:v>
                </c:pt>
                <c:pt idx="480">
                  <c:v>18.510000000000002</c:v>
                </c:pt>
                <c:pt idx="481">
                  <c:v>17.510000000000002</c:v>
                </c:pt>
                <c:pt idx="482">
                  <c:v>76.2</c:v>
                </c:pt>
                <c:pt idx="483">
                  <c:v>35.47</c:v>
                </c:pt>
                <c:pt idx="484">
                  <c:v>0</c:v>
                </c:pt>
                <c:pt idx="485">
                  <c:v>56.08</c:v>
                </c:pt>
                <c:pt idx="486">
                  <c:v>0</c:v>
                </c:pt>
                <c:pt idx="487">
                  <c:v>18.600000000000001</c:v>
                </c:pt>
                <c:pt idx="488">
                  <c:v>0</c:v>
                </c:pt>
                <c:pt idx="489">
                  <c:v>10.48</c:v>
                </c:pt>
                <c:pt idx="490">
                  <c:v>13.34</c:v>
                </c:pt>
                <c:pt idx="491">
                  <c:v>71.489999999999995</c:v>
                </c:pt>
                <c:pt idx="492">
                  <c:v>94.4</c:v>
                </c:pt>
                <c:pt idx="493">
                  <c:v>106.1</c:v>
                </c:pt>
                <c:pt idx="494">
                  <c:v>42.46</c:v>
                </c:pt>
                <c:pt idx="495">
                  <c:v>31.32</c:v>
                </c:pt>
                <c:pt idx="496">
                  <c:v>67.81</c:v>
                </c:pt>
                <c:pt idx="497">
                  <c:v>17.899999999999999</c:v>
                </c:pt>
                <c:pt idx="498">
                  <c:v>15.18</c:v>
                </c:pt>
                <c:pt idx="499">
                  <c:v>67.47</c:v>
                </c:pt>
                <c:pt idx="500">
                  <c:v>120.87</c:v>
                </c:pt>
                <c:pt idx="501">
                  <c:v>16.43</c:v>
                </c:pt>
                <c:pt idx="502">
                  <c:v>37.01</c:v>
                </c:pt>
                <c:pt idx="503">
                  <c:v>99.42</c:v>
                </c:pt>
                <c:pt idx="504">
                  <c:v>0</c:v>
                </c:pt>
                <c:pt idx="505">
                  <c:v>59.95</c:v>
                </c:pt>
                <c:pt idx="506">
                  <c:v>0</c:v>
                </c:pt>
                <c:pt idx="507">
                  <c:v>0</c:v>
                </c:pt>
                <c:pt idx="508">
                  <c:v>14.83</c:v>
                </c:pt>
                <c:pt idx="509">
                  <c:v>45.89</c:v>
                </c:pt>
                <c:pt idx="510">
                  <c:v>15.97</c:v>
                </c:pt>
                <c:pt idx="511">
                  <c:v>23.01</c:v>
                </c:pt>
                <c:pt idx="512">
                  <c:v>14.79</c:v>
                </c:pt>
                <c:pt idx="513">
                  <c:v>16.97</c:v>
                </c:pt>
                <c:pt idx="514">
                  <c:v>13.34</c:v>
                </c:pt>
                <c:pt idx="515">
                  <c:v>5.85</c:v>
                </c:pt>
                <c:pt idx="516">
                  <c:v>11.48</c:v>
                </c:pt>
                <c:pt idx="517">
                  <c:v>33.5</c:v>
                </c:pt>
                <c:pt idx="518">
                  <c:v>0</c:v>
                </c:pt>
                <c:pt idx="519">
                  <c:v>37.14</c:v>
                </c:pt>
                <c:pt idx="520">
                  <c:v>18.45</c:v>
                </c:pt>
                <c:pt idx="521">
                  <c:v>21.31</c:v>
                </c:pt>
                <c:pt idx="522">
                  <c:v>16.010000000000002</c:v>
                </c:pt>
                <c:pt idx="523">
                  <c:v>6.92</c:v>
                </c:pt>
                <c:pt idx="524">
                  <c:v>0</c:v>
                </c:pt>
                <c:pt idx="525">
                  <c:v>30.28</c:v>
                </c:pt>
                <c:pt idx="526">
                  <c:v>38.799999999999997</c:v>
                </c:pt>
                <c:pt idx="527">
                  <c:v>39.86</c:v>
                </c:pt>
                <c:pt idx="528">
                  <c:v>0</c:v>
                </c:pt>
                <c:pt idx="529">
                  <c:v>27.49</c:v>
                </c:pt>
                <c:pt idx="530">
                  <c:v>31.05</c:v>
                </c:pt>
                <c:pt idx="531">
                  <c:v>12.75</c:v>
                </c:pt>
                <c:pt idx="532">
                  <c:v>0</c:v>
                </c:pt>
                <c:pt idx="533">
                  <c:v>44.05</c:v>
                </c:pt>
                <c:pt idx="534">
                  <c:v>0</c:v>
                </c:pt>
                <c:pt idx="535">
                  <c:v>9.34</c:v>
                </c:pt>
                <c:pt idx="536">
                  <c:v>11.65</c:v>
                </c:pt>
                <c:pt idx="537">
                  <c:v>9.56</c:v>
                </c:pt>
                <c:pt idx="538">
                  <c:v>21.87</c:v>
                </c:pt>
                <c:pt idx="539">
                  <c:v>20.420000000000002</c:v>
                </c:pt>
                <c:pt idx="540">
                  <c:v>5.33</c:v>
                </c:pt>
                <c:pt idx="541">
                  <c:v>6.49</c:v>
                </c:pt>
                <c:pt idx="542">
                  <c:v>43.28</c:v>
                </c:pt>
                <c:pt idx="543">
                  <c:v>11.96</c:v>
                </c:pt>
                <c:pt idx="544">
                  <c:v>14.86</c:v>
                </c:pt>
                <c:pt idx="545">
                  <c:v>0</c:v>
                </c:pt>
                <c:pt idx="546">
                  <c:v>0</c:v>
                </c:pt>
                <c:pt idx="547">
                  <c:v>9.1199999999999992</c:v>
                </c:pt>
                <c:pt idx="548">
                  <c:v>21.51</c:v>
                </c:pt>
                <c:pt idx="549">
                  <c:v>38.65</c:v>
                </c:pt>
                <c:pt idx="550">
                  <c:v>0</c:v>
                </c:pt>
                <c:pt idx="551">
                  <c:v>24.56</c:v>
                </c:pt>
                <c:pt idx="552">
                  <c:v>16.489999999999998</c:v>
                </c:pt>
                <c:pt idx="553">
                  <c:v>13.85</c:v>
                </c:pt>
                <c:pt idx="554">
                  <c:v>29.61</c:v>
                </c:pt>
                <c:pt idx="555">
                  <c:v>0</c:v>
                </c:pt>
                <c:pt idx="556">
                  <c:v>48.9</c:v>
                </c:pt>
                <c:pt idx="557">
                  <c:v>0</c:v>
                </c:pt>
                <c:pt idx="558">
                  <c:v>67.84</c:v>
                </c:pt>
                <c:pt idx="559">
                  <c:v>0</c:v>
                </c:pt>
                <c:pt idx="560">
                  <c:v>19.21</c:v>
                </c:pt>
                <c:pt idx="561">
                  <c:v>11.07</c:v>
                </c:pt>
                <c:pt idx="562">
                  <c:v>23.76</c:v>
                </c:pt>
                <c:pt idx="563">
                  <c:v>44.18</c:v>
                </c:pt>
                <c:pt idx="564">
                  <c:v>0</c:v>
                </c:pt>
                <c:pt idx="565">
                  <c:v>15.98</c:v>
                </c:pt>
                <c:pt idx="566">
                  <c:v>22.53</c:v>
                </c:pt>
                <c:pt idx="567">
                  <c:v>33.270000000000003</c:v>
                </c:pt>
                <c:pt idx="568">
                  <c:v>26.94</c:v>
                </c:pt>
                <c:pt idx="569">
                  <c:v>17.57</c:v>
                </c:pt>
                <c:pt idx="570">
                  <c:v>34.869999999999997</c:v>
                </c:pt>
                <c:pt idx="571">
                  <c:v>15.45</c:v>
                </c:pt>
                <c:pt idx="572">
                  <c:v>54.18</c:v>
                </c:pt>
                <c:pt idx="573">
                  <c:v>30.91</c:v>
                </c:pt>
                <c:pt idx="574">
                  <c:v>25.76</c:v>
                </c:pt>
                <c:pt idx="575">
                  <c:v>21.18</c:v>
                </c:pt>
                <c:pt idx="576">
                  <c:v>24.52</c:v>
                </c:pt>
                <c:pt idx="577">
                  <c:v>21.41</c:v>
                </c:pt>
                <c:pt idx="578">
                  <c:v>11.65</c:v>
                </c:pt>
                <c:pt idx="579">
                  <c:v>21.16</c:v>
                </c:pt>
                <c:pt idx="580">
                  <c:v>41.99</c:v>
                </c:pt>
                <c:pt idx="581">
                  <c:v>0</c:v>
                </c:pt>
                <c:pt idx="582">
                  <c:v>45.14</c:v>
                </c:pt>
                <c:pt idx="583">
                  <c:v>26.6</c:v>
                </c:pt>
                <c:pt idx="584">
                  <c:v>53.54</c:v>
                </c:pt>
                <c:pt idx="585">
                  <c:v>27.96</c:v>
                </c:pt>
                <c:pt idx="586">
                  <c:v>33.57</c:v>
                </c:pt>
                <c:pt idx="587">
                  <c:v>0</c:v>
                </c:pt>
                <c:pt idx="588">
                  <c:v>34.58</c:v>
                </c:pt>
                <c:pt idx="589">
                  <c:v>34.5</c:v>
                </c:pt>
                <c:pt idx="590">
                  <c:v>43.89</c:v>
                </c:pt>
                <c:pt idx="591">
                  <c:v>31.52</c:v>
                </c:pt>
                <c:pt idx="592">
                  <c:v>44.03</c:v>
                </c:pt>
                <c:pt idx="593">
                  <c:v>28.6</c:v>
                </c:pt>
                <c:pt idx="594">
                  <c:v>23.3</c:v>
                </c:pt>
                <c:pt idx="595">
                  <c:v>29.08</c:v>
                </c:pt>
                <c:pt idx="596">
                  <c:v>53.61</c:v>
                </c:pt>
                <c:pt idx="597">
                  <c:v>23.82</c:v>
                </c:pt>
                <c:pt idx="598">
                  <c:v>77.61</c:v>
                </c:pt>
                <c:pt idx="599">
                  <c:v>39.71</c:v>
                </c:pt>
                <c:pt idx="600">
                  <c:v>16.399999999999999</c:v>
                </c:pt>
                <c:pt idx="601">
                  <c:v>0</c:v>
                </c:pt>
                <c:pt idx="602">
                  <c:v>25.42</c:v>
                </c:pt>
                <c:pt idx="603">
                  <c:v>37.24</c:v>
                </c:pt>
                <c:pt idx="604">
                  <c:v>2.54</c:v>
                </c:pt>
                <c:pt idx="605">
                  <c:v>57.85</c:v>
                </c:pt>
                <c:pt idx="606">
                  <c:v>21.06</c:v>
                </c:pt>
                <c:pt idx="607">
                  <c:v>14.5</c:v>
                </c:pt>
                <c:pt idx="608">
                  <c:v>36.71</c:v>
                </c:pt>
                <c:pt idx="609">
                  <c:v>33.880000000000003</c:v>
                </c:pt>
                <c:pt idx="610">
                  <c:v>24.77</c:v>
                </c:pt>
                <c:pt idx="611">
                  <c:v>36.28</c:v>
                </c:pt>
                <c:pt idx="612">
                  <c:v>13.06</c:v>
                </c:pt>
                <c:pt idx="613">
                  <c:v>28.64</c:v>
                </c:pt>
                <c:pt idx="614">
                  <c:v>45.25</c:v>
                </c:pt>
                <c:pt idx="615">
                  <c:v>24.86</c:v>
                </c:pt>
                <c:pt idx="616">
                  <c:v>34.71</c:v>
                </c:pt>
                <c:pt idx="617">
                  <c:v>47.04</c:v>
                </c:pt>
                <c:pt idx="618">
                  <c:v>12.82</c:v>
                </c:pt>
                <c:pt idx="619">
                  <c:v>34.78</c:v>
                </c:pt>
                <c:pt idx="620">
                  <c:v>47.71</c:v>
                </c:pt>
                <c:pt idx="621">
                  <c:v>18.010000000000002</c:v>
                </c:pt>
                <c:pt idx="622">
                  <c:v>16.03</c:v>
                </c:pt>
                <c:pt idx="623">
                  <c:v>15.44</c:v>
                </c:pt>
                <c:pt idx="624">
                  <c:v>36.57</c:v>
                </c:pt>
                <c:pt idx="625">
                  <c:v>53.31</c:v>
                </c:pt>
                <c:pt idx="626">
                  <c:v>12.45</c:v>
                </c:pt>
                <c:pt idx="627">
                  <c:v>14.74</c:v>
                </c:pt>
                <c:pt idx="628">
                  <c:v>75.47</c:v>
                </c:pt>
                <c:pt idx="629">
                  <c:v>29.24</c:v>
                </c:pt>
                <c:pt idx="630">
                  <c:v>13.16</c:v>
                </c:pt>
                <c:pt idx="631">
                  <c:v>46.52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39.49</c:v>
                </c:pt>
                <c:pt idx="636">
                  <c:v>60.61</c:v>
                </c:pt>
                <c:pt idx="637">
                  <c:v>39.75</c:v>
                </c:pt>
                <c:pt idx="638">
                  <c:v>32.68</c:v>
                </c:pt>
                <c:pt idx="639">
                  <c:v>46.01</c:v>
                </c:pt>
                <c:pt idx="640">
                  <c:v>42.07</c:v>
                </c:pt>
                <c:pt idx="641">
                  <c:v>38.04</c:v>
                </c:pt>
                <c:pt idx="642">
                  <c:v>0</c:v>
                </c:pt>
                <c:pt idx="643">
                  <c:v>16.28</c:v>
                </c:pt>
                <c:pt idx="644">
                  <c:v>42.92</c:v>
                </c:pt>
                <c:pt idx="645">
                  <c:v>54.07</c:v>
                </c:pt>
                <c:pt idx="646">
                  <c:v>18.59</c:v>
                </c:pt>
                <c:pt idx="647">
                  <c:v>23.48</c:v>
                </c:pt>
                <c:pt idx="648">
                  <c:v>33.08</c:v>
                </c:pt>
                <c:pt idx="649">
                  <c:v>21.35</c:v>
                </c:pt>
                <c:pt idx="650">
                  <c:v>30.02</c:v>
                </c:pt>
                <c:pt idx="651">
                  <c:v>41.79</c:v>
                </c:pt>
                <c:pt idx="652">
                  <c:v>28.33</c:v>
                </c:pt>
                <c:pt idx="653">
                  <c:v>50.62</c:v>
                </c:pt>
                <c:pt idx="654">
                  <c:v>21.44</c:v>
                </c:pt>
                <c:pt idx="655">
                  <c:v>56.59</c:v>
                </c:pt>
                <c:pt idx="656">
                  <c:v>40.32</c:v>
                </c:pt>
                <c:pt idx="657">
                  <c:v>21.93</c:v>
                </c:pt>
                <c:pt idx="658">
                  <c:v>21.16</c:v>
                </c:pt>
                <c:pt idx="659">
                  <c:v>54.84</c:v>
                </c:pt>
                <c:pt idx="660">
                  <c:v>41.49</c:v>
                </c:pt>
                <c:pt idx="661">
                  <c:v>0</c:v>
                </c:pt>
                <c:pt idx="662">
                  <c:v>28.22</c:v>
                </c:pt>
                <c:pt idx="663">
                  <c:v>27.53</c:v>
                </c:pt>
                <c:pt idx="664">
                  <c:v>22.54</c:v>
                </c:pt>
                <c:pt idx="665">
                  <c:v>11.26</c:v>
                </c:pt>
                <c:pt idx="666">
                  <c:v>32.9</c:v>
                </c:pt>
                <c:pt idx="667">
                  <c:v>29.42</c:v>
                </c:pt>
                <c:pt idx="668">
                  <c:v>17.04</c:v>
                </c:pt>
                <c:pt idx="669">
                  <c:v>19.97</c:v>
                </c:pt>
                <c:pt idx="670">
                  <c:v>10.46</c:v>
                </c:pt>
                <c:pt idx="671">
                  <c:v>32.94</c:v>
                </c:pt>
                <c:pt idx="672">
                  <c:v>31.64</c:v>
                </c:pt>
                <c:pt idx="673">
                  <c:v>42.02</c:v>
                </c:pt>
                <c:pt idx="674">
                  <c:v>27.64</c:v>
                </c:pt>
                <c:pt idx="675">
                  <c:v>42.86</c:v>
                </c:pt>
                <c:pt idx="676">
                  <c:v>38.5</c:v>
                </c:pt>
                <c:pt idx="677">
                  <c:v>26.53</c:v>
                </c:pt>
                <c:pt idx="678">
                  <c:v>67.27</c:v>
                </c:pt>
                <c:pt idx="679">
                  <c:v>24.85</c:v>
                </c:pt>
                <c:pt idx="680">
                  <c:v>6.12</c:v>
                </c:pt>
                <c:pt idx="681">
                  <c:v>36.74</c:v>
                </c:pt>
                <c:pt idx="682">
                  <c:v>20.3</c:v>
                </c:pt>
                <c:pt idx="683">
                  <c:v>47.33</c:v>
                </c:pt>
                <c:pt idx="684">
                  <c:v>32.729999999999997</c:v>
                </c:pt>
                <c:pt idx="685">
                  <c:v>19.649999999999999</c:v>
                </c:pt>
                <c:pt idx="686">
                  <c:v>32.74</c:v>
                </c:pt>
                <c:pt idx="687">
                  <c:v>26.42</c:v>
                </c:pt>
                <c:pt idx="688">
                  <c:v>41.55</c:v>
                </c:pt>
                <c:pt idx="689">
                  <c:v>26.36</c:v>
                </c:pt>
                <c:pt idx="690">
                  <c:v>60.28</c:v>
                </c:pt>
                <c:pt idx="691">
                  <c:v>23.68</c:v>
                </c:pt>
                <c:pt idx="692">
                  <c:v>33.21</c:v>
                </c:pt>
                <c:pt idx="693">
                  <c:v>18.760000000000002</c:v>
                </c:pt>
                <c:pt idx="694">
                  <c:v>16.2</c:v>
                </c:pt>
                <c:pt idx="695">
                  <c:v>66.81</c:v>
                </c:pt>
                <c:pt idx="696">
                  <c:v>14.88</c:v>
                </c:pt>
                <c:pt idx="697">
                  <c:v>21.28</c:v>
                </c:pt>
                <c:pt idx="698">
                  <c:v>67.92</c:v>
                </c:pt>
                <c:pt idx="699">
                  <c:v>16.79</c:v>
                </c:pt>
                <c:pt idx="700">
                  <c:v>17.739999999999998</c:v>
                </c:pt>
                <c:pt idx="701">
                  <c:v>49.36</c:v>
                </c:pt>
                <c:pt idx="702">
                  <c:v>35.65</c:v>
                </c:pt>
                <c:pt idx="703">
                  <c:v>35.5</c:v>
                </c:pt>
                <c:pt idx="704">
                  <c:v>47.87</c:v>
                </c:pt>
                <c:pt idx="705">
                  <c:v>45.47</c:v>
                </c:pt>
                <c:pt idx="706">
                  <c:v>35.520000000000003</c:v>
                </c:pt>
                <c:pt idx="707">
                  <c:v>16.32</c:v>
                </c:pt>
                <c:pt idx="708">
                  <c:v>28.97</c:v>
                </c:pt>
                <c:pt idx="709">
                  <c:v>37.700000000000003</c:v>
                </c:pt>
                <c:pt idx="710">
                  <c:v>21.29</c:v>
                </c:pt>
                <c:pt idx="711">
                  <c:v>24.02</c:v>
                </c:pt>
                <c:pt idx="712">
                  <c:v>28.97</c:v>
                </c:pt>
                <c:pt idx="713">
                  <c:v>21.3</c:v>
                </c:pt>
                <c:pt idx="714">
                  <c:v>34.869999999999997</c:v>
                </c:pt>
                <c:pt idx="715">
                  <c:v>21.51</c:v>
                </c:pt>
                <c:pt idx="716">
                  <c:v>0</c:v>
                </c:pt>
                <c:pt idx="717">
                  <c:v>23.95</c:v>
                </c:pt>
                <c:pt idx="718">
                  <c:v>23.75</c:v>
                </c:pt>
                <c:pt idx="719">
                  <c:v>29.89</c:v>
                </c:pt>
                <c:pt idx="720">
                  <c:v>5.17</c:v>
                </c:pt>
                <c:pt idx="721">
                  <c:v>38.479999999999997</c:v>
                </c:pt>
                <c:pt idx="722">
                  <c:v>19.5</c:v>
                </c:pt>
                <c:pt idx="723">
                  <c:v>22.09</c:v>
                </c:pt>
                <c:pt idx="724">
                  <c:v>39.64</c:v>
                </c:pt>
                <c:pt idx="725">
                  <c:v>14.35</c:v>
                </c:pt>
                <c:pt idx="726">
                  <c:v>36.47</c:v>
                </c:pt>
                <c:pt idx="727">
                  <c:v>24.14</c:v>
                </c:pt>
                <c:pt idx="728">
                  <c:v>36.200000000000003</c:v>
                </c:pt>
                <c:pt idx="729">
                  <c:v>8.5500000000000007</c:v>
                </c:pt>
                <c:pt idx="730">
                  <c:v>14.56</c:v>
                </c:pt>
                <c:pt idx="731">
                  <c:v>16.489999999999998</c:v>
                </c:pt>
                <c:pt idx="732">
                  <c:v>23.59</c:v>
                </c:pt>
                <c:pt idx="733">
                  <c:v>11.18</c:v>
                </c:pt>
                <c:pt idx="734">
                  <c:v>41.13</c:v>
                </c:pt>
                <c:pt idx="735">
                  <c:v>43.58</c:v>
                </c:pt>
                <c:pt idx="736">
                  <c:v>0</c:v>
                </c:pt>
                <c:pt idx="737">
                  <c:v>60.46</c:v>
                </c:pt>
                <c:pt idx="738">
                  <c:v>21.38</c:v>
                </c:pt>
                <c:pt idx="739">
                  <c:v>61.55</c:v>
                </c:pt>
                <c:pt idx="740">
                  <c:v>37.53</c:v>
                </c:pt>
                <c:pt idx="741">
                  <c:v>26.05</c:v>
                </c:pt>
                <c:pt idx="742">
                  <c:v>84.13</c:v>
                </c:pt>
                <c:pt idx="743">
                  <c:v>78.400000000000006</c:v>
                </c:pt>
                <c:pt idx="744">
                  <c:v>31.9</c:v>
                </c:pt>
                <c:pt idx="745">
                  <c:v>17.440000000000001</c:v>
                </c:pt>
                <c:pt idx="746">
                  <c:v>18.600000000000001</c:v>
                </c:pt>
                <c:pt idx="747">
                  <c:v>46.63</c:v>
                </c:pt>
                <c:pt idx="748">
                  <c:v>38.17</c:v>
                </c:pt>
                <c:pt idx="749">
                  <c:v>40.67</c:v>
                </c:pt>
                <c:pt idx="750">
                  <c:v>51.47</c:v>
                </c:pt>
                <c:pt idx="751">
                  <c:v>30.06</c:v>
                </c:pt>
                <c:pt idx="752">
                  <c:v>17.95</c:v>
                </c:pt>
                <c:pt idx="753">
                  <c:v>48.71</c:v>
                </c:pt>
                <c:pt idx="754">
                  <c:v>14.98</c:v>
                </c:pt>
                <c:pt idx="755">
                  <c:v>31.48</c:v>
                </c:pt>
                <c:pt idx="756">
                  <c:v>13.56</c:v>
                </c:pt>
                <c:pt idx="757">
                  <c:v>21.2</c:v>
                </c:pt>
                <c:pt idx="758">
                  <c:v>19.55</c:v>
                </c:pt>
                <c:pt idx="759">
                  <c:v>0</c:v>
                </c:pt>
                <c:pt idx="760">
                  <c:v>38.17</c:v>
                </c:pt>
                <c:pt idx="761">
                  <c:v>54.94</c:v>
                </c:pt>
                <c:pt idx="762">
                  <c:v>14.09</c:v>
                </c:pt>
                <c:pt idx="763">
                  <c:v>70.28</c:v>
                </c:pt>
                <c:pt idx="764">
                  <c:v>44.88</c:v>
                </c:pt>
                <c:pt idx="765">
                  <c:v>10.08</c:v>
                </c:pt>
                <c:pt idx="766">
                  <c:v>33.92</c:v>
                </c:pt>
                <c:pt idx="767">
                  <c:v>22.55</c:v>
                </c:pt>
                <c:pt idx="768">
                  <c:v>35.799999999999997</c:v>
                </c:pt>
                <c:pt idx="769">
                  <c:v>35.1</c:v>
                </c:pt>
                <c:pt idx="770">
                  <c:v>27.53</c:v>
                </c:pt>
                <c:pt idx="771">
                  <c:v>10.58</c:v>
                </c:pt>
                <c:pt idx="772">
                  <c:v>26.3</c:v>
                </c:pt>
                <c:pt idx="773">
                  <c:v>23.54</c:v>
                </c:pt>
                <c:pt idx="774">
                  <c:v>54.1</c:v>
                </c:pt>
                <c:pt idx="775">
                  <c:v>32.520000000000003</c:v>
                </c:pt>
                <c:pt idx="776">
                  <c:v>39.49</c:v>
                </c:pt>
                <c:pt idx="777">
                  <c:v>48.37</c:v>
                </c:pt>
                <c:pt idx="778">
                  <c:v>33.01</c:v>
                </c:pt>
                <c:pt idx="779">
                  <c:v>26.45</c:v>
                </c:pt>
                <c:pt idx="780">
                  <c:v>22.07</c:v>
                </c:pt>
                <c:pt idx="781">
                  <c:v>18.32</c:v>
                </c:pt>
                <c:pt idx="782">
                  <c:v>19.43</c:v>
                </c:pt>
                <c:pt idx="783">
                  <c:v>33.21</c:v>
                </c:pt>
                <c:pt idx="784">
                  <c:v>20.72</c:v>
                </c:pt>
                <c:pt idx="785">
                  <c:v>47.53</c:v>
                </c:pt>
                <c:pt idx="786">
                  <c:v>35.409999999999997</c:v>
                </c:pt>
                <c:pt idx="787">
                  <c:v>27.47</c:v>
                </c:pt>
                <c:pt idx="788">
                  <c:v>54.72</c:v>
                </c:pt>
                <c:pt idx="789">
                  <c:v>27.48</c:v>
                </c:pt>
                <c:pt idx="790">
                  <c:v>37.9</c:v>
                </c:pt>
                <c:pt idx="791">
                  <c:v>30.21</c:v>
                </c:pt>
                <c:pt idx="792">
                  <c:v>58.82</c:v>
                </c:pt>
                <c:pt idx="793">
                  <c:v>22.15</c:v>
                </c:pt>
                <c:pt idx="794">
                  <c:v>16.91</c:v>
                </c:pt>
                <c:pt idx="795">
                  <c:v>24.83</c:v>
                </c:pt>
                <c:pt idx="796">
                  <c:v>43.22</c:v>
                </c:pt>
                <c:pt idx="797">
                  <c:v>22.65</c:v>
                </c:pt>
                <c:pt idx="798">
                  <c:v>34.11</c:v>
                </c:pt>
                <c:pt idx="799">
                  <c:v>45.04</c:v>
                </c:pt>
                <c:pt idx="800">
                  <c:v>29.45</c:v>
                </c:pt>
                <c:pt idx="801">
                  <c:v>35.33</c:v>
                </c:pt>
                <c:pt idx="802">
                  <c:v>28.78</c:v>
                </c:pt>
                <c:pt idx="803">
                  <c:v>27.71</c:v>
                </c:pt>
                <c:pt idx="804">
                  <c:v>29.11</c:v>
                </c:pt>
                <c:pt idx="805">
                  <c:v>17.309999999999999</c:v>
                </c:pt>
                <c:pt idx="806">
                  <c:v>35.82</c:v>
                </c:pt>
                <c:pt idx="807">
                  <c:v>31.36</c:v>
                </c:pt>
                <c:pt idx="808">
                  <c:v>23.25</c:v>
                </c:pt>
                <c:pt idx="809">
                  <c:v>0</c:v>
                </c:pt>
                <c:pt idx="810">
                  <c:v>42.61</c:v>
                </c:pt>
                <c:pt idx="811">
                  <c:v>50.89</c:v>
                </c:pt>
                <c:pt idx="812">
                  <c:v>52.78</c:v>
                </c:pt>
                <c:pt idx="813">
                  <c:v>47.59</c:v>
                </c:pt>
                <c:pt idx="814">
                  <c:v>22.63</c:v>
                </c:pt>
                <c:pt idx="815">
                  <c:v>36.130000000000003</c:v>
                </c:pt>
                <c:pt idx="816">
                  <c:v>26.02</c:v>
                </c:pt>
                <c:pt idx="817">
                  <c:v>20.41</c:v>
                </c:pt>
                <c:pt idx="818">
                  <c:v>37.020000000000003</c:v>
                </c:pt>
                <c:pt idx="819">
                  <c:v>28.41</c:v>
                </c:pt>
                <c:pt idx="820">
                  <c:v>26.9</c:v>
                </c:pt>
                <c:pt idx="821">
                  <c:v>37.840000000000003</c:v>
                </c:pt>
                <c:pt idx="822">
                  <c:v>38.51</c:v>
                </c:pt>
                <c:pt idx="823">
                  <c:v>33.89</c:v>
                </c:pt>
                <c:pt idx="824">
                  <c:v>66.66</c:v>
                </c:pt>
                <c:pt idx="825">
                  <c:v>20.5</c:v>
                </c:pt>
                <c:pt idx="826">
                  <c:v>30.45</c:v>
                </c:pt>
                <c:pt idx="827">
                  <c:v>42.65</c:v>
                </c:pt>
                <c:pt idx="828">
                  <c:v>18.64</c:v>
                </c:pt>
                <c:pt idx="829">
                  <c:v>18.059999999999999</c:v>
                </c:pt>
                <c:pt idx="830">
                  <c:v>29.42</c:v>
                </c:pt>
                <c:pt idx="831">
                  <c:v>0</c:v>
                </c:pt>
                <c:pt idx="832">
                  <c:v>36.51</c:v>
                </c:pt>
                <c:pt idx="833">
                  <c:v>26.26</c:v>
                </c:pt>
                <c:pt idx="834">
                  <c:v>40.82</c:v>
                </c:pt>
                <c:pt idx="835">
                  <c:v>13.91</c:v>
                </c:pt>
                <c:pt idx="836">
                  <c:v>47.73</c:v>
                </c:pt>
                <c:pt idx="837">
                  <c:v>61.98</c:v>
                </c:pt>
                <c:pt idx="838">
                  <c:v>21.58</c:v>
                </c:pt>
                <c:pt idx="839">
                  <c:v>24</c:v>
                </c:pt>
                <c:pt idx="840">
                  <c:v>53.39</c:v>
                </c:pt>
                <c:pt idx="841">
                  <c:v>0</c:v>
                </c:pt>
                <c:pt idx="842">
                  <c:v>38.950000000000003</c:v>
                </c:pt>
                <c:pt idx="843">
                  <c:v>23.92</c:v>
                </c:pt>
                <c:pt idx="844">
                  <c:v>21.75</c:v>
                </c:pt>
                <c:pt idx="845">
                  <c:v>16.61</c:v>
                </c:pt>
                <c:pt idx="846">
                  <c:v>24.01</c:v>
                </c:pt>
                <c:pt idx="847">
                  <c:v>30.03</c:v>
                </c:pt>
                <c:pt idx="848">
                  <c:v>13.91</c:v>
                </c:pt>
                <c:pt idx="849">
                  <c:v>31.74</c:v>
                </c:pt>
                <c:pt idx="850">
                  <c:v>18.75</c:v>
                </c:pt>
                <c:pt idx="851">
                  <c:v>0</c:v>
                </c:pt>
                <c:pt idx="852">
                  <c:v>0</c:v>
                </c:pt>
                <c:pt idx="853">
                  <c:v>13</c:v>
                </c:pt>
                <c:pt idx="854">
                  <c:v>0</c:v>
                </c:pt>
                <c:pt idx="855">
                  <c:v>66.22</c:v>
                </c:pt>
                <c:pt idx="856">
                  <c:v>45.72</c:v>
                </c:pt>
                <c:pt idx="857">
                  <c:v>43.4</c:v>
                </c:pt>
                <c:pt idx="858">
                  <c:v>38.4</c:v>
                </c:pt>
                <c:pt idx="859">
                  <c:v>83.48</c:v>
                </c:pt>
                <c:pt idx="860">
                  <c:v>35.61</c:v>
                </c:pt>
                <c:pt idx="861">
                  <c:v>49.99</c:v>
                </c:pt>
                <c:pt idx="862">
                  <c:v>36.4</c:v>
                </c:pt>
                <c:pt idx="863">
                  <c:v>43.43</c:v>
                </c:pt>
                <c:pt idx="864">
                  <c:v>30.83</c:v>
                </c:pt>
                <c:pt idx="865">
                  <c:v>14.34</c:v>
                </c:pt>
                <c:pt idx="866">
                  <c:v>42.39</c:v>
                </c:pt>
                <c:pt idx="867">
                  <c:v>0</c:v>
                </c:pt>
                <c:pt idx="868">
                  <c:v>65.33</c:v>
                </c:pt>
                <c:pt idx="869">
                  <c:v>39.33</c:v>
                </c:pt>
                <c:pt idx="870">
                  <c:v>44.59</c:v>
                </c:pt>
                <c:pt idx="871">
                  <c:v>30.78</c:v>
                </c:pt>
                <c:pt idx="872">
                  <c:v>23.07</c:v>
                </c:pt>
                <c:pt idx="873">
                  <c:v>19</c:v>
                </c:pt>
                <c:pt idx="874">
                  <c:v>84.59</c:v>
                </c:pt>
                <c:pt idx="875">
                  <c:v>45.62</c:v>
                </c:pt>
                <c:pt idx="876">
                  <c:v>23.29</c:v>
                </c:pt>
                <c:pt idx="877">
                  <c:v>24.67</c:v>
                </c:pt>
                <c:pt idx="878">
                  <c:v>0</c:v>
                </c:pt>
                <c:pt idx="879">
                  <c:v>25.18</c:v>
                </c:pt>
                <c:pt idx="880">
                  <c:v>33.33</c:v>
                </c:pt>
                <c:pt idx="881">
                  <c:v>43.64</c:v>
                </c:pt>
                <c:pt idx="882">
                  <c:v>29.81</c:v>
                </c:pt>
                <c:pt idx="883">
                  <c:v>0</c:v>
                </c:pt>
                <c:pt idx="884">
                  <c:v>7.54</c:v>
                </c:pt>
                <c:pt idx="885">
                  <c:v>20.7</c:v>
                </c:pt>
                <c:pt idx="886">
                  <c:v>0</c:v>
                </c:pt>
                <c:pt idx="887">
                  <c:v>25.74</c:v>
                </c:pt>
                <c:pt idx="888">
                  <c:v>40.79</c:v>
                </c:pt>
                <c:pt idx="889">
                  <c:v>25.9</c:v>
                </c:pt>
                <c:pt idx="890">
                  <c:v>51.47</c:v>
                </c:pt>
                <c:pt idx="891">
                  <c:v>0</c:v>
                </c:pt>
                <c:pt idx="892">
                  <c:v>11.18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33.71</c:v>
                </c:pt>
                <c:pt idx="897">
                  <c:v>31.52</c:v>
                </c:pt>
                <c:pt idx="898">
                  <c:v>19.48</c:v>
                </c:pt>
                <c:pt idx="899">
                  <c:v>37.950000000000003</c:v>
                </c:pt>
                <c:pt idx="900">
                  <c:v>32.51</c:v>
                </c:pt>
                <c:pt idx="901">
                  <c:v>8.99</c:v>
                </c:pt>
                <c:pt idx="902">
                  <c:v>48.57</c:v>
                </c:pt>
                <c:pt idx="903">
                  <c:v>42.21</c:v>
                </c:pt>
                <c:pt idx="904">
                  <c:v>52.17</c:v>
                </c:pt>
                <c:pt idx="905">
                  <c:v>0</c:v>
                </c:pt>
                <c:pt idx="906">
                  <c:v>57.74</c:v>
                </c:pt>
                <c:pt idx="907">
                  <c:v>39.880000000000003</c:v>
                </c:pt>
                <c:pt idx="908">
                  <c:v>56.4</c:v>
                </c:pt>
                <c:pt idx="909">
                  <c:v>68.58</c:v>
                </c:pt>
                <c:pt idx="910">
                  <c:v>11.44</c:v>
                </c:pt>
                <c:pt idx="911">
                  <c:v>51.53</c:v>
                </c:pt>
                <c:pt idx="912">
                  <c:v>25.99</c:v>
                </c:pt>
                <c:pt idx="913">
                  <c:v>17.64</c:v>
                </c:pt>
                <c:pt idx="914">
                  <c:v>40.770000000000003</c:v>
                </c:pt>
                <c:pt idx="915">
                  <c:v>18.27</c:v>
                </c:pt>
                <c:pt idx="916">
                  <c:v>61.28</c:v>
                </c:pt>
                <c:pt idx="917">
                  <c:v>0</c:v>
                </c:pt>
                <c:pt idx="918">
                  <c:v>51.38</c:v>
                </c:pt>
                <c:pt idx="919">
                  <c:v>38.54</c:v>
                </c:pt>
                <c:pt idx="920">
                  <c:v>20.2</c:v>
                </c:pt>
                <c:pt idx="921">
                  <c:v>17.57</c:v>
                </c:pt>
                <c:pt idx="922">
                  <c:v>38.979999999999997</c:v>
                </c:pt>
                <c:pt idx="923">
                  <c:v>51.1</c:v>
                </c:pt>
                <c:pt idx="924">
                  <c:v>36</c:v>
                </c:pt>
                <c:pt idx="925">
                  <c:v>62.39</c:v>
                </c:pt>
                <c:pt idx="926">
                  <c:v>56.8</c:v>
                </c:pt>
                <c:pt idx="927">
                  <c:v>41.28</c:v>
                </c:pt>
                <c:pt idx="928">
                  <c:v>35.89</c:v>
                </c:pt>
                <c:pt idx="929">
                  <c:v>53.99</c:v>
                </c:pt>
                <c:pt idx="930">
                  <c:v>45.01</c:v>
                </c:pt>
                <c:pt idx="931">
                  <c:v>25.46</c:v>
                </c:pt>
                <c:pt idx="932">
                  <c:v>28.17</c:v>
                </c:pt>
                <c:pt idx="933">
                  <c:v>47.13</c:v>
                </c:pt>
                <c:pt idx="934">
                  <c:v>58.74</c:v>
                </c:pt>
                <c:pt idx="935">
                  <c:v>22.89</c:v>
                </c:pt>
                <c:pt idx="936">
                  <c:v>19.2</c:v>
                </c:pt>
                <c:pt idx="937">
                  <c:v>30.28</c:v>
                </c:pt>
                <c:pt idx="938">
                  <c:v>46.61</c:v>
                </c:pt>
                <c:pt idx="939">
                  <c:v>14.42</c:v>
                </c:pt>
                <c:pt idx="940">
                  <c:v>0</c:v>
                </c:pt>
                <c:pt idx="941">
                  <c:v>0</c:v>
                </c:pt>
                <c:pt idx="942">
                  <c:v>38.42</c:v>
                </c:pt>
                <c:pt idx="943">
                  <c:v>0</c:v>
                </c:pt>
                <c:pt idx="944">
                  <c:v>52.45</c:v>
                </c:pt>
                <c:pt idx="945">
                  <c:v>21.64</c:v>
                </c:pt>
                <c:pt idx="946">
                  <c:v>26.42</c:v>
                </c:pt>
                <c:pt idx="947">
                  <c:v>9.17</c:v>
                </c:pt>
                <c:pt idx="948">
                  <c:v>19.489999999999998</c:v>
                </c:pt>
                <c:pt idx="949">
                  <c:v>77.11</c:v>
                </c:pt>
                <c:pt idx="950">
                  <c:v>10.97</c:v>
                </c:pt>
                <c:pt idx="951">
                  <c:v>60.78</c:v>
                </c:pt>
                <c:pt idx="952">
                  <c:v>19.88</c:v>
                </c:pt>
                <c:pt idx="953">
                  <c:v>30.18</c:v>
                </c:pt>
                <c:pt idx="954">
                  <c:v>129.36000000000001</c:v>
                </c:pt>
                <c:pt idx="955">
                  <c:v>140.25</c:v>
                </c:pt>
                <c:pt idx="956">
                  <c:v>0</c:v>
                </c:pt>
                <c:pt idx="957">
                  <c:v>42</c:v>
                </c:pt>
                <c:pt idx="958">
                  <c:v>20.86</c:v>
                </c:pt>
                <c:pt idx="959">
                  <c:v>10.62</c:v>
                </c:pt>
                <c:pt idx="960">
                  <c:v>9.74</c:v>
                </c:pt>
                <c:pt idx="961">
                  <c:v>23.76</c:v>
                </c:pt>
                <c:pt idx="962">
                  <c:v>30.25</c:v>
                </c:pt>
                <c:pt idx="963">
                  <c:v>42.54</c:v>
                </c:pt>
                <c:pt idx="964">
                  <c:v>20.94</c:v>
                </c:pt>
                <c:pt idx="965">
                  <c:v>18.399999999999999</c:v>
                </c:pt>
                <c:pt idx="966">
                  <c:v>14.71</c:v>
                </c:pt>
                <c:pt idx="967">
                  <c:v>18.2</c:v>
                </c:pt>
                <c:pt idx="968">
                  <c:v>26.73</c:v>
                </c:pt>
                <c:pt idx="969">
                  <c:v>31.08</c:v>
                </c:pt>
                <c:pt idx="970">
                  <c:v>38.64</c:v>
                </c:pt>
                <c:pt idx="971">
                  <c:v>31.44</c:v>
                </c:pt>
                <c:pt idx="972">
                  <c:v>31.19</c:v>
                </c:pt>
                <c:pt idx="973">
                  <c:v>57.66</c:v>
                </c:pt>
                <c:pt idx="974">
                  <c:v>68.17</c:v>
                </c:pt>
                <c:pt idx="975">
                  <c:v>22.97</c:v>
                </c:pt>
                <c:pt idx="976">
                  <c:v>16.350000000000001</c:v>
                </c:pt>
                <c:pt idx="977">
                  <c:v>21.96</c:v>
                </c:pt>
                <c:pt idx="978">
                  <c:v>55.24</c:v>
                </c:pt>
                <c:pt idx="979">
                  <c:v>22.39</c:v>
                </c:pt>
                <c:pt idx="980">
                  <c:v>58.58</c:v>
                </c:pt>
                <c:pt idx="981">
                  <c:v>45.34</c:v>
                </c:pt>
                <c:pt idx="982">
                  <c:v>0</c:v>
                </c:pt>
                <c:pt idx="983">
                  <c:v>24.07</c:v>
                </c:pt>
                <c:pt idx="984">
                  <c:v>29.03</c:v>
                </c:pt>
                <c:pt idx="985">
                  <c:v>7.15</c:v>
                </c:pt>
                <c:pt idx="986">
                  <c:v>49.24</c:v>
                </c:pt>
                <c:pt idx="987">
                  <c:v>33.94</c:v>
                </c:pt>
                <c:pt idx="988">
                  <c:v>32.06</c:v>
                </c:pt>
                <c:pt idx="989">
                  <c:v>16.23</c:v>
                </c:pt>
                <c:pt idx="990">
                  <c:v>0</c:v>
                </c:pt>
                <c:pt idx="991">
                  <c:v>57.42</c:v>
                </c:pt>
                <c:pt idx="992">
                  <c:v>45.53</c:v>
                </c:pt>
                <c:pt idx="993">
                  <c:v>49.29</c:v>
                </c:pt>
                <c:pt idx="994">
                  <c:v>17.510000000000002</c:v>
                </c:pt>
                <c:pt idx="995">
                  <c:v>28.78</c:v>
                </c:pt>
                <c:pt idx="996">
                  <c:v>10.82</c:v>
                </c:pt>
                <c:pt idx="997">
                  <c:v>29.04</c:v>
                </c:pt>
                <c:pt idx="998">
                  <c:v>69.73</c:v>
                </c:pt>
                <c:pt idx="999">
                  <c:v>10.02</c:v>
                </c:pt>
                <c:pt idx="1000">
                  <c:v>52.01</c:v>
                </c:pt>
                <c:pt idx="1001">
                  <c:v>14.21</c:v>
                </c:pt>
                <c:pt idx="1002">
                  <c:v>38.18</c:v>
                </c:pt>
                <c:pt idx="1003">
                  <c:v>34.03</c:v>
                </c:pt>
                <c:pt idx="1004">
                  <c:v>14.91</c:v>
                </c:pt>
                <c:pt idx="1005">
                  <c:v>32.950000000000003</c:v>
                </c:pt>
                <c:pt idx="1006">
                  <c:v>24.03</c:v>
                </c:pt>
                <c:pt idx="1007">
                  <c:v>53.27</c:v>
                </c:pt>
                <c:pt idx="1008">
                  <c:v>46.79</c:v>
                </c:pt>
                <c:pt idx="1009">
                  <c:v>43.42</c:v>
                </c:pt>
                <c:pt idx="1010">
                  <c:v>25.13</c:v>
                </c:pt>
                <c:pt idx="1011">
                  <c:v>49.79</c:v>
                </c:pt>
                <c:pt idx="1012">
                  <c:v>19.190000000000001</c:v>
                </c:pt>
                <c:pt idx="1013">
                  <c:v>24.3</c:v>
                </c:pt>
                <c:pt idx="1014">
                  <c:v>34.72</c:v>
                </c:pt>
                <c:pt idx="1015">
                  <c:v>21.33</c:v>
                </c:pt>
                <c:pt idx="1016">
                  <c:v>0</c:v>
                </c:pt>
                <c:pt idx="1017">
                  <c:v>111.34</c:v>
                </c:pt>
                <c:pt idx="1018">
                  <c:v>9.5299999999999994</c:v>
                </c:pt>
                <c:pt idx="1019">
                  <c:v>16.43</c:v>
                </c:pt>
                <c:pt idx="1020">
                  <c:v>30.03</c:v>
                </c:pt>
                <c:pt idx="1021">
                  <c:v>12.15</c:v>
                </c:pt>
                <c:pt idx="1022">
                  <c:v>41.17</c:v>
                </c:pt>
                <c:pt idx="1023">
                  <c:v>17.649999999999999</c:v>
                </c:pt>
                <c:pt idx="1024">
                  <c:v>11.61</c:v>
                </c:pt>
                <c:pt idx="1025">
                  <c:v>89.22</c:v>
                </c:pt>
                <c:pt idx="1026">
                  <c:v>10.32</c:v>
                </c:pt>
                <c:pt idx="1027">
                  <c:v>21.05</c:v>
                </c:pt>
                <c:pt idx="1028">
                  <c:v>22.84</c:v>
                </c:pt>
                <c:pt idx="1029">
                  <c:v>19.37</c:v>
                </c:pt>
                <c:pt idx="1030">
                  <c:v>43.29</c:v>
                </c:pt>
                <c:pt idx="1031">
                  <c:v>31.2</c:v>
                </c:pt>
                <c:pt idx="1032">
                  <c:v>16.649999999999999</c:v>
                </c:pt>
                <c:pt idx="1033">
                  <c:v>18.64</c:v>
                </c:pt>
                <c:pt idx="1034">
                  <c:v>18.5</c:v>
                </c:pt>
                <c:pt idx="1035">
                  <c:v>16.98</c:v>
                </c:pt>
                <c:pt idx="1036">
                  <c:v>15.24</c:v>
                </c:pt>
                <c:pt idx="1037">
                  <c:v>17.71</c:v>
                </c:pt>
                <c:pt idx="1038">
                  <c:v>25.03</c:v>
                </c:pt>
                <c:pt idx="1039">
                  <c:v>10.92</c:v>
                </c:pt>
                <c:pt idx="1040">
                  <c:v>163.08000000000001</c:v>
                </c:pt>
                <c:pt idx="1041">
                  <c:v>128.44999999999999</c:v>
                </c:pt>
                <c:pt idx="1042">
                  <c:v>11.45</c:v>
                </c:pt>
                <c:pt idx="1043">
                  <c:v>70.06</c:v>
                </c:pt>
                <c:pt idx="1044">
                  <c:v>45.19</c:v>
                </c:pt>
                <c:pt idx="1045">
                  <c:v>77.52</c:v>
                </c:pt>
                <c:pt idx="1046">
                  <c:v>71.180000000000007</c:v>
                </c:pt>
                <c:pt idx="1047">
                  <c:v>45.88</c:v>
                </c:pt>
                <c:pt idx="1048">
                  <c:v>16.89</c:v>
                </c:pt>
                <c:pt idx="1049">
                  <c:v>18.989999999999998</c:v>
                </c:pt>
                <c:pt idx="1050">
                  <c:v>22.31</c:v>
                </c:pt>
                <c:pt idx="1051">
                  <c:v>8.6</c:v>
                </c:pt>
                <c:pt idx="1052">
                  <c:v>42.07</c:v>
                </c:pt>
                <c:pt idx="1053">
                  <c:v>10.56</c:v>
                </c:pt>
                <c:pt idx="1054">
                  <c:v>13.41</c:v>
                </c:pt>
                <c:pt idx="1055">
                  <c:v>0</c:v>
                </c:pt>
                <c:pt idx="1056">
                  <c:v>14.22</c:v>
                </c:pt>
                <c:pt idx="1057">
                  <c:v>64.62</c:v>
                </c:pt>
                <c:pt idx="1058">
                  <c:v>27.57</c:v>
                </c:pt>
                <c:pt idx="1059">
                  <c:v>7.75</c:v>
                </c:pt>
                <c:pt idx="1060">
                  <c:v>88.99</c:v>
                </c:pt>
                <c:pt idx="1061">
                  <c:v>0</c:v>
                </c:pt>
                <c:pt idx="1062">
                  <c:v>10.75</c:v>
                </c:pt>
                <c:pt idx="1063">
                  <c:v>28.99</c:v>
                </c:pt>
                <c:pt idx="1064">
                  <c:v>33.200000000000003</c:v>
                </c:pt>
                <c:pt idx="1065">
                  <c:v>8.51</c:v>
                </c:pt>
                <c:pt idx="1066">
                  <c:v>7.68</c:v>
                </c:pt>
                <c:pt idx="1067">
                  <c:v>19.32</c:v>
                </c:pt>
                <c:pt idx="1068">
                  <c:v>21.59</c:v>
                </c:pt>
                <c:pt idx="1069">
                  <c:v>14.8</c:v>
                </c:pt>
                <c:pt idx="1070">
                  <c:v>30.15</c:v>
                </c:pt>
                <c:pt idx="1071">
                  <c:v>85.29</c:v>
                </c:pt>
                <c:pt idx="1072">
                  <c:v>34.729999999999997</c:v>
                </c:pt>
                <c:pt idx="1073">
                  <c:v>31.25</c:v>
                </c:pt>
                <c:pt idx="1074">
                  <c:v>0</c:v>
                </c:pt>
                <c:pt idx="1075">
                  <c:v>14.85</c:v>
                </c:pt>
                <c:pt idx="1076">
                  <c:v>38.57</c:v>
                </c:pt>
                <c:pt idx="1077">
                  <c:v>19.53</c:v>
                </c:pt>
                <c:pt idx="1078">
                  <c:v>14.15</c:v>
                </c:pt>
                <c:pt idx="1079">
                  <c:v>53.65</c:v>
                </c:pt>
                <c:pt idx="1080">
                  <c:v>0</c:v>
                </c:pt>
                <c:pt idx="1081">
                  <c:v>25.31</c:v>
                </c:pt>
                <c:pt idx="1082">
                  <c:v>32.909999999999997</c:v>
                </c:pt>
                <c:pt idx="1083">
                  <c:v>33.68</c:v>
                </c:pt>
                <c:pt idx="1084">
                  <c:v>13.11</c:v>
                </c:pt>
                <c:pt idx="1085">
                  <c:v>23.74</c:v>
                </c:pt>
                <c:pt idx="1086">
                  <c:v>9.0399999999999991</c:v>
                </c:pt>
                <c:pt idx="1087">
                  <c:v>16.059999999999999</c:v>
                </c:pt>
                <c:pt idx="1088">
                  <c:v>45.62</c:v>
                </c:pt>
                <c:pt idx="1089">
                  <c:v>36.93</c:v>
                </c:pt>
                <c:pt idx="1090">
                  <c:v>38.869999999999997</c:v>
                </c:pt>
                <c:pt idx="1091">
                  <c:v>40.78</c:v>
                </c:pt>
                <c:pt idx="1092">
                  <c:v>31.3</c:v>
                </c:pt>
                <c:pt idx="1093">
                  <c:v>5.45</c:v>
                </c:pt>
                <c:pt idx="1094">
                  <c:v>17.34</c:v>
                </c:pt>
                <c:pt idx="1095">
                  <c:v>21.88</c:v>
                </c:pt>
                <c:pt idx="1096">
                  <c:v>40.119999999999997</c:v>
                </c:pt>
                <c:pt idx="1097">
                  <c:v>25.68</c:v>
                </c:pt>
                <c:pt idx="1098">
                  <c:v>78.040000000000006</c:v>
                </c:pt>
                <c:pt idx="1099">
                  <c:v>0</c:v>
                </c:pt>
                <c:pt idx="1100">
                  <c:v>20.51</c:v>
                </c:pt>
                <c:pt idx="1101">
                  <c:v>71.52</c:v>
                </c:pt>
                <c:pt idx="1102">
                  <c:v>45.15</c:v>
                </c:pt>
                <c:pt idx="1103">
                  <c:v>20.55</c:v>
                </c:pt>
                <c:pt idx="1104">
                  <c:v>20.38</c:v>
                </c:pt>
                <c:pt idx="1105">
                  <c:v>12.24</c:v>
                </c:pt>
                <c:pt idx="1106">
                  <c:v>13.62</c:v>
                </c:pt>
                <c:pt idx="1107">
                  <c:v>0</c:v>
                </c:pt>
                <c:pt idx="1108">
                  <c:v>16.600000000000001</c:v>
                </c:pt>
                <c:pt idx="1109">
                  <c:v>10.56</c:v>
                </c:pt>
                <c:pt idx="1110">
                  <c:v>41.47</c:v>
                </c:pt>
                <c:pt idx="1111">
                  <c:v>8.73</c:v>
                </c:pt>
                <c:pt idx="1112">
                  <c:v>40.1</c:v>
                </c:pt>
                <c:pt idx="1113">
                  <c:v>38.85</c:v>
                </c:pt>
                <c:pt idx="1114">
                  <c:v>46.06</c:v>
                </c:pt>
                <c:pt idx="1115">
                  <c:v>0</c:v>
                </c:pt>
                <c:pt idx="1116">
                  <c:v>29.95</c:v>
                </c:pt>
                <c:pt idx="1117">
                  <c:v>27.17</c:v>
                </c:pt>
                <c:pt idx="1118">
                  <c:v>17.57</c:v>
                </c:pt>
                <c:pt idx="1119">
                  <c:v>19.93</c:v>
                </c:pt>
                <c:pt idx="1120">
                  <c:v>31.89</c:v>
                </c:pt>
                <c:pt idx="1121">
                  <c:v>7.62</c:v>
                </c:pt>
                <c:pt idx="1122">
                  <c:v>40.5</c:v>
                </c:pt>
                <c:pt idx="1123">
                  <c:v>9.1199999999999992</c:v>
                </c:pt>
                <c:pt idx="1124">
                  <c:v>34.69</c:v>
                </c:pt>
                <c:pt idx="1125">
                  <c:v>38.04</c:v>
                </c:pt>
                <c:pt idx="1126">
                  <c:v>24.88</c:v>
                </c:pt>
                <c:pt idx="1127">
                  <c:v>24.91</c:v>
                </c:pt>
                <c:pt idx="1128">
                  <c:v>21.06</c:v>
                </c:pt>
                <c:pt idx="1129">
                  <c:v>16.420000000000002</c:v>
                </c:pt>
                <c:pt idx="1130">
                  <c:v>25.47</c:v>
                </c:pt>
                <c:pt idx="1131">
                  <c:v>10.28</c:v>
                </c:pt>
                <c:pt idx="1132">
                  <c:v>7.57</c:v>
                </c:pt>
                <c:pt idx="1133">
                  <c:v>21.89</c:v>
                </c:pt>
                <c:pt idx="1134">
                  <c:v>34.380000000000003</c:v>
                </c:pt>
                <c:pt idx="1135">
                  <c:v>29.32</c:v>
                </c:pt>
                <c:pt idx="1136">
                  <c:v>5.68</c:v>
                </c:pt>
                <c:pt idx="1137">
                  <c:v>18.55</c:v>
                </c:pt>
                <c:pt idx="1138">
                  <c:v>13.04</c:v>
                </c:pt>
                <c:pt idx="1139">
                  <c:v>15</c:v>
                </c:pt>
                <c:pt idx="1140">
                  <c:v>74.97</c:v>
                </c:pt>
                <c:pt idx="1141">
                  <c:v>22.84</c:v>
                </c:pt>
                <c:pt idx="1142">
                  <c:v>30.64</c:v>
                </c:pt>
                <c:pt idx="1143">
                  <c:v>16.98</c:v>
                </c:pt>
                <c:pt idx="1144">
                  <c:v>9.89</c:v>
                </c:pt>
                <c:pt idx="1145">
                  <c:v>29.11</c:v>
                </c:pt>
                <c:pt idx="1146">
                  <c:v>27.27</c:v>
                </c:pt>
                <c:pt idx="1147">
                  <c:v>21.06</c:v>
                </c:pt>
                <c:pt idx="1148">
                  <c:v>14.72</c:v>
                </c:pt>
                <c:pt idx="1149">
                  <c:v>20.94</c:v>
                </c:pt>
                <c:pt idx="1150">
                  <c:v>48.38</c:v>
                </c:pt>
                <c:pt idx="1151">
                  <c:v>24.13</c:v>
                </c:pt>
                <c:pt idx="1152">
                  <c:v>12.13</c:v>
                </c:pt>
                <c:pt idx="1153">
                  <c:v>27.57</c:v>
                </c:pt>
                <c:pt idx="1154">
                  <c:v>30.44</c:v>
                </c:pt>
                <c:pt idx="1155">
                  <c:v>22.09</c:v>
                </c:pt>
                <c:pt idx="1156">
                  <c:v>10.67</c:v>
                </c:pt>
                <c:pt idx="1157">
                  <c:v>22.65</c:v>
                </c:pt>
                <c:pt idx="1158">
                  <c:v>8.14</c:v>
                </c:pt>
                <c:pt idx="1159">
                  <c:v>43.52</c:v>
                </c:pt>
                <c:pt idx="1160">
                  <c:v>58.46</c:v>
                </c:pt>
                <c:pt idx="1161">
                  <c:v>36.76</c:v>
                </c:pt>
                <c:pt idx="1162">
                  <c:v>48.28</c:v>
                </c:pt>
                <c:pt idx="1163">
                  <c:v>25.61</c:v>
                </c:pt>
                <c:pt idx="1164">
                  <c:v>31.5</c:v>
                </c:pt>
                <c:pt idx="1165">
                  <c:v>34.799999999999997</c:v>
                </c:pt>
                <c:pt idx="1166">
                  <c:v>0</c:v>
                </c:pt>
                <c:pt idx="1167">
                  <c:v>31.9</c:v>
                </c:pt>
                <c:pt idx="1168">
                  <c:v>14.24</c:v>
                </c:pt>
                <c:pt idx="1169">
                  <c:v>41.83</c:v>
                </c:pt>
                <c:pt idx="1170">
                  <c:v>18.53</c:v>
                </c:pt>
                <c:pt idx="1171">
                  <c:v>25.64</c:v>
                </c:pt>
                <c:pt idx="1172">
                  <c:v>0</c:v>
                </c:pt>
                <c:pt idx="1173">
                  <c:v>21.51</c:v>
                </c:pt>
                <c:pt idx="1174">
                  <c:v>27.72</c:v>
                </c:pt>
                <c:pt idx="1175">
                  <c:v>38.9</c:v>
                </c:pt>
                <c:pt idx="1176">
                  <c:v>31.47</c:v>
                </c:pt>
                <c:pt idx="1177">
                  <c:v>21.43</c:v>
                </c:pt>
                <c:pt idx="1178">
                  <c:v>14.74</c:v>
                </c:pt>
                <c:pt idx="1179">
                  <c:v>13.41</c:v>
                </c:pt>
                <c:pt idx="1180">
                  <c:v>68.19</c:v>
                </c:pt>
                <c:pt idx="1181">
                  <c:v>7.16</c:v>
                </c:pt>
                <c:pt idx="1182">
                  <c:v>29.95</c:v>
                </c:pt>
                <c:pt idx="1183">
                  <c:v>49.91</c:v>
                </c:pt>
                <c:pt idx="1184">
                  <c:v>13.03</c:v>
                </c:pt>
                <c:pt idx="1185">
                  <c:v>63.24</c:v>
                </c:pt>
                <c:pt idx="1186">
                  <c:v>16</c:v>
                </c:pt>
                <c:pt idx="1187">
                  <c:v>39.880000000000003</c:v>
                </c:pt>
                <c:pt idx="1188">
                  <c:v>28.08</c:v>
                </c:pt>
                <c:pt idx="1189">
                  <c:v>39.58</c:v>
                </c:pt>
                <c:pt idx="1190">
                  <c:v>13.59</c:v>
                </c:pt>
                <c:pt idx="1191">
                  <c:v>12.62</c:v>
                </c:pt>
                <c:pt idx="1192">
                  <c:v>24.89</c:v>
                </c:pt>
                <c:pt idx="1193">
                  <c:v>26.08</c:v>
                </c:pt>
                <c:pt idx="1194">
                  <c:v>28.67</c:v>
                </c:pt>
                <c:pt idx="1195">
                  <c:v>9.07</c:v>
                </c:pt>
                <c:pt idx="1196">
                  <c:v>79.59</c:v>
                </c:pt>
                <c:pt idx="1197">
                  <c:v>38.549999999999997</c:v>
                </c:pt>
                <c:pt idx="1198">
                  <c:v>50.23</c:v>
                </c:pt>
                <c:pt idx="1199">
                  <c:v>12.47</c:v>
                </c:pt>
                <c:pt idx="1200">
                  <c:v>60.01</c:v>
                </c:pt>
                <c:pt idx="1201">
                  <c:v>44.43</c:v>
                </c:pt>
                <c:pt idx="1202">
                  <c:v>19.600000000000001</c:v>
                </c:pt>
                <c:pt idx="1203">
                  <c:v>38.33</c:v>
                </c:pt>
                <c:pt idx="1204">
                  <c:v>53.77</c:v>
                </c:pt>
                <c:pt idx="1205">
                  <c:v>50.18</c:v>
                </c:pt>
                <c:pt idx="1206">
                  <c:v>26.03</c:v>
                </c:pt>
                <c:pt idx="1207">
                  <c:v>24.15</c:v>
                </c:pt>
                <c:pt idx="1208">
                  <c:v>25.2</c:v>
                </c:pt>
                <c:pt idx="1209">
                  <c:v>43.66</c:v>
                </c:pt>
                <c:pt idx="1210">
                  <c:v>10.33</c:v>
                </c:pt>
                <c:pt idx="1211">
                  <c:v>44.62</c:v>
                </c:pt>
                <c:pt idx="1212">
                  <c:v>73.19</c:v>
                </c:pt>
                <c:pt idx="1213">
                  <c:v>24.53</c:v>
                </c:pt>
                <c:pt idx="1214">
                  <c:v>40.130000000000003</c:v>
                </c:pt>
                <c:pt idx="1215">
                  <c:v>46.8</c:v>
                </c:pt>
                <c:pt idx="1216">
                  <c:v>11.11</c:v>
                </c:pt>
                <c:pt idx="1217">
                  <c:v>34.15</c:v>
                </c:pt>
                <c:pt idx="1218">
                  <c:v>0</c:v>
                </c:pt>
                <c:pt idx="1219">
                  <c:v>11.42</c:v>
                </c:pt>
                <c:pt idx="1220">
                  <c:v>40.94</c:v>
                </c:pt>
                <c:pt idx="1221">
                  <c:v>9.32</c:v>
                </c:pt>
                <c:pt idx="1222">
                  <c:v>24.72</c:v>
                </c:pt>
                <c:pt idx="1223">
                  <c:v>11.75</c:v>
                </c:pt>
                <c:pt idx="1224">
                  <c:v>37.479999999999997</c:v>
                </c:pt>
                <c:pt idx="1225">
                  <c:v>13.8</c:v>
                </c:pt>
                <c:pt idx="1226">
                  <c:v>32.79</c:v>
                </c:pt>
                <c:pt idx="1227">
                  <c:v>23.84</c:v>
                </c:pt>
                <c:pt idx="1228">
                  <c:v>37.96</c:v>
                </c:pt>
                <c:pt idx="1229">
                  <c:v>29.43</c:v>
                </c:pt>
                <c:pt idx="1230">
                  <c:v>26.45</c:v>
                </c:pt>
                <c:pt idx="1231">
                  <c:v>17.53</c:v>
                </c:pt>
                <c:pt idx="1232">
                  <c:v>40.47</c:v>
                </c:pt>
                <c:pt idx="1233">
                  <c:v>17.2</c:v>
                </c:pt>
                <c:pt idx="1234">
                  <c:v>18.940000000000001</c:v>
                </c:pt>
                <c:pt idx="1235">
                  <c:v>24.02</c:v>
                </c:pt>
                <c:pt idx="1236">
                  <c:v>10.76</c:v>
                </c:pt>
                <c:pt idx="1237">
                  <c:v>41.14</c:v>
                </c:pt>
                <c:pt idx="1238">
                  <c:v>18.07</c:v>
                </c:pt>
                <c:pt idx="1239">
                  <c:v>43.36</c:v>
                </c:pt>
                <c:pt idx="1240">
                  <c:v>15.29</c:v>
                </c:pt>
                <c:pt idx="1241">
                  <c:v>49.46</c:v>
                </c:pt>
                <c:pt idx="1242">
                  <c:v>32.57</c:v>
                </c:pt>
                <c:pt idx="1243">
                  <c:v>12.58</c:v>
                </c:pt>
                <c:pt idx="1244">
                  <c:v>20.48</c:v>
                </c:pt>
                <c:pt idx="1245">
                  <c:v>31.61</c:v>
                </c:pt>
                <c:pt idx="1246">
                  <c:v>20.36</c:v>
                </c:pt>
                <c:pt idx="1247">
                  <c:v>19.04</c:v>
                </c:pt>
                <c:pt idx="1248">
                  <c:v>11.45</c:v>
                </c:pt>
                <c:pt idx="1249">
                  <c:v>66.290000000000006</c:v>
                </c:pt>
                <c:pt idx="1250">
                  <c:v>48.15</c:v>
                </c:pt>
                <c:pt idx="1251">
                  <c:v>17.73</c:v>
                </c:pt>
                <c:pt idx="1252">
                  <c:v>19.46</c:v>
                </c:pt>
                <c:pt idx="1253">
                  <c:v>17.309999999999999</c:v>
                </c:pt>
                <c:pt idx="1254">
                  <c:v>27.05</c:v>
                </c:pt>
                <c:pt idx="1255">
                  <c:v>14.86</c:v>
                </c:pt>
                <c:pt idx="1256">
                  <c:v>16.260000000000002</c:v>
                </c:pt>
                <c:pt idx="1257">
                  <c:v>35.68</c:v>
                </c:pt>
                <c:pt idx="1258">
                  <c:v>42.28</c:v>
                </c:pt>
                <c:pt idx="1259">
                  <c:v>40.450000000000003</c:v>
                </c:pt>
                <c:pt idx="1260">
                  <c:v>37.799999999999997</c:v>
                </c:pt>
                <c:pt idx="1261">
                  <c:v>26.11</c:v>
                </c:pt>
                <c:pt idx="1262">
                  <c:v>19.850000000000001</c:v>
                </c:pt>
                <c:pt idx="1263">
                  <c:v>31.67</c:v>
                </c:pt>
                <c:pt idx="1264">
                  <c:v>28.24</c:v>
                </c:pt>
                <c:pt idx="1265">
                  <c:v>32.96</c:v>
                </c:pt>
                <c:pt idx="1266">
                  <c:v>26.39</c:v>
                </c:pt>
                <c:pt idx="1267">
                  <c:v>26.69</c:v>
                </c:pt>
                <c:pt idx="1268">
                  <c:v>21.16</c:v>
                </c:pt>
                <c:pt idx="1269">
                  <c:v>13.49</c:v>
                </c:pt>
                <c:pt idx="1270">
                  <c:v>9.17</c:v>
                </c:pt>
                <c:pt idx="1271">
                  <c:v>33.69</c:v>
                </c:pt>
                <c:pt idx="1272">
                  <c:v>18.88</c:v>
                </c:pt>
                <c:pt idx="1273">
                  <c:v>14.49</c:v>
                </c:pt>
                <c:pt idx="1274">
                  <c:v>0</c:v>
                </c:pt>
                <c:pt idx="1275">
                  <c:v>0</c:v>
                </c:pt>
                <c:pt idx="1276">
                  <c:v>33.08</c:v>
                </c:pt>
                <c:pt idx="1277">
                  <c:v>28.24</c:v>
                </c:pt>
                <c:pt idx="1278">
                  <c:v>13.65</c:v>
                </c:pt>
                <c:pt idx="1279">
                  <c:v>5.26</c:v>
                </c:pt>
                <c:pt idx="1280">
                  <c:v>31.07</c:v>
                </c:pt>
                <c:pt idx="1281">
                  <c:v>31.62</c:v>
                </c:pt>
                <c:pt idx="1282">
                  <c:v>13.62</c:v>
                </c:pt>
                <c:pt idx="1283">
                  <c:v>20.43</c:v>
                </c:pt>
                <c:pt idx="1284">
                  <c:v>26.15</c:v>
                </c:pt>
                <c:pt idx="1285">
                  <c:v>17.98</c:v>
                </c:pt>
                <c:pt idx="1286">
                  <c:v>30.95</c:v>
                </c:pt>
                <c:pt idx="1287">
                  <c:v>10.62</c:v>
                </c:pt>
                <c:pt idx="1288">
                  <c:v>26.38</c:v>
                </c:pt>
                <c:pt idx="1289">
                  <c:v>17.23</c:v>
                </c:pt>
                <c:pt idx="1290">
                  <c:v>27.29</c:v>
                </c:pt>
                <c:pt idx="1291">
                  <c:v>11.03</c:v>
                </c:pt>
                <c:pt idx="1292">
                  <c:v>25.34</c:v>
                </c:pt>
                <c:pt idx="1293">
                  <c:v>31.51</c:v>
                </c:pt>
                <c:pt idx="1294">
                  <c:v>69.73</c:v>
                </c:pt>
                <c:pt idx="1295">
                  <c:v>26.74</c:v>
                </c:pt>
                <c:pt idx="1296">
                  <c:v>37.270000000000003</c:v>
                </c:pt>
                <c:pt idx="1297">
                  <c:v>21.93</c:v>
                </c:pt>
                <c:pt idx="1298">
                  <c:v>0</c:v>
                </c:pt>
                <c:pt idx="1299">
                  <c:v>10.75</c:v>
                </c:pt>
                <c:pt idx="1300">
                  <c:v>21.41</c:v>
                </c:pt>
                <c:pt idx="1301">
                  <c:v>27.34</c:v>
                </c:pt>
                <c:pt idx="1302">
                  <c:v>20.13</c:v>
                </c:pt>
                <c:pt idx="1303">
                  <c:v>26.06</c:v>
                </c:pt>
                <c:pt idx="1304">
                  <c:v>13.37</c:v>
                </c:pt>
                <c:pt idx="1305">
                  <c:v>26.15</c:v>
                </c:pt>
                <c:pt idx="1306">
                  <c:v>27.32</c:v>
                </c:pt>
                <c:pt idx="1307">
                  <c:v>29.13</c:v>
                </c:pt>
                <c:pt idx="1308">
                  <c:v>26.41</c:v>
                </c:pt>
                <c:pt idx="1309">
                  <c:v>18.7</c:v>
                </c:pt>
                <c:pt idx="1310">
                  <c:v>15.97</c:v>
                </c:pt>
                <c:pt idx="1311">
                  <c:v>14.81</c:v>
                </c:pt>
                <c:pt idx="1312">
                  <c:v>20.34</c:v>
                </c:pt>
                <c:pt idx="1313">
                  <c:v>0</c:v>
                </c:pt>
                <c:pt idx="1314">
                  <c:v>36.79</c:v>
                </c:pt>
                <c:pt idx="1315">
                  <c:v>19.760000000000002</c:v>
                </c:pt>
                <c:pt idx="1316">
                  <c:v>26.62</c:v>
                </c:pt>
                <c:pt idx="1317">
                  <c:v>11.7</c:v>
                </c:pt>
                <c:pt idx="1318">
                  <c:v>24.51</c:v>
                </c:pt>
                <c:pt idx="1319">
                  <c:v>30.37</c:v>
                </c:pt>
                <c:pt idx="1320">
                  <c:v>19.350000000000001</c:v>
                </c:pt>
                <c:pt idx="1321">
                  <c:v>40.049999999999997</c:v>
                </c:pt>
                <c:pt idx="1322">
                  <c:v>0</c:v>
                </c:pt>
                <c:pt idx="1323">
                  <c:v>22.73</c:v>
                </c:pt>
                <c:pt idx="1324">
                  <c:v>30.04</c:v>
                </c:pt>
                <c:pt idx="1325">
                  <c:v>19.760000000000002</c:v>
                </c:pt>
                <c:pt idx="1326">
                  <c:v>30.05</c:v>
                </c:pt>
                <c:pt idx="1327">
                  <c:v>22.89</c:v>
                </c:pt>
                <c:pt idx="1328">
                  <c:v>44.85</c:v>
                </c:pt>
                <c:pt idx="1329">
                  <c:v>12.45</c:v>
                </c:pt>
                <c:pt idx="1330">
                  <c:v>10.74</c:v>
                </c:pt>
                <c:pt idx="1331">
                  <c:v>12.77</c:v>
                </c:pt>
                <c:pt idx="1332">
                  <c:v>44.63</c:v>
                </c:pt>
                <c:pt idx="1333">
                  <c:v>19.52</c:v>
                </c:pt>
                <c:pt idx="1334">
                  <c:v>0</c:v>
                </c:pt>
                <c:pt idx="1335">
                  <c:v>25.53</c:v>
                </c:pt>
                <c:pt idx="1336">
                  <c:v>23.67</c:v>
                </c:pt>
                <c:pt idx="1337">
                  <c:v>0</c:v>
                </c:pt>
                <c:pt idx="1338">
                  <c:v>7.45</c:v>
                </c:pt>
                <c:pt idx="1339">
                  <c:v>35.99</c:v>
                </c:pt>
                <c:pt idx="1340">
                  <c:v>14.77</c:v>
                </c:pt>
                <c:pt idx="1341">
                  <c:v>17</c:v>
                </c:pt>
                <c:pt idx="1342">
                  <c:v>27.96</c:v>
                </c:pt>
                <c:pt idx="1343">
                  <c:v>17.53</c:v>
                </c:pt>
                <c:pt idx="1344">
                  <c:v>14.85</c:v>
                </c:pt>
                <c:pt idx="1345">
                  <c:v>28.44</c:v>
                </c:pt>
                <c:pt idx="1346">
                  <c:v>57.5</c:v>
                </c:pt>
                <c:pt idx="1347">
                  <c:v>82.55</c:v>
                </c:pt>
                <c:pt idx="1348">
                  <c:v>26.04</c:v>
                </c:pt>
                <c:pt idx="1349">
                  <c:v>38.36</c:v>
                </c:pt>
                <c:pt idx="1350">
                  <c:v>20.99</c:v>
                </c:pt>
                <c:pt idx="1351">
                  <c:v>32.96</c:v>
                </c:pt>
                <c:pt idx="1352">
                  <c:v>62.06</c:v>
                </c:pt>
                <c:pt idx="1353">
                  <c:v>19.25</c:v>
                </c:pt>
                <c:pt idx="1354">
                  <c:v>21.78</c:v>
                </c:pt>
                <c:pt idx="1355">
                  <c:v>0</c:v>
                </c:pt>
                <c:pt idx="1356">
                  <c:v>32.28</c:v>
                </c:pt>
                <c:pt idx="1357">
                  <c:v>21.97</c:v>
                </c:pt>
                <c:pt idx="1358">
                  <c:v>32.909999999999997</c:v>
                </c:pt>
                <c:pt idx="1359">
                  <c:v>45</c:v>
                </c:pt>
                <c:pt idx="1360">
                  <c:v>23.51</c:v>
                </c:pt>
                <c:pt idx="1361">
                  <c:v>23.02</c:v>
                </c:pt>
                <c:pt idx="1362">
                  <c:v>51.21</c:v>
                </c:pt>
                <c:pt idx="1363">
                  <c:v>105.53</c:v>
                </c:pt>
                <c:pt idx="1364">
                  <c:v>26.08</c:v>
                </c:pt>
                <c:pt idx="1365">
                  <c:v>31.61</c:v>
                </c:pt>
                <c:pt idx="1366">
                  <c:v>0</c:v>
                </c:pt>
                <c:pt idx="1367">
                  <c:v>54.67</c:v>
                </c:pt>
                <c:pt idx="1368">
                  <c:v>11.94</c:v>
                </c:pt>
                <c:pt idx="1369">
                  <c:v>41.76</c:v>
                </c:pt>
                <c:pt idx="1370">
                  <c:v>93.66</c:v>
                </c:pt>
                <c:pt idx="1371">
                  <c:v>21.06</c:v>
                </c:pt>
                <c:pt idx="1372">
                  <c:v>17.100000000000001</c:v>
                </c:pt>
                <c:pt idx="1373">
                  <c:v>0</c:v>
                </c:pt>
                <c:pt idx="1374">
                  <c:v>11.31</c:v>
                </c:pt>
                <c:pt idx="1375">
                  <c:v>40.200000000000003</c:v>
                </c:pt>
                <c:pt idx="1376">
                  <c:v>7.37</c:v>
                </c:pt>
                <c:pt idx="1377">
                  <c:v>16.690000000000001</c:v>
                </c:pt>
                <c:pt idx="1378">
                  <c:v>22.3</c:v>
                </c:pt>
                <c:pt idx="1379">
                  <c:v>46.6</c:v>
                </c:pt>
                <c:pt idx="1380">
                  <c:v>18.09</c:v>
                </c:pt>
                <c:pt idx="1381">
                  <c:v>101.51</c:v>
                </c:pt>
                <c:pt idx="1382">
                  <c:v>45.11</c:v>
                </c:pt>
                <c:pt idx="1383">
                  <c:v>110.25</c:v>
                </c:pt>
                <c:pt idx="1384">
                  <c:v>18.53</c:v>
                </c:pt>
                <c:pt idx="1385">
                  <c:v>41.93</c:v>
                </c:pt>
                <c:pt idx="1386">
                  <c:v>127.94</c:v>
                </c:pt>
                <c:pt idx="1387">
                  <c:v>106.78</c:v>
                </c:pt>
                <c:pt idx="1388">
                  <c:v>50.52</c:v>
                </c:pt>
                <c:pt idx="1389">
                  <c:v>82.95</c:v>
                </c:pt>
                <c:pt idx="1390">
                  <c:v>25.67</c:v>
                </c:pt>
                <c:pt idx="1391">
                  <c:v>19.36</c:v>
                </c:pt>
                <c:pt idx="1392">
                  <c:v>24.21</c:v>
                </c:pt>
                <c:pt idx="1393">
                  <c:v>62.44</c:v>
                </c:pt>
                <c:pt idx="1394">
                  <c:v>79.28</c:v>
                </c:pt>
                <c:pt idx="1395">
                  <c:v>30.1</c:v>
                </c:pt>
                <c:pt idx="1396">
                  <c:v>10.86</c:v>
                </c:pt>
                <c:pt idx="1397">
                  <c:v>18.71</c:v>
                </c:pt>
                <c:pt idx="1398">
                  <c:v>34.06</c:v>
                </c:pt>
                <c:pt idx="1399">
                  <c:v>32.43</c:v>
                </c:pt>
                <c:pt idx="1400">
                  <c:v>22.64</c:v>
                </c:pt>
                <c:pt idx="1401">
                  <c:v>8.73</c:v>
                </c:pt>
                <c:pt idx="1402">
                  <c:v>53.21</c:v>
                </c:pt>
                <c:pt idx="1403">
                  <c:v>28.45</c:v>
                </c:pt>
                <c:pt idx="1404">
                  <c:v>41.74</c:v>
                </c:pt>
                <c:pt idx="1405">
                  <c:v>0</c:v>
                </c:pt>
                <c:pt idx="1406">
                  <c:v>20.27</c:v>
                </c:pt>
                <c:pt idx="1407">
                  <c:v>14.37</c:v>
                </c:pt>
                <c:pt idx="1408">
                  <c:v>46.25</c:v>
                </c:pt>
                <c:pt idx="1409">
                  <c:v>45.77</c:v>
                </c:pt>
                <c:pt idx="1410">
                  <c:v>14.11</c:v>
                </c:pt>
                <c:pt idx="1411">
                  <c:v>9.74</c:v>
                </c:pt>
                <c:pt idx="1412">
                  <c:v>41.58</c:v>
                </c:pt>
                <c:pt idx="1413">
                  <c:v>17.71</c:v>
                </c:pt>
                <c:pt idx="1414">
                  <c:v>23.8</c:v>
                </c:pt>
                <c:pt idx="1415">
                  <c:v>29.57</c:v>
                </c:pt>
                <c:pt idx="1416">
                  <c:v>35.18</c:v>
                </c:pt>
                <c:pt idx="1417">
                  <c:v>14.5</c:v>
                </c:pt>
                <c:pt idx="1418">
                  <c:v>55.5</c:v>
                </c:pt>
                <c:pt idx="1419">
                  <c:v>15.19</c:v>
                </c:pt>
                <c:pt idx="1420">
                  <c:v>67.52</c:v>
                </c:pt>
                <c:pt idx="1421">
                  <c:v>44.57</c:v>
                </c:pt>
                <c:pt idx="1422">
                  <c:v>61.31</c:v>
                </c:pt>
                <c:pt idx="1423">
                  <c:v>26.24</c:v>
                </c:pt>
                <c:pt idx="1424">
                  <c:v>38.56</c:v>
                </c:pt>
                <c:pt idx="1425">
                  <c:v>17.71</c:v>
                </c:pt>
                <c:pt idx="1426">
                  <c:v>23.44</c:v>
                </c:pt>
                <c:pt idx="1427">
                  <c:v>30.52</c:v>
                </c:pt>
                <c:pt idx="1428">
                  <c:v>11.63</c:v>
                </c:pt>
                <c:pt idx="1429">
                  <c:v>38.049999999999997</c:v>
                </c:pt>
                <c:pt idx="1430">
                  <c:v>24.64</c:v>
                </c:pt>
                <c:pt idx="1431">
                  <c:v>14.42</c:v>
                </c:pt>
                <c:pt idx="1432">
                  <c:v>28.34</c:v>
                </c:pt>
                <c:pt idx="1433">
                  <c:v>31.09</c:v>
                </c:pt>
                <c:pt idx="1434">
                  <c:v>24.32</c:v>
                </c:pt>
                <c:pt idx="1435">
                  <c:v>18</c:v>
                </c:pt>
                <c:pt idx="1436">
                  <c:v>46.78</c:v>
                </c:pt>
                <c:pt idx="1437">
                  <c:v>56.58</c:v>
                </c:pt>
                <c:pt idx="1438">
                  <c:v>69.55</c:v>
                </c:pt>
                <c:pt idx="1439">
                  <c:v>0</c:v>
                </c:pt>
                <c:pt idx="1440">
                  <c:v>11.23</c:v>
                </c:pt>
                <c:pt idx="1441">
                  <c:v>62.48</c:v>
                </c:pt>
                <c:pt idx="1442">
                  <c:v>65.5</c:v>
                </c:pt>
                <c:pt idx="1443">
                  <c:v>33.14</c:v>
                </c:pt>
                <c:pt idx="1444">
                  <c:v>0</c:v>
                </c:pt>
                <c:pt idx="1445">
                  <c:v>14.95</c:v>
                </c:pt>
                <c:pt idx="1446">
                  <c:v>22.25</c:v>
                </c:pt>
                <c:pt idx="1447">
                  <c:v>33.85</c:v>
                </c:pt>
                <c:pt idx="1448">
                  <c:v>6.84</c:v>
                </c:pt>
                <c:pt idx="1449">
                  <c:v>29.89</c:v>
                </c:pt>
                <c:pt idx="1450">
                  <c:v>42.65</c:v>
                </c:pt>
                <c:pt idx="1451">
                  <c:v>56.01</c:v>
                </c:pt>
                <c:pt idx="1452">
                  <c:v>69.33</c:v>
                </c:pt>
                <c:pt idx="1453">
                  <c:v>17.86</c:v>
                </c:pt>
                <c:pt idx="1454">
                  <c:v>51.54</c:v>
                </c:pt>
                <c:pt idx="1455">
                  <c:v>31.56</c:v>
                </c:pt>
                <c:pt idx="1456">
                  <c:v>23.12</c:v>
                </c:pt>
                <c:pt idx="1457">
                  <c:v>0</c:v>
                </c:pt>
                <c:pt idx="1458">
                  <c:v>13.13</c:v>
                </c:pt>
                <c:pt idx="1459">
                  <c:v>34.659999999999997</c:v>
                </c:pt>
                <c:pt idx="1460">
                  <c:v>28.99</c:v>
                </c:pt>
                <c:pt idx="1461">
                  <c:v>12.18</c:v>
                </c:pt>
                <c:pt idx="1462">
                  <c:v>30.71</c:v>
                </c:pt>
                <c:pt idx="1463">
                  <c:v>57.52</c:v>
                </c:pt>
                <c:pt idx="1464">
                  <c:v>27.51</c:v>
                </c:pt>
                <c:pt idx="1465">
                  <c:v>74.599999999999994</c:v>
                </c:pt>
                <c:pt idx="1466">
                  <c:v>38.799999999999997</c:v>
                </c:pt>
                <c:pt idx="1467">
                  <c:v>19.579999999999998</c:v>
                </c:pt>
                <c:pt idx="1468">
                  <c:v>19.420000000000002</c:v>
                </c:pt>
                <c:pt idx="1469">
                  <c:v>23.67</c:v>
                </c:pt>
                <c:pt idx="1470">
                  <c:v>0</c:v>
                </c:pt>
                <c:pt idx="1471">
                  <c:v>15.77</c:v>
                </c:pt>
                <c:pt idx="1472">
                  <c:v>54.95</c:v>
                </c:pt>
                <c:pt idx="1473">
                  <c:v>14.78</c:v>
                </c:pt>
                <c:pt idx="1474">
                  <c:v>39.92</c:v>
                </c:pt>
                <c:pt idx="1475">
                  <c:v>12.49</c:v>
                </c:pt>
                <c:pt idx="1476">
                  <c:v>21.96</c:v>
                </c:pt>
                <c:pt idx="1477">
                  <c:v>18.47</c:v>
                </c:pt>
                <c:pt idx="1478">
                  <c:v>0</c:v>
                </c:pt>
                <c:pt idx="1479">
                  <c:v>27.68</c:v>
                </c:pt>
                <c:pt idx="1480">
                  <c:v>19.420000000000002</c:v>
                </c:pt>
                <c:pt idx="1481">
                  <c:v>25.9</c:v>
                </c:pt>
                <c:pt idx="1482">
                  <c:v>0</c:v>
                </c:pt>
                <c:pt idx="1483">
                  <c:v>10.97</c:v>
                </c:pt>
                <c:pt idx="1484">
                  <c:v>25.32</c:v>
                </c:pt>
                <c:pt idx="1485">
                  <c:v>51.79</c:v>
                </c:pt>
                <c:pt idx="1486">
                  <c:v>6.41</c:v>
                </c:pt>
                <c:pt idx="1487">
                  <c:v>27.71</c:v>
                </c:pt>
                <c:pt idx="1488">
                  <c:v>18.940000000000001</c:v>
                </c:pt>
                <c:pt idx="1489">
                  <c:v>0</c:v>
                </c:pt>
                <c:pt idx="1490">
                  <c:v>64.94</c:v>
                </c:pt>
                <c:pt idx="1491">
                  <c:v>28.66</c:v>
                </c:pt>
                <c:pt idx="1492">
                  <c:v>15.22</c:v>
                </c:pt>
                <c:pt idx="1493">
                  <c:v>17.649999999999999</c:v>
                </c:pt>
                <c:pt idx="1494">
                  <c:v>21.89</c:v>
                </c:pt>
                <c:pt idx="1495">
                  <c:v>24.61</c:v>
                </c:pt>
                <c:pt idx="1496">
                  <c:v>21.13</c:v>
                </c:pt>
                <c:pt idx="1497">
                  <c:v>21.09</c:v>
                </c:pt>
                <c:pt idx="1498">
                  <c:v>150.18</c:v>
                </c:pt>
                <c:pt idx="1499">
                  <c:v>16.690000000000001</c:v>
                </c:pt>
                <c:pt idx="1500">
                  <c:v>12</c:v>
                </c:pt>
                <c:pt idx="1501">
                  <c:v>23</c:v>
                </c:pt>
                <c:pt idx="1502">
                  <c:v>21.53</c:v>
                </c:pt>
                <c:pt idx="1503">
                  <c:v>11.09</c:v>
                </c:pt>
                <c:pt idx="1504">
                  <c:v>42.42</c:v>
                </c:pt>
                <c:pt idx="1505">
                  <c:v>70.88</c:v>
                </c:pt>
                <c:pt idx="1506">
                  <c:v>9.11</c:v>
                </c:pt>
                <c:pt idx="1507">
                  <c:v>17.82</c:v>
                </c:pt>
                <c:pt idx="1508">
                  <c:v>51.91</c:v>
                </c:pt>
                <c:pt idx="1509">
                  <c:v>5.75</c:v>
                </c:pt>
                <c:pt idx="1510">
                  <c:v>27.76</c:v>
                </c:pt>
                <c:pt idx="1511">
                  <c:v>0</c:v>
                </c:pt>
                <c:pt idx="1512">
                  <c:v>30.5</c:v>
                </c:pt>
                <c:pt idx="1513">
                  <c:v>10.38</c:v>
                </c:pt>
                <c:pt idx="1514">
                  <c:v>0</c:v>
                </c:pt>
                <c:pt idx="1515">
                  <c:v>0</c:v>
                </c:pt>
                <c:pt idx="1516">
                  <c:v>25.55</c:v>
                </c:pt>
                <c:pt idx="1517">
                  <c:v>19.14</c:v>
                </c:pt>
                <c:pt idx="1518">
                  <c:v>10.25</c:v>
                </c:pt>
                <c:pt idx="1519">
                  <c:v>29.32</c:v>
                </c:pt>
                <c:pt idx="1520">
                  <c:v>46.48</c:v>
                </c:pt>
                <c:pt idx="1521">
                  <c:v>29.71</c:v>
                </c:pt>
                <c:pt idx="1522">
                  <c:v>39.83</c:v>
                </c:pt>
                <c:pt idx="1523">
                  <c:v>46.98</c:v>
                </c:pt>
                <c:pt idx="1524">
                  <c:v>41.64</c:v>
                </c:pt>
                <c:pt idx="1525">
                  <c:v>15.53</c:v>
                </c:pt>
                <c:pt idx="1526">
                  <c:v>0</c:v>
                </c:pt>
                <c:pt idx="1527">
                  <c:v>17.170000000000002</c:v>
                </c:pt>
                <c:pt idx="1528">
                  <c:v>5.4</c:v>
                </c:pt>
                <c:pt idx="1529">
                  <c:v>20.22</c:v>
                </c:pt>
                <c:pt idx="1530">
                  <c:v>29.83</c:v>
                </c:pt>
                <c:pt idx="1531">
                  <c:v>31.54</c:v>
                </c:pt>
                <c:pt idx="1532">
                  <c:v>8.5500000000000007</c:v>
                </c:pt>
                <c:pt idx="1533">
                  <c:v>12.84</c:v>
                </c:pt>
                <c:pt idx="1534">
                  <c:v>15.19</c:v>
                </c:pt>
                <c:pt idx="1535">
                  <c:v>0</c:v>
                </c:pt>
                <c:pt idx="1536">
                  <c:v>9.6999999999999993</c:v>
                </c:pt>
                <c:pt idx="1537">
                  <c:v>42.53</c:v>
                </c:pt>
                <c:pt idx="1538">
                  <c:v>36.840000000000003</c:v>
                </c:pt>
                <c:pt idx="1539">
                  <c:v>12.31</c:v>
                </c:pt>
                <c:pt idx="1540">
                  <c:v>14.3</c:v>
                </c:pt>
                <c:pt idx="1541">
                  <c:v>0</c:v>
                </c:pt>
                <c:pt idx="1542">
                  <c:v>14.87</c:v>
                </c:pt>
                <c:pt idx="1543">
                  <c:v>0</c:v>
                </c:pt>
                <c:pt idx="1544">
                  <c:v>62.57</c:v>
                </c:pt>
                <c:pt idx="1545">
                  <c:v>0</c:v>
                </c:pt>
                <c:pt idx="1546">
                  <c:v>33.520000000000003</c:v>
                </c:pt>
                <c:pt idx="1547">
                  <c:v>0</c:v>
                </c:pt>
                <c:pt idx="1548">
                  <c:v>59.61</c:v>
                </c:pt>
                <c:pt idx="1549">
                  <c:v>44.37</c:v>
                </c:pt>
                <c:pt idx="1550">
                  <c:v>0</c:v>
                </c:pt>
                <c:pt idx="1551">
                  <c:v>38.97</c:v>
                </c:pt>
                <c:pt idx="1552">
                  <c:v>38.35</c:v>
                </c:pt>
                <c:pt idx="1553">
                  <c:v>10.77</c:v>
                </c:pt>
                <c:pt idx="1554">
                  <c:v>22.57</c:v>
                </c:pt>
                <c:pt idx="1555">
                  <c:v>0</c:v>
                </c:pt>
                <c:pt idx="1556">
                  <c:v>0</c:v>
                </c:pt>
                <c:pt idx="1557">
                  <c:v>40.729999999999997</c:v>
                </c:pt>
                <c:pt idx="1558">
                  <c:v>0</c:v>
                </c:pt>
                <c:pt idx="1559">
                  <c:v>22.94</c:v>
                </c:pt>
                <c:pt idx="1560">
                  <c:v>30.92</c:v>
                </c:pt>
                <c:pt idx="1561">
                  <c:v>0</c:v>
                </c:pt>
                <c:pt idx="1562">
                  <c:v>21.1</c:v>
                </c:pt>
                <c:pt idx="1563">
                  <c:v>0</c:v>
                </c:pt>
                <c:pt idx="1564">
                  <c:v>12.4</c:v>
                </c:pt>
                <c:pt idx="1565">
                  <c:v>0</c:v>
                </c:pt>
                <c:pt idx="1566">
                  <c:v>0</c:v>
                </c:pt>
                <c:pt idx="1567">
                  <c:v>31.94</c:v>
                </c:pt>
                <c:pt idx="1568">
                  <c:v>22.47</c:v>
                </c:pt>
                <c:pt idx="1569">
                  <c:v>24.66</c:v>
                </c:pt>
                <c:pt idx="1570">
                  <c:v>35.549999999999997</c:v>
                </c:pt>
                <c:pt idx="1571">
                  <c:v>0</c:v>
                </c:pt>
                <c:pt idx="1572">
                  <c:v>0</c:v>
                </c:pt>
                <c:pt idx="1573">
                  <c:v>25.76</c:v>
                </c:pt>
                <c:pt idx="1574">
                  <c:v>0</c:v>
                </c:pt>
                <c:pt idx="1575">
                  <c:v>25.49</c:v>
                </c:pt>
                <c:pt idx="1576">
                  <c:v>22.81</c:v>
                </c:pt>
                <c:pt idx="1577">
                  <c:v>34.450000000000003</c:v>
                </c:pt>
                <c:pt idx="1578">
                  <c:v>17.07</c:v>
                </c:pt>
                <c:pt idx="1579">
                  <c:v>31.2</c:v>
                </c:pt>
                <c:pt idx="1580">
                  <c:v>0</c:v>
                </c:pt>
                <c:pt idx="1581">
                  <c:v>40.86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41.06</c:v>
                </c:pt>
                <c:pt idx="1587">
                  <c:v>0</c:v>
                </c:pt>
                <c:pt idx="1588">
                  <c:v>0</c:v>
                </c:pt>
                <c:pt idx="1589">
                  <c:v>67.69</c:v>
                </c:pt>
                <c:pt idx="1590">
                  <c:v>40.53</c:v>
                </c:pt>
                <c:pt idx="1591">
                  <c:v>23.85</c:v>
                </c:pt>
                <c:pt idx="1592">
                  <c:v>29.74</c:v>
                </c:pt>
                <c:pt idx="1593">
                  <c:v>21.4</c:v>
                </c:pt>
                <c:pt idx="1594">
                  <c:v>0</c:v>
                </c:pt>
                <c:pt idx="1595">
                  <c:v>0</c:v>
                </c:pt>
                <c:pt idx="1596">
                  <c:v>48.71</c:v>
                </c:pt>
                <c:pt idx="1597">
                  <c:v>20.81</c:v>
                </c:pt>
                <c:pt idx="1598">
                  <c:v>0</c:v>
                </c:pt>
                <c:pt idx="1599">
                  <c:v>11.55</c:v>
                </c:pt>
                <c:pt idx="1600">
                  <c:v>27.51</c:v>
                </c:pt>
                <c:pt idx="1601">
                  <c:v>0</c:v>
                </c:pt>
                <c:pt idx="1602">
                  <c:v>0</c:v>
                </c:pt>
                <c:pt idx="1603">
                  <c:v>30.55</c:v>
                </c:pt>
                <c:pt idx="1604">
                  <c:v>21.39</c:v>
                </c:pt>
                <c:pt idx="1605">
                  <c:v>0</c:v>
                </c:pt>
                <c:pt idx="1606">
                  <c:v>36.75</c:v>
                </c:pt>
                <c:pt idx="1607">
                  <c:v>11.43</c:v>
                </c:pt>
                <c:pt idx="1608">
                  <c:v>15.45</c:v>
                </c:pt>
                <c:pt idx="1609">
                  <c:v>30.57</c:v>
                </c:pt>
                <c:pt idx="1610">
                  <c:v>23.75</c:v>
                </c:pt>
                <c:pt idx="1611">
                  <c:v>0</c:v>
                </c:pt>
                <c:pt idx="1612">
                  <c:v>0</c:v>
                </c:pt>
                <c:pt idx="1613">
                  <c:v>39.35</c:v>
                </c:pt>
                <c:pt idx="1614">
                  <c:v>34.86</c:v>
                </c:pt>
                <c:pt idx="1615">
                  <c:v>0</c:v>
                </c:pt>
                <c:pt idx="1616">
                  <c:v>28.78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28.65</c:v>
                </c:pt>
                <c:pt idx="1621">
                  <c:v>0</c:v>
                </c:pt>
                <c:pt idx="1622">
                  <c:v>55.13</c:v>
                </c:pt>
                <c:pt idx="1623">
                  <c:v>0</c:v>
                </c:pt>
                <c:pt idx="1624">
                  <c:v>0</c:v>
                </c:pt>
                <c:pt idx="1625">
                  <c:v>39.22</c:v>
                </c:pt>
                <c:pt idx="1626">
                  <c:v>29.75</c:v>
                </c:pt>
                <c:pt idx="1627">
                  <c:v>0</c:v>
                </c:pt>
                <c:pt idx="1628">
                  <c:v>0</c:v>
                </c:pt>
                <c:pt idx="1629">
                  <c:v>18.82</c:v>
                </c:pt>
                <c:pt idx="1630">
                  <c:v>27.7</c:v>
                </c:pt>
                <c:pt idx="1631">
                  <c:v>0</c:v>
                </c:pt>
                <c:pt idx="1632">
                  <c:v>28.3</c:v>
                </c:pt>
                <c:pt idx="1633">
                  <c:v>0</c:v>
                </c:pt>
                <c:pt idx="1634">
                  <c:v>27.69</c:v>
                </c:pt>
                <c:pt idx="1635">
                  <c:v>0</c:v>
                </c:pt>
                <c:pt idx="1636">
                  <c:v>32.43</c:v>
                </c:pt>
                <c:pt idx="1637">
                  <c:v>13.11</c:v>
                </c:pt>
                <c:pt idx="1638">
                  <c:v>26.83</c:v>
                </c:pt>
                <c:pt idx="1639">
                  <c:v>57.82</c:v>
                </c:pt>
                <c:pt idx="1640">
                  <c:v>39.479999999999997</c:v>
                </c:pt>
                <c:pt idx="1641">
                  <c:v>15.63</c:v>
                </c:pt>
                <c:pt idx="1642">
                  <c:v>52.72</c:v>
                </c:pt>
                <c:pt idx="1643">
                  <c:v>38.6</c:v>
                </c:pt>
                <c:pt idx="1644">
                  <c:v>45.4</c:v>
                </c:pt>
                <c:pt idx="1645">
                  <c:v>44.2</c:v>
                </c:pt>
                <c:pt idx="1646">
                  <c:v>15</c:v>
                </c:pt>
                <c:pt idx="1647">
                  <c:v>0</c:v>
                </c:pt>
                <c:pt idx="1648">
                  <c:v>56.26</c:v>
                </c:pt>
                <c:pt idx="1649">
                  <c:v>30.12</c:v>
                </c:pt>
                <c:pt idx="1650">
                  <c:v>30.03</c:v>
                </c:pt>
                <c:pt idx="1651">
                  <c:v>23.33</c:v>
                </c:pt>
                <c:pt idx="1652">
                  <c:v>42.42</c:v>
                </c:pt>
                <c:pt idx="1653">
                  <c:v>30.04</c:v>
                </c:pt>
                <c:pt idx="1654">
                  <c:v>29.47</c:v>
                </c:pt>
                <c:pt idx="1655">
                  <c:v>0</c:v>
                </c:pt>
                <c:pt idx="1656">
                  <c:v>0</c:v>
                </c:pt>
                <c:pt idx="1657">
                  <c:v>11.35</c:v>
                </c:pt>
                <c:pt idx="1658">
                  <c:v>14.57</c:v>
                </c:pt>
                <c:pt idx="1659">
                  <c:v>55.17</c:v>
                </c:pt>
                <c:pt idx="1660">
                  <c:v>15.32</c:v>
                </c:pt>
                <c:pt idx="1661">
                  <c:v>53.15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28.22</c:v>
                </c:pt>
                <c:pt idx="1666">
                  <c:v>18.03</c:v>
                </c:pt>
                <c:pt idx="1667">
                  <c:v>0</c:v>
                </c:pt>
                <c:pt idx="1668">
                  <c:v>21.48</c:v>
                </c:pt>
                <c:pt idx="1669">
                  <c:v>0</c:v>
                </c:pt>
                <c:pt idx="1670">
                  <c:v>12.67</c:v>
                </c:pt>
                <c:pt idx="1671">
                  <c:v>43.67</c:v>
                </c:pt>
                <c:pt idx="1672">
                  <c:v>41.36</c:v>
                </c:pt>
                <c:pt idx="1673">
                  <c:v>12.69</c:v>
                </c:pt>
                <c:pt idx="1674">
                  <c:v>20.440000000000001</c:v>
                </c:pt>
                <c:pt idx="1675">
                  <c:v>0</c:v>
                </c:pt>
                <c:pt idx="1676">
                  <c:v>0</c:v>
                </c:pt>
                <c:pt idx="1677">
                  <c:v>25.93</c:v>
                </c:pt>
                <c:pt idx="1678">
                  <c:v>0</c:v>
                </c:pt>
                <c:pt idx="1679">
                  <c:v>0</c:v>
                </c:pt>
                <c:pt idx="1680">
                  <c:v>9.6199999999999992</c:v>
                </c:pt>
                <c:pt idx="1681">
                  <c:v>21.92</c:v>
                </c:pt>
                <c:pt idx="1682">
                  <c:v>15.88</c:v>
                </c:pt>
                <c:pt idx="1683">
                  <c:v>21.39</c:v>
                </c:pt>
                <c:pt idx="1684">
                  <c:v>0</c:v>
                </c:pt>
                <c:pt idx="1685">
                  <c:v>33.93</c:v>
                </c:pt>
                <c:pt idx="1686">
                  <c:v>20.13</c:v>
                </c:pt>
                <c:pt idx="1687">
                  <c:v>69.67</c:v>
                </c:pt>
                <c:pt idx="1688">
                  <c:v>30.99</c:v>
                </c:pt>
                <c:pt idx="1689">
                  <c:v>11.75</c:v>
                </c:pt>
                <c:pt idx="1690">
                  <c:v>19.010000000000002</c:v>
                </c:pt>
                <c:pt idx="1691">
                  <c:v>38.6</c:v>
                </c:pt>
                <c:pt idx="1692">
                  <c:v>22.31</c:v>
                </c:pt>
                <c:pt idx="1693">
                  <c:v>25.95</c:v>
                </c:pt>
                <c:pt idx="1694">
                  <c:v>23.22</c:v>
                </c:pt>
                <c:pt idx="1695">
                  <c:v>16.079999999999998</c:v>
                </c:pt>
                <c:pt idx="1696">
                  <c:v>20.16</c:v>
                </c:pt>
                <c:pt idx="1697">
                  <c:v>11.74</c:v>
                </c:pt>
                <c:pt idx="1698">
                  <c:v>39.4</c:v>
                </c:pt>
                <c:pt idx="1699">
                  <c:v>44.13</c:v>
                </c:pt>
                <c:pt idx="1700">
                  <c:v>28.56</c:v>
                </c:pt>
                <c:pt idx="1701">
                  <c:v>39.840000000000003</c:v>
                </c:pt>
                <c:pt idx="1702">
                  <c:v>28.19</c:v>
                </c:pt>
                <c:pt idx="1703">
                  <c:v>41.16</c:v>
                </c:pt>
                <c:pt idx="1704">
                  <c:v>46.81</c:v>
                </c:pt>
                <c:pt idx="1705">
                  <c:v>31.45</c:v>
                </c:pt>
                <c:pt idx="1706">
                  <c:v>30.99</c:v>
                </c:pt>
                <c:pt idx="1707">
                  <c:v>22.89</c:v>
                </c:pt>
                <c:pt idx="1708">
                  <c:v>32.46</c:v>
                </c:pt>
                <c:pt idx="1709">
                  <c:v>38.950000000000003</c:v>
                </c:pt>
                <c:pt idx="1710">
                  <c:v>39.520000000000003</c:v>
                </c:pt>
                <c:pt idx="1711">
                  <c:v>43.29</c:v>
                </c:pt>
                <c:pt idx="1712">
                  <c:v>42.69</c:v>
                </c:pt>
                <c:pt idx="1713">
                  <c:v>39.619999999999997</c:v>
                </c:pt>
                <c:pt idx="1714">
                  <c:v>26.63</c:v>
                </c:pt>
                <c:pt idx="1715">
                  <c:v>25.82</c:v>
                </c:pt>
                <c:pt idx="1716">
                  <c:v>26.01</c:v>
                </c:pt>
                <c:pt idx="1717">
                  <c:v>37.909999999999997</c:v>
                </c:pt>
                <c:pt idx="1718">
                  <c:v>33.590000000000003</c:v>
                </c:pt>
                <c:pt idx="1719">
                  <c:v>50.05</c:v>
                </c:pt>
                <c:pt idx="1720">
                  <c:v>0</c:v>
                </c:pt>
                <c:pt idx="1721">
                  <c:v>51.92</c:v>
                </c:pt>
                <c:pt idx="1722">
                  <c:v>42.04</c:v>
                </c:pt>
                <c:pt idx="1723">
                  <c:v>38.909999999999997</c:v>
                </c:pt>
                <c:pt idx="1724">
                  <c:v>38.28</c:v>
                </c:pt>
                <c:pt idx="1725">
                  <c:v>0</c:v>
                </c:pt>
                <c:pt idx="1726">
                  <c:v>30.9</c:v>
                </c:pt>
                <c:pt idx="1727">
                  <c:v>23.22</c:v>
                </c:pt>
                <c:pt idx="1728">
                  <c:v>0</c:v>
                </c:pt>
                <c:pt idx="1729">
                  <c:v>0</c:v>
                </c:pt>
                <c:pt idx="1730">
                  <c:v>28.64</c:v>
                </c:pt>
                <c:pt idx="1731">
                  <c:v>28.99</c:v>
                </c:pt>
                <c:pt idx="1732">
                  <c:v>13.96</c:v>
                </c:pt>
                <c:pt idx="1733">
                  <c:v>21.55</c:v>
                </c:pt>
                <c:pt idx="1734">
                  <c:v>44.21</c:v>
                </c:pt>
                <c:pt idx="1735">
                  <c:v>0</c:v>
                </c:pt>
                <c:pt idx="1736">
                  <c:v>22.85</c:v>
                </c:pt>
                <c:pt idx="1737">
                  <c:v>28.88</c:v>
                </c:pt>
                <c:pt idx="1738">
                  <c:v>26.35</c:v>
                </c:pt>
                <c:pt idx="1739">
                  <c:v>26.73</c:v>
                </c:pt>
                <c:pt idx="1740">
                  <c:v>54.19</c:v>
                </c:pt>
                <c:pt idx="1741">
                  <c:v>67.31</c:v>
                </c:pt>
                <c:pt idx="1742">
                  <c:v>14.75</c:v>
                </c:pt>
                <c:pt idx="1743">
                  <c:v>29.89</c:v>
                </c:pt>
                <c:pt idx="1744">
                  <c:v>52.09</c:v>
                </c:pt>
                <c:pt idx="1745">
                  <c:v>23.18</c:v>
                </c:pt>
                <c:pt idx="1746">
                  <c:v>25.47</c:v>
                </c:pt>
                <c:pt idx="1747">
                  <c:v>11.83</c:v>
                </c:pt>
                <c:pt idx="1748">
                  <c:v>0</c:v>
                </c:pt>
                <c:pt idx="1749">
                  <c:v>13.64</c:v>
                </c:pt>
                <c:pt idx="1750">
                  <c:v>39.72</c:v>
                </c:pt>
                <c:pt idx="1751">
                  <c:v>26.47</c:v>
                </c:pt>
                <c:pt idx="1752">
                  <c:v>50.05</c:v>
                </c:pt>
                <c:pt idx="1753">
                  <c:v>46.93</c:v>
                </c:pt>
                <c:pt idx="1754">
                  <c:v>37.119999999999997</c:v>
                </c:pt>
                <c:pt idx="1755">
                  <c:v>21.37</c:v>
                </c:pt>
                <c:pt idx="1756">
                  <c:v>32.83</c:v>
                </c:pt>
                <c:pt idx="1757">
                  <c:v>45.01</c:v>
                </c:pt>
                <c:pt idx="1758">
                  <c:v>30.31</c:v>
                </c:pt>
                <c:pt idx="1759">
                  <c:v>20.98</c:v>
                </c:pt>
                <c:pt idx="1760">
                  <c:v>37.68</c:v>
                </c:pt>
                <c:pt idx="1761">
                  <c:v>28.14</c:v>
                </c:pt>
                <c:pt idx="1762">
                  <c:v>34.01</c:v>
                </c:pt>
                <c:pt idx="1763">
                  <c:v>43.39</c:v>
                </c:pt>
                <c:pt idx="1764">
                  <c:v>19.61</c:v>
                </c:pt>
                <c:pt idx="1765">
                  <c:v>13.79</c:v>
                </c:pt>
                <c:pt idx="1766">
                  <c:v>35.06</c:v>
                </c:pt>
                <c:pt idx="1767">
                  <c:v>40.65</c:v>
                </c:pt>
                <c:pt idx="1768">
                  <c:v>7.48</c:v>
                </c:pt>
                <c:pt idx="1769">
                  <c:v>0</c:v>
                </c:pt>
                <c:pt idx="1770">
                  <c:v>17.489999999999998</c:v>
                </c:pt>
                <c:pt idx="1771">
                  <c:v>16.52</c:v>
                </c:pt>
                <c:pt idx="1772">
                  <c:v>41.69</c:v>
                </c:pt>
                <c:pt idx="1773">
                  <c:v>17.260000000000002</c:v>
                </c:pt>
                <c:pt idx="1774">
                  <c:v>20.59</c:v>
                </c:pt>
                <c:pt idx="1775">
                  <c:v>27.22</c:v>
                </c:pt>
                <c:pt idx="1776">
                  <c:v>35.32</c:v>
                </c:pt>
                <c:pt idx="1777">
                  <c:v>49.23</c:v>
                </c:pt>
                <c:pt idx="1778">
                  <c:v>48.53</c:v>
                </c:pt>
                <c:pt idx="1779">
                  <c:v>29.64</c:v>
                </c:pt>
                <c:pt idx="1780">
                  <c:v>46.4</c:v>
                </c:pt>
                <c:pt idx="1781">
                  <c:v>38.770000000000003</c:v>
                </c:pt>
                <c:pt idx="1782">
                  <c:v>31.1</c:v>
                </c:pt>
                <c:pt idx="1783">
                  <c:v>34.81</c:v>
                </c:pt>
                <c:pt idx="1784">
                  <c:v>23.31</c:v>
                </c:pt>
                <c:pt idx="1785">
                  <c:v>15.53</c:v>
                </c:pt>
                <c:pt idx="1786">
                  <c:v>42.3</c:v>
                </c:pt>
                <c:pt idx="1787">
                  <c:v>14.2</c:v>
                </c:pt>
                <c:pt idx="1788">
                  <c:v>40.799999999999997</c:v>
                </c:pt>
                <c:pt idx="1789">
                  <c:v>20.98</c:v>
                </c:pt>
                <c:pt idx="1790">
                  <c:v>47.96</c:v>
                </c:pt>
                <c:pt idx="1791">
                  <c:v>40.21</c:v>
                </c:pt>
                <c:pt idx="1792">
                  <c:v>26.41</c:v>
                </c:pt>
                <c:pt idx="1793">
                  <c:v>14.89</c:v>
                </c:pt>
                <c:pt idx="1794">
                  <c:v>27.1</c:v>
                </c:pt>
                <c:pt idx="1795">
                  <c:v>8.69</c:v>
                </c:pt>
                <c:pt idx="1796">
                  <c:v>6.18</c:v>
                </c:pt>
                <c:pt idx="1797">
                  <c:v>16.12</c:v>
                </c:pt>
                <c:pt idx="1798">
                  <c:v>31.24</c:v>
                </c:pt>
                <c:pt idx="1799">
                  <c:v>43.5</c:v>
                </c:pt>
                <c:pt idx="1800">
                  <c:v>19.71</c:v>
                </c:pt>
                <c:pt idx="1801">
                  <c:v>15.99</c:v>
                </c:pt>
                <c:pt idx="1802">
                  <c:v>14.6</c:v>
                </c:pt>
                <c:pt idx="1803">
                  <c:v>17.93</c:v>
                </c:pt>
                <c:pt idx="1804">
                  <c:v>46.28</c:v>
                </c:pt>
                <c:pt idx="1805">
                  <c:v>19.079999999999998</c:v>
                </c:pt>
                <c:pt idx="1806">
                  <c:v>39.42</c:v>
                </c:pt>
                <c:pt idx="1807">
                  <c:v>18.260000000000002</c:v>
                </c:pt>
                <c:pt idx="1808">
                  <c:v>25.95</c:v>
                </c:pt>
                <c:pt idx="1809">
                  <c:v>11.79</c:v>
                </c:pt>
                <c:pt idx="1810">
                  <c:v>19.079999999999998</c:v>
                </c:pt>
                <c:pt idx="1811">
                  <c:v>21.23</c:v>
                </c:pt>
                <c:pt idx="1812">
                  <c:v>39.61</c:v>
                </c:pt>
                <c:pt idx="1813">
                  <c:v>11.31</c:v>
                </c:pt>
                <c:pt idx="1814">
                  <c:v>42.23</c:v>
                </c:pt>
                <c:pt idx="1815">
                  <c:v>15.9</c:v>
                </c:pt>
                <c:pt idx="1816">
                  <c:v>14.54</c:v>
                </c:pt>
                <c:pt idx="1817">
                  <c:v>18.93</c:v>
                </c:pt>
                <c:pt idx="1818">
                  <c:v>44.82</c:v>
                </c:pt>
                <c:pt idx="1819">
                  <c:v>48.71</c:v>
                </c:pt>
                <c:pt idx="1820">
                  <c:v>39.450000000000003</c:v>
                </c:pt>
                <c:pt idx="1821">
                  <c:v>43.31</c:v>
                </c:pt>
                <c:pt idx="1822">
                  <c:v>0</c:v>
                </c:pt>
                <c:pt idx="1823">
                  <c:v>25.89</c:v>
                </c:pt>
                <c:pt idx="1824">
                  <c:v>9.26</c:v>
                </c:pt>
                <c:pt idx="1825">
                  <c:v>58.63</c:v>
                </c:pt>
                <c:pt idx="1826">
                  <c:v>16.72</c:v>
                </c:pt>
                <c:pt idx="1827">
                  <c:v>35.07</c:v>
                </c:pt>
                <c:pt idx="1828">
                  <c:v>60.94</c:v>
                </c:pt>
                <c:pt idx="1829">
                  <c:v>40.72</c:v>
                </c:pt>
                <c:pt idx="1830">
                  <c:v>61.05</c:v>
                </c:pt>
                <c:pt idx="1831">
                  <c:v>41.8</c:v>
                </c:pt>
                <c:pt idx="1832">
                  <c:v>39.35</c:v>
                </c:pt>
                <c:pt idx="1833">
                  <c:v>29.43</c:v>
                </c:pt>
                <c:pt idx="1834">
                  <c:v>4.4400000000000004</c:v>
                </c:pt>
                <c:pt idx="1835">
                  <c:v>6.14</c:v>
                </c:pt>
                <c:pt idx="1836">
                  <c:v>25.71</c:v>
                </c:pt>
                <c:pt idx="1837">
                  <c:v>12.92</c:v>
                </c:pt>
                <c:pt idx="1838">
                  <c:v>31.19</c:v>
                </c:pt>
                <c:pt idx="1839">
                  <c:v>28.7</c:v>
                </c:pt>
                <c:pt idx="1840">
                  <c:v>39.72</c:v>
                </c:pt>
                <c:pt idx="1841">
                  <c:v>52.25</c:v>
                </c:pt>
                <c:pt idx="1842">
                  <c:v>6.62</c:v>
                </c:pt>
                <c:pt idx="1843">
                  <c:v>44.12</c:v>
                </c:pt>
                <c:pt idx="1844">
                  <c:v>13.43</c:v>
                </c:pt>
                <c:pt idx="1845">
                  <c:v>0</c:v>
                </c:pt>
                <c:pt idx="1846">
                  <c:v>18.420000000000002</c:v>
                </c:pt>
                <c:pt idx="1847">
                  <c:v>7.37</c:v>
                </c:pt>
                <c:pt idx="1848">
                  <c:v>37.06</c:v>
                </c:pt>
                <c:pt idx="1849">
                  <c:v>38.479999999999997</c:v>
                </c:pt>
                <c:pt idx="1850">
                  <c:v>21.11</c:v>
                </c:pt>
                <c:pt idx="1851">
                  <c:v>39.61</c:v>
                </c:pt>
                <c:pt idx="1852">
                  <c:v>43.85</c:v>
                </c:pt>
                <c:pt idx="1853">
                  <c:v>69.12</c:v>
                </c:pt>
                <c:pt idx="1854">
                  <c:v>14.95</c:v>
                </c:pt>
                <c:pt idx="1855">
                  <c:v>0</c:v>
                </c:pt>
                <c:pt idx="1856">
                  <c:v>36.25</c:v>
                </c:pt>
                <c:pt idx="1857">
                  <c:v>29.04</c:v>
                </c:pt>
                <c:pt idx="1858">
                  <c:v>17.41</c:v>
                </c:pt>
                <c:pt idx="1859">
                  <c:v>13.05</c:v>
                </c:pt>
                <c:pt idx="1860">
                  <c:v>20.13</c:v>
                </c:pt>
                <c:pt idx="1861">
                  <c:v>47.56</c:v>
                </c:pt>
                <c:pt idx="1862">
                  <c:v>26.89</c:v>
                </c:pt>
                <c:pt idx="1863">
                  <c:v>23.75</c:v>
                </c:pt>
                <c:pt idx="1864">
                  <c:v>29.13</c:v>
                </c:pt>
                <c:pt idx="1865">
                  <c:v>18.64</c:v>
                </c:pt>
                <c:pt idx="1866">
                  <c:v>16.510000000000002</c:v>
                </c:pt>
                <c:pt idx="1867">
                  <c:v>27.5</c:v>
                </c:pt>
                <c:pt idx="1868">
                  <c:v>66.12</c:v>
                </c:pt>
                <c:pt idx="1869">
                  <c:v>15.5</c:v>
                </c:pt>
                <c:pt idx="1870">
                  <c:v>76.58</c:v>
                </c:pt>
                <c:pt idx="1871">
                  <c:v>41.14</c:v>
                </c:pt>
                <c:pt idx="1872">
                  <c:v>39.44</c:v>
                </c:pt>
                <c:pt idx="1873">
                  <c:v>18.61</c:v>
                </c:pt>
                <c:pt idx="1874">
                  <c:v>17.239999999999998</c:v>
                </c:pt>
                <c:pt idx="1875">
                  <c:v>34.700000000000003</c:v>
                </c:pt>
                <c:pt idx="1876">
                  <c:v>8.11</c:v>
                </c:pt>
                <c:pt idx="1877">
                  <c:v>60.68</c:v>
                </c:pt>
                <c:pt idx="1878">
                  <c:v>7.37</c:v>
                </c:pt>
                <c:pt idx="1879">
                  <c:v>7.64</c:v>
                </c:pt>
                <c:pt idx="1880">
                  <c:v>21.17</c:v>
                </c:pt>
                <c:pt idx="1881">
                  <c:v>48.54</c:v>
                </c:pt>
                <c:pt idx="1882">
                  <c:v>31.13</c:v>
                </c:pt>
                <c:pt idx="1883">
                  <c:v>21.18</c:v>
                </c:pt>
                <c:pt idx="1884">
                  <c:v>43.15</c:v>
                </c:pt>
                <c:pt idx="1885">
                  <c:v>37.020000000000003</c:v>
                </c:pt>
                <c:pt idx="1886">
                  <c:v>27.25</c:v>
                </c:pt>
                <c:pt idx="1887">
                  <c:v>42.12</c:v>
                </c:pt>
                <c:pt idx="1888">
                  <c:v>49.52</c:v>
                </c:pt>
                <c:pt idx="1889">
                  <c:v>21.33</c:v>
                </c:pt>
                <c:pt idx="1890">
                  <c:v>86.05</c:v>
                </c:pt>
                <c:pt idx="1891">
                  <c:v>26.94</c:v>
                </c:pt>
                <c:pt idx="1892">
                  <c:v>14.53</c:v>
                </c:pt>
                <c:pt idx="1893">
                  <c:v>75.14</c:v>
                </c:pt>
                <c:pt idx="1894">
                  <c:v>17.75</c:v>
                </c:pt>
                <c:pt idx="1895">
                  <c:v>22.32</c:v>
                </c:pt>
                <c:pt idx="1896">
                  <c:v>0</c:v>
                </c:pt>
                <c:pt idx="1897">
                  <c:v>21.63</c:v>
                </c:pt>
                <c:pt idx="1898">
                  <c:v>47.71</c:v>
                </c:pt>
                <c:pt idx="1899">
                  <c:v>17.850000000000001</c:v>
                </c:pt>
                <c:pt idx="1900">
                  <c:v>0</c:v>
                </c:pt>
                <c:pt idx="1901">
                  <c:v>28.41</c:v>
                </c:pt>
                <c:pt idx="1902">
                  <c:v>44.54</c:v>
                </c:pt>
                <c:pt idx="1903">
                  <c:v>36.89</c:v>
                </c:pt>
                <c:pt idx="1904">
                  <c:v>44.03</c:v>
                </c:pt>
                <c:pt idx="1905">
                  <c:v>12.87</c:v>
                </c:pt>
                <c:pt idx="1906">
                  <c:v>20.39</c:v>
                </c:pt>
                <c:pt idx="1907">
                  <c:v>97.06</c:v>
                </c:pt>
                <c:pt idx="1908">
                  <c:v>38.83</c:v>
                </c:pt>
                <c:pt idx="1909">
                  <c:v>0</c:v>
                </c:pt>
                <c:pt idx="1910">
                  <c:v>23.46</c:v>
                </c:pt>
                <c:pt idx="1911">
                  <c:v>0</c:v>
                </c:pt>
                <c:pt idx="1912">
                  <c:v>56.26</c:v>
                </c:pt>
                <c:pt idx="1913">
                  <c:v>56.75</c:v>
                </c:pt>
                <c:pt idx="1914">
                  <c:v>0</c:v>
                </c:pt>
                <c:pt idx="1915">
                  <c:v>68.680000000000007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56.2</c:v>
                </c:pt>
                <c:pt idx="1921">
                  <c:v>33.51</c:v>
                </c:pt>
                <c:pt idx="1922">
                  <c:v>52.49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36.619999999999997</c:v>
                </c:pt>
                <c:pt idx="1927">
                  <c:v>0</c:v>
                </c:pt>
                <c:pt idx="1928">
                  <c:v>36.07</c:v>
                </c:pt>
                <c:pt idx="1929">
                  <c:v>0</c:v>
                </c:pt>
                <c:pt idx="1930">
                  <c:v>0</c:v>
                </c:pt>
                <c:pt idx="1931">
                  <c:v>40.869999999999997</c:v>
                </c:pt>
                <c:pt idx="1932">
                  <c:v>0</c:v>
                </c:pt>
                <c:pt idx="1933">
                  <c:v>17.93</c:v>
                </c:pt>
                <c:pt idx="1934">
                  <c:v>0</c:v>
                </c:pt>
                <c:pt idx="1935">
                  <c:v>59.77</c:v>
                </c:pt>
                <c:pt idx="1936">
                  <c:v>20.59</c:v>
                </c:pt>
                <c:pt idx="1937">
                  <c:v>80.83</c:v>
                </c:pt>
                <c:pt idx="1938">
                  <c:v>43.21</c:v>
                </c:pt>
                <c:pt idx="1939">
                  <c:v>52.87</c:v>
                </c:pt>
                <c:pt idx="1940">
                  <c:v>44.26</c:v>
                </c:pt>
                <c:pt idx="1941">
                  <c:v>6.04</c:v>
                </c:pt>
                <c:pt idx="1942">
                  <c:v>17.350000000000001</c:v>
                </c:pt>
                <c:pt idx="1943">
                  <c:v>0</c:v>
                </c:pt>
                <c:pt idx="1944">
                  <c:v>24.3</c:v>
                </c:pt>
                <c:pt idx="1945">
                  <c:v>0</c:v>
                </c:pt>
                <c:pt idx="1946">
                  <c:v>38.5</c:v>
                </c:pt>
                <c:pt idx="1947">
                  <c:v>0</c:v>
                </c:pt>
                <c:pt idx="1948">
                  <c:v>31.31</c:v>
                </c:pt>
                <c:pt idx="1949">
                  <c:v>34.29</c:v>
                </c:pt>
                <c:pt idx="1950">
                  <c:v>51.34</c:v>
                </c:pt>
                <c:pt idx="1951">
                  <c:v>30.4</c:v>
                </c:pt>
                <c:pt idx="1952">
                  <c:v>13.1</c:v>
                </c:pt>
                <c:pt idx="1953">
                  <c:v>37.14</c:v>
                </c:pt>
                <c:pt idx="1954">
                  <c:v>88.5</c:v>
                </c:pt>
                <c:pt idx="1955">
                  <c:v>41.25</c:v>
                </c:pt>
                <c:pt idx="1956">
                  <c:v>46.61</c:v>
                </c:pt>
                <c:pt idx="1957">
                  <c:v>21.41</c:v>
                </c:pt>
                <c:pt idx="1958">
                  <c:v>31.77</c:v>
                </c:pt>
                <c:pt idx="1959">
                  <c:v>28.01</c:v>
                </c:pt>
                <c:pt idx="1960">
                  <c:v>16.03</c:v>
                </c:pt>
                <c:pt idx="1961">
                  <c:v>32.75</c:v>
                </c:pt>
                <c:pt idx="1962">
                  <c:v>13.87</c:v>
                </c:pt>
                <c:pt idx="1963">
                  <c:v>16.52</c:v>
                </c:pt>
                <c:pt idx="1964">
                  <c:v>47.42</c:v>
                </c:pt>
                <c:pt idx="1965">
                  <c:v>15.85</c:v>
                </c:pt>
                <c:pt idx="1966">
                  <c:v>37.36</c:v>
                </c:pt>
                <c:pt idx="1967">
                  <c:v>44.42</c:v>
                </c:pt>
                <c:pt idx="1968">
                  <c:v>24.05</c:v>
                </c:pt>
                <c:pt idx="1969">
                  <c:v>54.98</c:v>
                </c:pt>
                <c:pt idx="1970">
                  <c:v>48.99</c:v>
                </c:pt>
                <c:pt idx="1971">
                  <c:v>31.31</c:v>
                </c:pt>
                <c:pt idx="1972">
                  <c:v>48.13</c:v>
                </c:pt>
                <c:pt idx="1973">
                  <c:v>51.78</c:v>
                </c:pt>
                <c:pt idx="1974">
                  <c:v>33.93</c:v>
                </c:pt>
                <c:pt idx="1975">
                  <c:v>29.04</c:v>
                </c:pt>
                <c:pt idx="1976">
                  <c:v>39.07</c:v>
                </c:pt>
                <c:pt idx="1977">
                  <c:v>27.53</c:v>
                </c:pt>
                <c:pt idx="1978">
                  <c:v>88.73</c:v>
                </c:pt>
                <c:pt idx="1979">
                  <c:v>44.83</c:v>
                </c:pt>
                <c:pt idx="1980">
                  <c:v>33.619999999999997</c:v>
                </c:pt>
                <c:pt idx="1981">
                  <c:v>34.46</c:v>
                </c:pt>
                <c:pt idx="1982">
                  <c:v>44.18</c:v>
                </c:pt>
                <c:pt idx="1983">
                  <c:v>61.3</c:v>
                </c:pt>
                <c:pt idx="1984">
                  <c:v>15.7</c:v>
                </c:pt>
                <c:pt idx="1985">
                  <c:v>29.75</c:v>
                </c:pt>
                <c:pt idx="1986">
                  <c:v>23.91</c:v>
                </c:pt>
                <c:pt idx="1987">
                  <c:v>23.52</c:v>
                </c:pt>
                <c:pt idx="1988">
                  <c:v>23.2</c:v>
                </c:pt>
                <c:pt idx="1989">
                  <c:v>47.18</c:v>
                </c:pt>
                <c:pt idx="1990">
                  <c:v>32.35</c:v>
                </c:pt>
                <c:pt idx="1991">
                  <c:v>23.92</c:v>
                </c:pt>
                <c:pt idx="1992">
                  <c:v>53.57</c:v>
                </c:pt>
                <c:pt idx="1993">
                  <c:v>33.119999999999997</c:v>
                </c:pt>
                <c:pt idx="1994">
                  <c:v>30.87</c:v>
                </c:pt>
                <c:pt idx="1995">
                  <c:v>13.89</c:v>
                </c:pt>
                <c:pt idx="1996">
                  <c:v>27.89</c:v>
                </c:pt>
                <c:pt idx="1997">
                  <c:v>25.38</c:v>
                </c:pt>
                <c:pt idx="1998">
                  <c:v>37.33</c:v>
                </c:pt>
                <c:pt idx="1999">
                  <c:v>61.81</c:v>
                </c:pt>
                <c:pt idx="2000">
                  <c:v>16.62</c:v>
                </c:pt>
                <c:pt idx="2001">
                  <c:v>69.33</c:v>
                </c:pt>
                <c:pt idx="2002">
                  <c:v>68.89</c:v>
                </c:pt>
                <c:pt idx="2003">
                  <c:v>21.2</c:v>
                </c:pt>
                <c:pt idx="2004">
                  <c:v>18.55</c:v>
                </c:pt>
                <c:pt idx="2005">
                  <c:v>27.33</c:v>
                </c:pt>
                <c:pt idx="2006">
                  <c:v>40.520000000000003</c:v>
                </c:pt>
                <c:pt idx="2007">
                  <c:v>18.77</c:v>
                </c:pt>
                <c:pt idx="2008">
                  <c:v>64.28</c:v>
                </c:pt>
                <c:pt idx="2009">
                  <c:v>32.78</c:v>
                </c:pt>
                <c:pt idx="2010">
                  <c:v>11.39</c:v>
                </c:pt>
                <c:pt idx="2011">
                  <c:v>55.68</c:v>
                </c:pt>
                <c:pt idx="2012">
                  <c:v>30.96</c:v>
                </c:pt>
                <c:pt idx="2013">
                  <c:v>23.64</c:v>
                </c:pt>
                <c:pt idx="2014">
                  <c:v>24.45</c:v>
                </c:pt>
                <c:pt idx="2015">
                  <c:v>16.079999999999998</c:v>
                </c:pt>
                <c:pt idx="2016">
                  <c:v>32.04</c:v>
                </c:pt>
                <c:pt idx="2017">
                  <c:v>20.329999999999998</c:v>
                </c:pt>
                <c:pt idx="2018">
                  <c:v>26.82</c:v>
                </c:pt>
                <c:pt idx="2019">
                  <c:v>12.97</c:v>
                </c:pt>
                <c:pt idx="2020">
                  <c:v>24.72</c:v>
                </c:pt>
                <c:pt idx="2021">
                  <c:v>48.03</c:v>
                </c:pt>
                <c:pt idx="2022">
                  <c:v>63</c:v>
                </c:pt>
                <c:pt idx="2023">
                  <c:v>39.119999999999997</c:v>
                </c:pt>
                <c:pt idx="2024">
                  <c:v>56.64</c:v>
                </c:pt>
                <c:pt idx="2025">
                  <c:v>29.49</c:v>
                </c:pt>
                <c:pt idx="2026">
                  <c:v>26.24</c:v>
                </c:pt>
                <c:pt idx="2027">
                  <c:v>60.87</c:v>
                </c:pt>
                <c:pt idx="2028">
                  <c:v>42.52</c:v>
                </c:pt>
                <c:pt idx="2029">
                  <c:v>42.29</c:v>
                </c:pt>
                <c:pt idx="2030">
                  <c:v>54.45</c:v>
                </c:pt>
                <c:pt idx="2031">
                  <c:v>18.920000000000002</c:v>
                </c:pt>
                <c:pt idx="2032">
                  <c:v>39.51</c:v>
                </c:pt>
                <c:pt idx="2033">
                  <c:v>19.649999999999999</c:v>
                </c:pt>
                <c:pt idx="2034">
                  <c:v>22.03</c:v>
                </c:pt>
                <c:pt idx="2035">
                  <c:v>39.270000000000003</c:v>
                </c:pt>
                <c:pt idx="2036">
                  <c:v>35.78</c:v>
                </c:pt>
                <c:pt idx="2037">
                  <c:v>21.66</c:v>
                </c:pt>
                <c:pt idx="2038">
                  <c:v>29.88</c:v>
                </c:pt>
                <c:pt idx="2039">
                  <c:v>21.03</c:v>
                </c:pt>
                <c:pt idx="2040">
                  <c:v>0</c:v>
                </c:pt>
                <c:pt idx="2041">
                  <c:v>27.46</c:v>
                </c:pt>
                <c:pt idx="2042">
                  <c:v>0</c:v>
                </c:pt>
                <c:pt idx="2043">
                  <c:v>53.6</c:v>
                </c:pt>
                <c:pt idx="2044">
                  <c:v>27.94</c:v>
                </c:pt>
                <c:pt idx="2045">
                  <c:v>48.14</c:v>
                </c:pt>
                <c:pt idx="2046">
                  <c:v>36.07</c:v>
                </c:pt>
                <c:pt idx="2047">
                  <c:v>16.420000000000002</c:v>
                </c:pt>
                <c:pt idx="2048">
                  <c:v>63.46</c:v>
                </c:pt>
                <c:pt idx="2049">
                  <c:v>50.98</c:v>
                </c:pt>
                <c:pt idx="2050">
                  <c:v>33.64</c:v>
                </c:pt>
                <c:pt idx="2051">
                  <c:v>0</c:v>
                </c:pt>
                <c:pt idx="2052">
                  <c:v>30.64</c:v>
                </c:pt>
                <c:pt idx="2053">
                  <c:v>28.32</c:v>
                </c:pt>
                <c:pt idx="2054">
                  <c:v>41.99</c:v>
                </c:pt>
                <c:pt idx="2055">
                  <c:v>27.27</c:v>
                </c:pt>
                <c:pt idx="2056">
                  <c:v>27.59</c:v>
                </c:pt>
                <c:pt idx="2057">
                  <c:v>16.920000000000002</c:v>
                </c:pt>
                <c:pt idx="2058">
                  <c:v>42.13</c:v>
                </c:pt>
                <c:pt idx="2059">
                  <c:v>72.03</c:v>
                </c:pt>
                <c:pt idx="2060">
                  <c:v>0</c:v>
                </c:pt>
                <c:pt idx="2061">
                  <c:v>62.23</c:v>
                </c:pt>
                <c:pt idx="2062">
                  <c:v>33.869999999999997</c:v>
                </c:pt>
                <c:pt idx="2063">
                  <c:v>28.48</c:v>
                </c:pt>
                <c:pt idx="2064">
                  <c:v>0</c:v>
                </c:pt>
                <c:pt idx="2065">
                  <c:v>56.33</c:v>
                </c:pt>
                <c:pt idx="2066">
                  <c:v>0</c:v>
                </c:pt>
                <c:pt idx="2067">
                  <c:v>0</c:v>
                </c:pt>
                <c:pt idx="2068">
                  <c:v>19.850000000000001</c:v>
                </c:pt>
                <c:pt idx="2069">
                  <c:v>29.9</c:v>
                </c:pt>
                <c:pt idx="2070">
                  <c:v>53.44</c:v>
                </c:pt>
                <c:pt idx="2071">
                  <c:v>31.7</c:v>
                </c:pt>
                <c:pt idx="2072">
                  <c:v>25.19</c:v>
                </c:pt>
                <c:pt idx="2073">
                  <c:v>47.17</c:v>
                </c:pt>
                <c:pt idx="2074">
                  <c:v>33.49</c:v>
                </c:pt>
                <c:pt idx="2075">
                  <c:v>32.6</c:v>
                </c:pt>
                <c:pt idx="2076">
                  <c:v>14.86</c:v>
                </c:pt>
                <c:pt idx="2077">
                  <c:v>16.89</c:v>
                </c:pt>
                <c:pt idx="2078">
                  <c:v>16.03</c:v>
                </c:pt>
                <c:pt idx="2079">
                  <c:v>47.1</c:v>
                </c:pt>
                <c:pt idx="2080">
                  <c:v>11.83</c:v>
                </c:pt>
                <c:pt idx="2081">
                  <c:v>33.69</c:v>
                </c:pt>
                <c:pt idx="2082">
                  <c:v>16.190000000000001</c:v>
                </c:pt>
                <c:pt idx="2083">
                  <c:v>41.77</c:v>
                </c:pt>
                <c:pt idx="2084">
                  <c:v>12.89</c:v>
                </c:pt>
                <c:pt idx="2085">
                  <c:v>16.309999999999999</c:v>
                </c:pt>
                <c:pt idx="2086">
                  <c:v>54.38</c:v>
                </c:pt>
                <c:pt idx="2087">
                  <c:v>74.959999999999994</c:v>
                </c:pt>
                <c:pt idx="2088">
                  <c:v>23.81</c:v>
                </c:pt>
                <c:pt idx="2089">
                  <c:v>22.39</c:v>
                </c:pt>
                <c:pt idx="2090">
                  <c:v>27.61</c:v>
                </c:pt>
                <c:pt idx="2091">
                  <c:v>26.36</c:v>
                </c:pt>
                <c:pt idx="2092">
                  <c:v>13.75</c:v>
                </c:pt>
                <c:pt idx="2093">
                  <c:v>41.23</c:v>
                </c:pt>
                <c:pt idx="2094">
                  <c:v>18.52</c:v>
                </c:pt>
                <c:pt idx="2095">
                  <c:v>23.76</c:v>
                </c:pt>
                <c:pt idx="2096">
                  <c:v>61.08</c:v>
                </c:pt>
                <c:pt idx="2097">
                  <c:v>62.96</c:v>
                </c:pt>
                <c:pt idx="2098">
                  <c:v>52.95</c:v>
                </c:pt>
                <c:pt idx="2099">
                  <c:v>25.94</c:v>
                </c:pt>
                <c:pt idx="2100">
                  <c:v>0</c:v>
                </c:pt>
                <c:pt idx="2101">
                  <c:v>21.85</c:v>
                </c:pt>
                <c:pt idx="2102">
                  <c:v>21.72</c:v>
                </c:pt>
                <c:pt idx="2103">
                  <c:v>18.52</c:v>
                </c:pt>
                <c:pt idx="2104">
                  <c:v>61.67</c:v>
                </c:pt>
                <c:pt idx="2105">
                  <c:v>0</c:v>
                </c:pt>
                <c:pt idx="2106">
                  <c:v>66.209999999999994</c:v>
                </c:pt>
                <c:pt idx="2107">
                  <c:v>9.7200000000000006</c:v>
                </c:pt>
                <c:pt idx="2108">
                  <c:v>27.63</c:v>
                </c:pt>
                <c:pt idx="2109">
                  <c:v>40.67</c:v>
                </c:pt>
                <c:pt idx="2110">
                  <c:v>48.84</c:v>
                </c:pt>
                <c:pt idx="2111">
                  <c:v>18.45</c:v>
                </c:pt>
                <c:pt idx="2112">
                  <c:v>15.93</c:v>
                </c:pt>
                <c:pt idx="2113">
                  <c:v>17.39</c:v>
                </c:pt>
                <c:pt idx="2114">
                  <c:v>12.3</c:v>
                </c:pt>
                <c:pt idx="2115">
                  <c:v>5.66</c:v>
                </c:pt>
                <c:pt idx="2116">
                  <c:v>22.61</c:v>
                </c:pt>
                <c:pt idx="2117">
                  <c:v>18.47</c:v>
                </c:pt>
                <c:pt idx="2118">
                  <c:v>18.670000000000002</c:v>
                </c:pt>
                <c:pt idx="2119">
                  <c:v>28.56</c:v>
                </c:pt>
                <c:pt idx="2120">
                  <c:v>34.28</c:v>
                </c:pt>
                <c:pt idx="2121">
                  <c:v>0</c:v>
                </c:pt>
                <c:pt idx="2122">
                  <c:v>0</c:v>
                </c:pt>
                <c:pt idx="2123">
                  <c:v>30.56</c:v>
                </c:pt>
                <c:pt idx="2124">
                  <c:v>14.16</c:v>
                </c:pt>
                <c:pt idx="2125">
                  <c:v>28.81</c:v>
                </c:pt>
                <c:pt idx="2126">
                  <c:v>13.26</c:v>
                </c:pt>
                <c:pt idx="2127">
                  <c:v>41.29</c:v>
                </c:pt>
                <c:pt idx="2128">
                  <c:v>32.92</c:v>
                </c:pt>
                <c:pt idx="2129">
                  <c:v>20.61</c:v>
                </c:pt>
                <c:pt idx="2130">
                  <c:v>18.84</c:v>
                </c:pt>
                <c:pt idx="2131">
                  <c:v>15.59</c:v>
                </c:pt>
                <c:pt idx="2132">
                  <c:v>16.22</c:v>
                </c:pt>
                <c:pt idx="2133">
                  <c:v>16.399999999999999</c:v>
                </c:pt>
                <c:pt idx="2134">
                  <c:v>24.03</c:v>
                </c:pt>
                <c:pt idx="2135">
                  <c:v>0</c:v>
                </c:pt>
                <c:pt idx="2136">
                  <c:v>23.68</c:v>
                </c:pt>
                <c:pt idx="2137">
                  <c:v>5.76</c:v>
                </c:pt>
                <c:pt idx="2138">
                  <c:v>19.59</c:v>
                </c:pt>
                <c:pt idx="2139">
                  <c:v>19.72</c:v>
                </c:pt>
                <c:pt idx="2140">
                  <c:v>27.86</c:v>
                </c:pt>
                <c:pt idx="2141">
                  <c:v>24</c:v>
                </c:pt>
                <c:pt idx="2142">
                  <c:v>26.27</c:v>
                </c:pt>
                <c:pt idx="2143">
                  <c:v>18.32</c:v>
                </c:pt>
                <c:pt idx="2144">
                  <c:v>30.43</c:v>
                </c:pt>
                <c:pt idx="2145">
                  <c:v>43.91</c:v>
                </c:pt>
                <c:pt idx="2146">
                  <c:v>36.950000000000003</c:v>
                </c:pt>
                <c:pt idx="2147">
                  <c:v>43.01</c:v>
                </c:pt>
                <c:pt idx="2148">
                  <c:v>25.68</c:v>
                </c:pt>
                <c:pt idx="2149">
                  <c:v>38.1</c:v>
                </c:pt>
                <c:pt idx="2150">
                  <c:v>73.010000000000005</c:v>
                </c:pt>
                <c:pt idx="2151">
                  <c:v>67.86</c:v>
                </c:pt>
                <c:pt idx="2152">
                  <c:v>31.57</c:v>
                </c:pt>
                <c:pt idx="2153">
                  <c:v>41.44</c:v>
                </c:pt>
                <c:pt idx="2154">
                  <c:v>58.67</c:v>
                </c:pt>
                <c:pt idx="2155">
                  <c:v>0</c:v>
                </c:pt>
                <c:pt idx="2156">
                  <c:v>37.17</c:v>
                </c:pt>
                <c:pt idx="2157">
                  <c:v>26.18</c:v>
                </c:pt>
                <c:pt idx="2158">
                  <c:v>27.74</c:v>
                </c:pt>
                <c:pt idx="2159">
                  <c:v>41.24</c:v>
                </c:pt>
                <c:pt idx="2160">
                  <c:v>60.14</c:v>
                </c:pt>
                <c:pt idx="2161">
                  <c:v>12.73</c:v>
                </c:pt>
                <c:pt idx="2162">
                  <c:v>20.67</c:v>
                </c:pt>
                <c:pt idx="2163">
                  <c:v>40.89</c:v>
                </c:pt>
                <c:pt idx="2164">
                  <c:v>45.89</c:v>
                </c:pt>
                <c:pt idx="2165">
                  <c:v>52.21</c:v>
                </c:pt>
                <c:pt idx="2166">
                  <c:v>25.66</c:v>
                </c:pt>
                <c:pt idx="2167">
                  <c:v>45.47</c:v>
                </c:pt>
                <c:pt idx="2168">
                  <c:v>49</c:v>
                </c:pt>
                <c:pt idx="2169">
                  <c:v>32.049999999999997</c:v>
                </c:pt>
                <c:pt idx="2170">
                  <c:v>53.47</c:v>
                </c:pt>
                <c:pt idx="2171">
                  <c:v>32.32</c:v>
                </c:pt>
                <c:pt idx="2172">
                  <c:v>20.32</c:v>
                </c:pt>
                <c:pt idx="2173">
                  <c:v>41.06</c:v>
                </c:pt>
                <c:pt idx="2174">
                  <c:v>44.77</c:v>
                </c:pt>
                <c:pt idx="2175">
                  <c:v>37.590000000000003</c:v>
                </c:pt>
                <c:pt idx="2176">
                  <c:v>49.13</c:v>
                </c:pt>
                <c:pt idx="2177">
                  <c:v>36.770000000000003</c:v>
                </c:pt>
                <c:pt idx="2178">
                  <c:v>46.02</c:v>
                </c:pt>
                <c:pt idx="2179">
                  <c:v>32.799999999999997</c:v>
                </c:pt>
                <c:pt idx="2180">
                  <c:v>63.31</c:v>
                </c:pt>
                <c:pt idx="2181">
                  <c:v>49.48</c:v>
                </c:pt>
                <c:pt idx="2182">
                  <c:v>61.36</c:v>
                </c:pt>
                <c:pt idx="2183">
                  <c:v>34.79</c:v>
                </c:pt>
                <c:pt idx="2184">
                  <c:v>44.51</c:v>
                </c:pt>
                <c:pt idx="2185">
                  <c:v>81.97</c:v>
                </c:pt>
                <c:pt idx="2186">
                  <c:v>34.56</c:v>
                </c:pt>
                <c:pt idx="2187">
                  <c:v>40.28</c:v>
                </c:pt>
                <c:pt idx="2188">
                  <c:v>476.35</c:v>
                </c:pt>
                <c:pt idx="2189">
                  <c:v>29.09</c:v>
                </c:pt>
                <c:pt idx="2190">
                  <c:v>31.84</c:v>
                </c:pt>
                <c:pt idx="2191">
                  <c:v>14.81</c:v>
                </c:pt>
                <c:pt idx="2192">
                  <c:v>34</c:v>
                </c:pt>
                <c:pt idx="2193">
                  <c:v>6.57</c:v>
                </c:pt>
                <c:pt idx="2194">
                  <c:v>47.78</c:v>
                </c:pt>
                <c:pt idx="2195">
                  <c:v>39.49</c:v>
                </c:pt>
                <c:pt idx="2196">
                  <c:v>8.31</c:v>
                </c:pt>
                <c:pt idx="2197">
                  <c:v>55.81</c:v>
                </c:pt>
                <c:pt idx="2198">
                  <c:v>35.950000000000003</c:v>
                </c:pt>
                <c:pt idx="2199">
                  <c:v>25.07</c:v>
                </c:pt>
                <c:pt idx="2200">
                  <c:v>43.28</c:v>
                </c:pt>
                <c:pt idx="2201">
                  <c:v>59.83</c:v>
                </c:pt>
                <c:pt idx="2202">
                  <c:v>44.66</c:v>
                </c:pt>
                <c:pt idx="2203">
                  <c:v>48.09</c:v>
                </c:pt>
                <c:pt idx="2204">
                  <c:v>38.5</c:v>
                </c:pt>
                <c:pt idx="2205">
                  <c:v>32.26</c:v>
                </c:pt>
                <c:pt idx="2206">
                  <c:v>35.909999999999997</c:v>
                </c:pt>
                <c:pt idx="2207">
                  <c:v>19.73</c:v>
                </c:pt>
                <c:pt idx="2208">
                  <c:v>30.92</c:v>
                </c:pt>
                <c:pt idx="2209">
                  <c:v>11.95</c:v>
                </c:pt>
                <c:pt idx="2210">
                  <c:v>46.1</c:v>
                </c:pt>
                <c:pt idx="2211">
                  <c:v>16.47</c:v>
                </c:pt>
                <c:pt idx="2212">
                  <c:v>28.86</c:v>
                </c:pt>
                <c:pt idx="2213">
                  <c:v>0</c:v>
                </c:pt>
                <c:pt idx="2214">
                  <c:v>54.93</c:v>
                </c:pt>
                <c:pt idx="2215">
                  <c:v>19.77</c:v>
                </c:pt>
                <c:pt idx="2216">
                  <c:v>10.71</c:v>
                </c:pt>
                <c:pt idx="2217">
                  <c:v>21.43</c:v>
                </c:pt>
                <c:pt idx="2218">
                  <c:v>14.63</c:v>
                </c:pt>
                <c:pt idx="2219">
                  <c:v>19.809999999999999</c:v>
                </c:pt>
                <c:pt idx="2220">
                  <c:v>42.21</c:v>
                </c:pt>
                <c:pt idx="2221">
                  <c:v>19.77</c:v>
                </c:pt>
                <c:pt idx="2222">
                  <c:v>18.66</c:v>
                </c:pt>
                <c:pt idx="2223">
                  <c:v>34.340000000000003</c:v>
                </c:pt>
                <c:pt idx="2224">
                  <c:v>29.71</c:v>
                </c:pt>
                <c:pt idx="2225">
                  <c:v>60.19</c:v>
                </c:pt>
                <c:pt idx="2226">
                  <c:v>46.88</c:v>
                </c:pt>
                <c:pt idx="2227">
                  <c:v>33.49</c:v>
                </c:pt>
                <c:pt idx="2228">
                  <c:v>19.899999999999999</c:v>
                </c:pt>
                <c:pt idx="2229">
                  <c:v>13.39</c:v>
                </c:pt>
                <c:pt idx="2230">
                  <c:v>24.1</c:v>
                </c:pt>
                <c:pt idx="2231">
                  <c:v>100.54</c:v>
                </c:pt>
                <c:pt idx="2232">
                  <c:v>62.59</c:v>
                </c:pt>
                <c:pt idx="2233">
                  <c:v>47.94</c:v>
                </c:pt>
                <c:pt idx="2234">
                  <c:v>70.569999999999993</c:v>
                </c:pt>
                <c:pt idx="2235">
                  <c:v>34.32</c:v>
                </c:pt>
                <c:pt idx="2236">
                  <c:v>37.69</c:v>
                </c:pt>
                <c:pt idx="2237">
                  <c:v>42.51</c:v>
                </c:pt>
                <c:pt idx="2238">
                  <c:v>31.41</c:v>
                </c:pt>
                <c:pt idx="2239">
                  <c:v>26.55</c:v>
                </c:pt>
                <c:pt idx="2240">
                  <c:v>34.69</c:v>
                </c:pt>
                <c:pt idx="2241">
                  <c:v>11.61</c:v>
                </c:pt>
                <c:pt idx="2242">
                  <c:v>35.64</c:v>
                </c:pt>
                <c:pt idx="2243">
                  <c:v>14.52</c:v>
                </c:pt>
                <c:pt idx="2244">
                  <c:v>36.69</c:v>
                </c:pt>
                <c:pt idx="2245">
                  <c:v>6.45</c:v>
                </c:pt>
                <c:pt idx="2246">
                  <c:v>37.72</c:v>
                </c:pt>
                <c:pt idx="2247">
                  <c:v>53.39</c:v>
                </c:pt>
                <c:pt idx="2248">
                  <c:v>55.08</c:v>
                </c:pt>
                <c:pt idx="2249">
                  <c:v>34.58</c:v>
                </c:pt>
                <c:pt idx="2250">
                  <c:v>36.130000000000003</c:v>
                </c:pt>
                <c:pt idx="2251">
                  <c:v>20.149999999999999</c:v>
                </c:pt>
                <c:pt idx="2252">
                  <c:v>62.57</c:v>
                </c:pt>
                <c:pt idx="2253">
                  <c:v>41.44</c:v>
                </c:pt>
                <c:pt idx="2254">
                  <c:v>18.489999999999998</c:v>
                </c:pt>
                <c:pt idx="2255">
                  <c:v>21.9</c:v>
                </c:pt>
                <c:pt idx="2256">
                  <c:v>27</c:v>
                </c:pt>
                <c:pt idx="2257">
                  <c:v>0</c:v>
                </c:pt>
                <c:pt idx="2258">
                  <c:v>26.54</c:v>
                </c:pt>
                <c:pt idx="2259">
                  <c:v>35.549999999999997</c:v>
                </c:pt>
                <c:pt idx="2260">
                  <c:v>32.81</c:v>
                </c:pt>
                <c:pt idx="2261">
                  <c:v>15.26</c:v>
                </c:pt>
                <c:pt idx="2262">
                  <c:v>42.21</c:v>
                </c:pt>
                <c:pt idx="2263">
                  <c:v>39.85</c:v>
                </c:pt>
                <c:pt idx="2264">
                  <c:v>0</c:v>
                </c:pt>
                <c:pt idx="2265">
                  <c:v>21.04</c:v>
                </c:pt>
                <c:pt idx="2266">
                  <c:v>18.32</c:v>
                </c:pt>
                <c:pt idx="2267">
                  <c:v>0</c:v>
                </c:pt>
                <c:pt idx="2268">
                  <c:v>9.93</c:v>
                </c:pt>
                <c:pt idx="2269">
                  <c:v>31.27</c:v>
                </c:pt>
                <c:pt idx="2270">
                  <c:v>0</c:v>
                </c:pt>
                <c:pt idx="2271">
                  <c:v>19.829999999999998</c:v>
                </c:pt>
                <c:pt idx="2272">
                  <c:v>45.6</c:v>
                </c:pt>
                <c:pt idx="2273">
                  <c:v>66.03</c:v>
                </c:pt>
                <c:pt idx="2274">
                  <c:v>0</c:v>
                </c:pt>
                <c:pt idx="2275">
                  <c:v>0</c:v>
                </c:pt>
                <c:pt idx="2276">
                  <c:v>67.599999999999994</c:v>
                </c:pt>
                <c:pt idx="2277">
                  <c:v>32.39</c:v>
                </c:pt>
                <c:pt idx="2278">
                  <c:v>30.88</c:v>
                </c:pt>
                <c:pt idx="2279">
                  <c:v>56.43</c:v>
                </c:pt>
                <c:pt idx="2280">
                  <c:v>54.52</c:v>
                </c:pt>
                <c:pt idx="2281">
                  <c:v>62.89</c:v>
                </c:pt>
                <c:pt idx="2282">
                  <c:v>64.81</c:v>
                </c:pt>
                <c:pt idx="2283">
                  <c:v>64.180000000000007</c:v>
                </c:pt>
                <c:pt idx="2284">
                  <c:v>35.130000000000003</c:v>
                </c:pt>
                <c:pt idx="2285">
                  <c:v>38.880000000000003</c:v>
                </c:pt>
                <c:pt idx="2286">
                  <c:v>40.520000000000003</c:v>
                </c:pt>
                <c:pt idx="2287">
                  <c:v>0</c:v>
                </c:pt>
                <c:pt idx="2288">
                  <c:v>0</c:v>
                </c:pt>
                <c:pt idx="2289">
                  <c:v>109.07</c:v>
                </c:pt>
                <c:pt idx="2290">
                  <c:v>22.99</c:v>
                </c:pt>
                <c:pt idx="2291">
                  <c:v>24.6</c:v>
                </c:pt>
                <c:pt idx="2292">
                  <c:v>24.01</c:v>
                </c:pt>
                <c:pt idx="2293">
                  <c:v>10.82</c:v>
                </c:pt>
                <c:pt idx="2294">
                  <c:v>0</c:v>
                </c:pt>
                <c:pt idx="2295">
                  <c:v>43.75</c:v>
                </c:pt>
                <c:pt idx="2296">
                  <c:v>45.74</c:v>
                </c:pt>
                <c:pt idx="2297">
                  <c:v>0</c:v>
                </c:pt>
                <c:pt idx="2298">
                  <c:v>23.86</c:v>
                </c:pt>
                <c:pt idx="2299">
                  <c:v>0</c:v>
                </c:pt>
                <c:pt idx="2300">
                  <c:v>43.24</c:v>
                </c:pt>
                <c:pt idx="2301">
                  <c:v>66.5</c:v>
                </c:pt>
                <c:pt idx="2302">
                  <c:v>29.99</c:v>
                </c:pt>
                <c:pt idx="2303">
                  <c:v>42.15</c:v>
                </c:pt>
                <c:pt idx="2304">
                  <c:v>0</c:v>
                </c:pt>
                <c:pt idx="2305">
                  <c:v>0</c:v>
                </c:pt>
                <c:pt idx="2306">
                  <c:v>35.24</c:v>
                </c:pt>
                <c:pt idx="2307">
                  <c:v>0</c:v>
                </c:pt>
                <c:pt idx="2308">
                  <c:v>53.93</c:v>
                </c:pt>
                <c:pt idx="2309">
                  <c:v>0</c:v>
                </c:pt>
                <c:pt idx="2310">
                  <c:v>19.38</c:v>
                </c:pt>
                <c:pt idx="2311">
                  <c:v>23.26</c:v>
                </c:pt>
                <c:pt idx="2312">
                  <c:v>58.5</c:v>
                </c:pt>
                <c:pt idx="2313">
                  <c:v>7.69</c:v>
                </c:pt>
                <c:pt idx="2314">
                  <c:v>41.69</c:v>
                </c:pt>
                <c:pt idx="2315">
                  <c:v>52.3</c:v>
                </c:pt>
                <c:pt idx="2316">
                  <c:v>54.17</c:v>
                </c:pt>
                <c:pt idx="2317">
                  <c:v>51.85</c:v>
                </c:pt>
                <c:pt idx="2318">
                  <c:v>24.54</c:v>
                </c:pt>
                <c:pt idx="2319">
                  <c:v>18.25</c:v>
                </c:pt>
                <c:pt idx="2320">
                  <c:v>9.41</c:v>
                </c:pt>
                <c:pt idx="2321">
                  <c:v>36.9</c:v>
                </c:pt>
                <c:pt idx="2322">
                  <c:v>39.29</c:v>
                </c:pt>
                <c:pt idx="2323">
                  <c:v>32.24</c:v>
                </c:pt>
                <c:pt idx="2324">
                  <c:v>24.66</c:v>
                </c:pt>
                <c:pt idx="2325">
                  <c:v>44.37</c:v>
                </c:pt>
                <c:pt idx="2326">
                  <c:v>44.41</c:v>
                </c:pt>
                <c:pt idx="2327">
                  <c:v>8.94</c:v>
                </c:pt>
                <c:pt idx="2328">
                  <c:v>13.75</c:v>
                </c:pt>
                <c:pt idx="2329">
                  <c:v>49.11</c:v>
                </c:pt>
                <c:pt idx="2330">
                  <c:v>38.21</c:v>
                </c:pt>
                <c:pt idx="2331">
                  <c:v>60.57</c:v>
                </c:pt>
                <c:pt idx="2332">
                  <c:v>36.99</c:v>
                </c:pt>
                <c:pt idx="2333">
                  <c:v>37.35</c:v>
                </c:pt>
                <c:pt idx="2334">
                  <c:v>47.97</c:v>
                </c:pt>
                <c:pt idx="2335">
                  <c:v>55.02</c:v>
                </c:pt>
                <c:pt idx="2336">
                  <c:v>17.45</c:v>
                </c:pt>
                <c:pt idx="2337">
                  <c:v>20.55</c:v>
                </c:pt>
                <c:pt idx="2338">
                  <c:v>63.54</c:v>
                </c:pt>
                <c:pt idx="2339">
                  <c:v>57.33</c:v>
                </c:pt>
                <c:pt idx="2340">
                  <c:v>9.3699999999999992</c:v>
                </c:pt>
                <c:pt idx="2341">
                  <c:v>19.68</c:v>
                </c:pt>
                <c:pt idx="2342">
                  <c:v>42.36</c:v>
                </c:pt>
                <c:pt idx="2343">
                  <c:v>21.36</c:v>
                </c:pt>
                <c:pt idx="2344">
                  <c:v>38.15</c:v>
                </c:pt>
                <c:pt idx="2345">
                  <c:v>13.45</c:v>
                </c:pt>
                <c:pt idx="2346">
                  <c:v>36.53</c:v>
                </c:pt>
                <c:pt idx="2347">
                  <c:v>11.76</c:v>
                </c:pt>
                <c:pt idx="2348">
                  <c:v>61.72</c:v>
                </c:pt>
                <c:pt idx="2349">
                  <c:v>60.01</c:v>
                </c:pt>
                <c:pt idx="2350">
                  <c:v>17.84</c:v>
                </c:pt>
                <c:pt idx="2351">
                  <c:v>17.309999999999999</c:v>
                </c:pt>
                <c:pt idx="2352">
                  <c:v>32.35</c:v>
                </c:pt>
                <c:pt idx="2353">
                  <c:v>11.54</c:v>
                </c:pt>
                <c:pt idx="2354">
                  <c:v>14.09</c:v>
                </c:pt>
                <c:pt idx="2355">
                  <c:v>28.34</c:v>
                </c:pt>
                <c:pt idx="2356">
                  <c:v>38.770000000000003</c:v>
                </c:pt>
                <c:pt idx="2357">
                  <c:v>9.16</c:v>
                </c:pt>
                <c:pt idx="2358">
                  <c:v>38.69</c:v>
                </c:pt>
                <c:pt idx="2359">
                  <c:v>17.3</c:v>
                </c:pt>
                <c:pt idx="2360">
                  <c:v>13.61</c:v>
                </c:pt>
                <c:pt idx="2361">
                  <c:v>47.05</c:v>
                </c:pt>
                <c:pt idx="2362">
                  <c:v>19.98</c:v>
                </c:pt>
                <c:pt idx="2363">
                  <c:v>54.26</c:v>
                </c:pt>
                <c:pt idx="2364">
                  <c:v>19.190000000000001</c:v>
                </c:pt>
                <c:pt idx="2365">
                  <c:v>12.8</c:v>
                </c:pt>
                <c:pt idx="2366">
                  <c:v>29.58</c:v>
                </c:pt>
                <c:pt idx="2367">
                  <c:v>14.9</c:v>
                </c:pt>
                <c:pt idx="2368">
                  <c:v>28.15</c:v>
                </c:pt>
                <c:pt idx="2369">
                  <c:v>22.95</c:v>
                </c:pt>
                <c:pt idx="2370">
                  <c:v>31.22</c:v>
                </c:pt>
                <c:pt idx="2371">
                  <c:v>15.84</c:v>
                </c:pt>
                <c:pt idx="2372">
                  <c:v>17.190000000000001</c:v>
                </c:pt>
                <c:pt idx="2373">
                  <c:v>141.59</c:v>
                </c:pt>
                <c:pt idx="2374">
                  <c:v>14.17</c:v>
                </c:pt>
                <c:pt idx="2375">
                  <c:v>11.74</c:v>
                </c:pt>
                <c:pt idx="2376">
                  <c:v>61.54</c:v>
                </c:pt>
                <c:pt idx="2377">
                  <c:v>8.48</c:v>
                </c:pt>
                <c:pt idx="2378">
                  <c:v>45.76</c:v>
                </c:pt>
                <c:pt idx="2379">
                  <c:v>23.44</c:v>
                </c:pt>
                <c:pt idx="2380">
                  <c:v>16.71</c:v>
                </c:pt>
                <c:pt idx="2381">
                  <c:v>10.9</c:v>
                </c:pt>
                <c:pt idx="2382">
                  <c:v>51.94</c:v>
                </c:pt>
                <c:pt idx="2383">
                  <c:v>41.32</c:v>
                </c:pt>
                <c:pt idx="2384">
                  <c:v>31.84</c:v>
                </c:pt>
                <c:pt idx="2385">
                  <c:v>25.75</c:v>
                </c:pt>
                <c:pt idx="2386">
                  <c:v>7.91</c:v>
                </c:pt>
                <c:pt idx="2387">
                  <c:v>65.53</c:v>
                </c:pt>
                <c:pt idx="2388">
                  <c:v>30.13</c:v>
                </c:pt>
                <c:pt idx="2389">
                  <c:v>39.25</c:v>
                </c:pt>
                <c:pt idx="2390">
                  <c:v>30.34</c:v>
                </c:pt>
                <c:pt idx="2391">
                  <c:v>37.35</c:v>
                </c:pt>
                <c:pt idx="2392">
                  <c:v>23.27</c:v>
                </c:pt>
                <c:pt idx="2393">
                  <c:v>12.92</c:v>
                </c:pt>
                <c:pt idx="2394">
                  <c:v>36.950000000000003</c:v>
                </c:pt>
                <c:pt idx="2395">
                  <c:v>43.37</c:v>
                </c:pt>
                <c:pt idx="2396">
                  <c:v>17.38</c:v>
                </c:pt>
                <c:pt idx="2397">
                  <c:v>21.72</c:v>
                </c:pt>
                <c:pt idx="2398">
                  <c:v>90.57</c:v>
                </c:pt>
                <c:pt idx="2399">
                  <c:v>38.99</c:v>
                </c:pt>
                <c:pt idx="2400">
                  <c:v>14.87</c:v>
                </c:pt>
                <c:pt idx="2401">
                  <c:v>0</c:v>
                </c:pt>
                <c:pt idx="2402">
                  <c:v>17.989999999999998</c:v>
                </c:pt>
                <c:pt idx="2403">
                  <c:v>9.49</c:v>
                </c:pt>
                <c:pt idx="2404">
                  <c:v>22.36</c:v>
                </c:pt>
                <c:pt idx="2405">
                  <c:v>32.619999999999997</c:v>
                </c:pt>
                <c:pt idx="2406">
                  <c:v>20.89</c:v>
                </c:pt>
                <c:pt idx="2407">
                  <c:v>32.19</c:v>
                </c:pt>
                <c:pt idx="2408">
                  <c:v>18.47</c:v>
                </c:pt>
                <c:pt idx="2409">
                  <c:v>17.190000000000001</c:v>
                </c:pt>
                <c:pt idx="2410">
                  <c:v>24.38</c:v>
                </c:pt>
                <c:pt idx="2411">
                  <c:v>38.6</c:v>
                </c:pt>
                <c:pt idx="2412">
                  <c:v>22.71</c:v>
                </c:pt>
                <c:pt idx="2413">
                  <c:v>71.569999999999993</c:v>
                </c:pt>
                <c:pt idx="2414">
                  <c:v>11.11</c:v>
                </c:pt>
                <c:pt idx="2415">
                  <c:v>0</c:v>
                </c:pt>
                <c:pt idx="2416">
                  <c:v>0</c:v>
                </c:pt>
                <c:pt idx="2417">
                  <c:v>35.4</c:v>
                </c:pt>
                <c:pt idx="2418">
                  <c:v>7.88</c:v>
                </c:pt>
                <c:pt idx="2419">
                  <c:v>27.78</c:v>
                </c:pt>
                <c:pt idx="2420">
                  <c:v>7.95</c:v>
                </c:pt>
                <c:pt idx="2421">
                  <c:v>5.05</c:v>
                </c:pt>
                <c:pt idx="2422">
                  <c:v>46.22</c:v>
                </c:pt>
                <c:pt idx="2423">
                  <c:v>32.11</c:v>
                </c:pt>
                <c:pt idx="2424">
                  <c:v>37.979999999999997</c:v>
                </c:pt>
                <c:pt idx="2425">
                  <c:v>45.49</c:v>
                </c:pt>
                <c:pt idx="2426">
                  <c:v>13.58</c:v>
                </c:pt>
                <c:pt idx="2427">
                  <c:v>0</c:v>
                </c:pt>
                <c:pt idx="2428">
                  <c:v>17.38</c:v>
                </c:pt>
                <c:pt idx="2429">
                  <c:v>104.61</c:v>
                </c:pt>
                <c:pt idx="2430">
                  <c:v>20.94</c:v>
                </c:pt>
                <c:pt idx="2431">
                  <c:v>36.799999999999997</c:v>
                </c:pt>
                <c:pt idx="2432">
                  <c:v>24.27</c:v>
                </c:pt>
                <c:pt idx="2433">
                  <c:v>0</c:v>
                </c:pt>
                <c:pt idx="2434">
                  <c:v>19.97</c:v>
                </c:pt>
                <c:pt idx="2435">
                  <c:v>62.88</c:v>
                </c:pt>
                <c:pt idx="2436">
                  <c:v>11.1</c:v>
                </c:pt>
                <c:pt idx="2437">
                  <c:v>37.79</c:v>
                </c:pt>
                <c:pt idx="2438">
                  <c:v>12.22</c:v>
                </c:pt>
                <c:pt idx="2439">
                  <c:v>15.56</c:v>
                </c:pt>
                <c:pt idx="2440">
                  <c:v>15.79</c:v>
                </c:pt>
                <c:pt idx="2441">
                  <c:v>60.3</c:v>
                </c:pt>
                <c:pt idx="2442">
                  <c:v>36.65</c:v>
                </c:pt>
                <c:pt idx="2443">
                  <c:v>0</c:v>
                </c:pt>
                <c:pt idx="2444">
                  <c:v>33.69</c:v>
                </c:pt>
                <c:pt idx="2445">
                  <c:v>25.87</c:v>
                </c:pt>
                <c:pt idx="2446">
                  <c:v>14.05</c:v>
                </c:pt>
                <c:pt idx="2447">
                  <c:v>38.49</c:v>
                </c:pt>
                <c:pt idx="2448">
                  <c:v>43.09</c:v>
                </c:pt>
                <c:pt idx="2449">
                  <c:v>19.39</c:v>
                </c:pt>
                <c:pt idx="2450">
                  <c:v>0</c:v>
                </c:pt>
                <c:pt idx="2451">
                  <c:v>30.25</c:v>
                </c:pt>
                <c:pt idx="2452">
                  <c:v>63.31</c:v>
                </c:pt>
                <c:pt idx="2453">
                  <c:v>25.85</c:v>
                </c:pt>
                <c:pt idx="2454">
                  <c:v>53.55</c:v>
                </c:pt>
                <c:pt idx="2455">
                  <c:v>35.049999999999997</c:v>
                </c:pt>
                <c:pt idx="2456">
                  <c:v>45.17</c:v>
                </c:pt>
                <c:pt idx="2457">
                  <c:v>0</c:v>
                </c:pt>
                <c:pt idx="2458">
                  <c:v>27.24</c:v>
                </c:pt>
                <c:pt idx="2459">
                  <c:v>13.7</c:v>
                </c:pt>
                <c:pt idx="2460">
                  <c:v>0</c:v>
                </c:pt>
                <c:pt idx="2461">
                  <c:v>51.8</c:v>
                </c:pt>
                <c:pt idx="2462">
                  <c:v>0</c:v>
                </c:pt>
                <c:pt idx="2463">
                  <c:v>23.64</c:v>
                </c:pt>
                <c:pt idx="2464">
                  <c:v>0</c:v>
                </c:pt>
                <c:pt idx="2465">
                  <c:v>0</c:v>
                </c:pt>
                <c:pt idx="2466">
                  <c:v>28.94</c:v>
                </c:pt>
                <c:pt idx="2467">
                  <c:v>46.09</c:v>
                </c:pt>
                <c:pt idx="2468">
                  <c:v>26</c:v>
                </c:pt>
                <c:pt idx="2469">
                  <c:v>0</c:v>
                </c:pt>
                <c:pt idx="2470">
                  <c:v>18.37</c:v>
                </c:pt>
                <c:pt idx="2471">
                  <c:v>46.86</c:v>
                </c:pt>
                <c:pt idx="2472">
                  <c:v>21.14</c:v>
                </c:pt>
                <c:pt idx="2473">
                  <c:v>0</c:v>
                </c:pt>
                <c:pt idx="2474">
                  <c:v>15.18</c:v>
                </c:pt>
                <c:pt idx="2475">
                  <c:v>29.74</c:v>
                </c:pt>
                <c:pt idx="2476">
                  <c:v>60.03</c:v>
                </c:pt>
                <c:pt idx="2477">
                  <c:v>0</c:v>
                </c:pt>
                <c:pt idx="2478">
                  <c:v>25.24</c:v>
                </c:pt>
                <c:pt idx="2479">
                  <c:v>52.29</c:v>
                </c:pt>
                <c:pt idx="2480">
                  <c:v>18.079999999999998</c:v>
                </c:pt>
                <c:pt idx="2481">
                  <c:v>15.87</c:v>
                </c:pt>
                <c:pt idx="2482">
                  <c:v>22.57</c:v>
                </c:pt>
                <c:pt idx="2483">
                  <c:v>21.53</c:v>
                </c:pt>
                <c:pt idx="2484">
                  <c:v>0</c:v>
                </c:pt>
                <c:pt idx="2485">
                  <c:v>54.46</c:v>
                </c:pt>
                <c:pt idx="2486">
                  <c:v>0</c:v>
                </c:pt>
                <c:pt idx="2487">
                  <c:v>14.81</c:v>
                </c:pt>
                <c:pt idx="2488">
                  <c:v>14.35</c:v>
                </c:pt>
                <c:pt idx="2489">
                  <c:v>21.88</c:v>
                </c:pt>
                <c:pt idx="2490">
                  <c:v>20.51</c:v>
                </c:pt>
                <c:pt idx="2491">
                  <c:v>12.82</c:v>
                </c:pt>
                <c:pt idx="2492">
                  <c:v>29.72</c:v>
                </c:pt>
                <c:pt idx="2493">
                  <c:v>0</c:v>
                </c:pt>
                <c:pt idx="2494">
                  <c:v>44.72</c:v>
                </c:pt>
                <c:pt idx="2495">
                  <c:v>0</c:v>
                </c:pt>
                <c:pt idx="2496">
                  <c:v>0</c:v>
                </c:pt>
                <c:pt idx="2497">
                  <c:v>27.91</c:v>
                </c:pt>
                <c:pt idx="2498">
                  <c:v>59.15</c:v>
                </c:pt>
                <c:pt idx="2499">
                  <c:v>73.819999999999993</c:v>
                </c:pt>
                <c:pt idx="2500">
                  <c:v>100.17</c:v>
                </c:pt>
                <c:pt idx="2501">
                  <c:v>9.0299999999999994</c:v>
                </c:pt>
                <c:pt idx="2502">
                  <c:v>19.54</c:v>
                </c:pt>
                <c:pt idx="2503">
                  <c:v>51.14</c:v>
                </c:pt>
                <c:pt idx="2504">
                  <c:v>53.24</c:v>
                </c:pt>
                <c:pt idx="2505">
                  <c:v>33.94</c:v>
                </c:pt>
                <c:pt idx="2506">
                  <c:v>36.49</c:v>
                </c:pt>
                <c:pt idx="2507">
                  <c:v>0</c:v>
                </c:pt>
                <c:pt idx="2508">
                  <c:v>11.08</c:v>
                </c:pt>
                <c:pt idx="2509">
                  <c:v>28.89</c:v>
                </c:pt>
                <c:pt idx="2510">
                  <c:v>13.86</c:v>
                </c:pt>
                <c:pt idx="2511">
                  <c:v>43.15</c:v>
                </c:pt>
                <c:pt idx="2512">
                  <c:v>33.270000000000003</c:v>
                </c:pt>
                <c:pt idx="2513">
                  <c:v>20.39</c:v>
                </c:pt>
                <c:pt idx="2514">
                  <c:v>0</c:v>
                </c:pt>
                <c:pt idx="2515">
                  <c:v>32.590000000000003</c:v>
                </c:pt>
                <c:pt idx="2516">
                  <c:v>46.32</c:v>
                </c:pt>
                <c:pt idx="2517">
                  <c:v>23.9</c:v>
                </c:pt>
                <c:pt idx="2518">
                  <c:v>39.32</c:v>
                </c:pt>
                <c:pt idx="2519">
                  <c:v>40.58</c:v>
                </c:pt>
                <c:pt idx="2520">
                  <c:v>61.89</c:v>
                </c:pt>
                <c:pt idx="2521">
                  <c:v>24.99</c:v>
                </c:pt>
                <c:pt idx="2522">
                  <c:v>36.61</c:v>
                </c:pt>
                <c:pt idx="2523">
                  <c:v>0</c:v>
                </c:pt>
                <c:pt idx="2524">
                  <c:v>37.380000000000003</c:v>
                </c:pt>
                <c:pt idx="2525">
                  <c:v>33.74</c:v>
                </c:pt>
                <c:pt idx="2526">
                  <c:v>20.81</c:v>
                </c:pt>
                <c:pt idx="2527">
                  <c:v>9.9600000000000009</c:v>
                </c:pt>
                <c:pt idx="2528">
                  <c:v>25.35</c:v>
                </c:pt>
                <c:pt idx="2529">
                  <c:v>0</c:v>
                </c:pt>
                <c:pt idx="2530">
                  <c:v>62.1</c:v>
                </c:pt>
                <c:pt idx="2531">
                  <c:v>0</c:v>
                </c:pt>
                <c:pt idx="2532">
                  <c:v>38.07</c:v>
                </c:pt>
                <c:pt idx="2533">
                  <c:v>16.350000000000001</c:v>
                </c:pt>
                <c:pt idx="2534">
                  <c:v>13.15</c:v>
                </c:pt>
                <c:pt idx="2535">
                  <c:v>30.5</c:v>
                </c:pt>
                <c:pt idx="2536">
                  <c:v>11.75</c:v>
                </c:pt>
                <c:pt idx="2537">
                  <c:v>11.48</c:v>
                </c:pt>
                <c:pt idx="2538">
                  <c:v>0</c:v>
                </c:pt>
                <c:pt idx="2539">
                  <c:v>39.590000000000003</c:v>
                </c:pt>
                <c:pt idx="2540">
                  <c:v>0</c:v>
                </c:pt>
                <c:pt idx="2541">
                  <c:v>0</c:v>
                </c:pt>
                <c:pt idx="2542">
                  <c:v>39.99</c:v>
                </c:pt>
                <c:pt idx="2543">
                  <c:v>60.25</c:v>
                </c:pt>
                <c:pt idx="2544">
                  <c:v>73.430000000000007</c:v>
                </c:pt>
                <c:pt idx="2545">
                  <c:v>41.81</c:v>
                </c:pt>
                <c:pt idx="2546">
                  <c:v>21.28</c:v>
                </c:pt>
                <c:pt idx="2547">
                  <c:v>19.510000000000002</c:v>
                </c:pt>
                <c:pt idx="2548">
                  <c:v>38.159999999999997</c:v>
                </c:pt>
                <c:pt idx="2549">
                  <c:v>11.33</c:v>
                </c:pt>
                <c:pt idx="2550">
                  <c:v>10.06</c:v>
                </c:pt>
                <c:pt idx="2551">
                  <c:v>11.16</c:v>
                </c:pt>
                <c:pt idx="2552">
                  <c:v>32.479999999999997</c:v>
                </c:pt>
                <c:pt idx="2553">
                  <c:v>33.74</c:v>
                </c:pt>
                <c:pt idx="2554">
                  <c:v>0</c:v>
                </c:pt>
                <c:pt idx="2555">
                  <c:v>27.56</c:v>
                </c:pt>
                <c:pt idx="2556">
                  <c:v>79.75</c:v>
                </c:pt>
                <c:pt idx="2557">
                  <c:v>19.489999999999998</c:v>
                </c:pt>
                <c:pt idx="2558">
                  <c:v>21.15</c:v>
                </c:pt>
                <c:pt idx="2559">
                  <c:v>52.08</c:v>
                </c:pt>
                <c:pt idx="2560">
                  <c:v>0</c:v>
                </c:pt>
                <c:pt idx="2561">
                  <c:v>15.53</c:v>
                </c:pt>
                <c:pt idx="2562">
                  <c:v>12.42</c:v>
                </c:pt>
                <c:pt idx="2563">
                  <c:v>0</c:v>
                </c:pt>
                <c:pt idx="2564">
                  <c:v>0</c:v>
                </c:pt>
                <c:pt idx="2565">
                  <c:v>36.130000000000003</c:v>
                </c:pt>
                <c:pt idx="2566">
                  <c:v>44.94</c:v>
                </c:pt>
                <c:pt idx="2567">
                  <c:v>9.6300000000000008</c:v>
                </c:pt>
                <c:pt idx="2568">
                  <c:v>0</c:v>
                </c:pt>
                <c:pt idx="2569">
                  <c:v>38.729999999999997</c:v>
                </c:pt>
                <c:pt idx="2570">
                  <c:v>13.16</c:v>
                </c:pt>
                <c:pt idx="2571">
                  <c:v>44.7</c:v>
                </c:pt>
                <c:pt idx="2572">
                  <c:v>16.670000000000002</c:v>
                </c:pt>
                <c:pt idx="2573">
                  <c:v>29.96</c:v>
                </c:pt>
                <c:pt idx="2574">
                  <c:v>36.22</c:v>
                </c:pt>
                <c:pt idx="2575">
                  <c:v>37.76</c:v>
                </c:pt>
                <c:pt idx="2576">
                  <c:v>15.82</c:v>
                </c:pt>
                <c:pt idx="2577">
                  <c:v>0</c:v>
                </c:pt>
                <c:pt idx="2578">
                  <c:v>66.61</c:v>
                </c:pt>
                <c:pt idx="2579">
                  <c:v>39.119999999999997</c:v>
                </c:pt>
                <c:pt idx="2580">
                  <c:v>22.21</c:v>
                </c:pt>
                <c:pt idx="2581">
                  <c:v>73.12</c:v>
                </c:pt>
                <c:pt idx="2582">
                  <c:v>58.72</c:v>
                </c:pt>
                <c:pt idx="2583">
                  <c:v>34.57</c:v>
                </c:pt>
                <c:pt idx="2584">
                  <c:v>0</c:v>
                </c:pt>
                <c:pt idx="2585">
                  <c:v>6.72</c:v>
                </c:pt>
                <c:pt idx="2586">
                  <c:v>46.01</c:v>
                </c:pt>
                <c:pt idx="2587">
                  <c:v>27.49</c:v>
                </c:pt>
                <c:pt idx="2588">
                  <c:v>21.53</c:v>
                </c:pt>
                <c:pt idx="2589">
                  <c:v>35.78</c:v>
                </c:pt>
                <c:pt idx="2590">
                  <c:v>9.9600000000000009</c:v>
                </c:pt>
                <c:pt idx="2591">
                  <c:v>28.39</c:v>
                </c:pt>
                <c:pt idx="2592">
                  <c:v>144.91</c:v>
                </c:pt>
                <c:pt idx="2593">
                  <c:v>0</c:v>
                </c:pt>
                <c:pt idx="2594">
                  <c:v>10.48</c:v>
                </c:pt>
                <c:pt idx="2595">
                  <c:v>9.7899999999999991</c:v>
                </c:pt>
                <c:pt idx="2596">
                  <c:v>0</c:v>
                </c:pt>
                <c:pt idx="2597">
                  <c:v>0</c:v>
                </c:pt>
                <c:pt idx="2598">
                  <c:v>12.11</c:v>
                </c:pt>
                <c:pt idx="2599">
                  <c:v>29.6</c:v>
                </c:pt>
                <c:pt idx="2600">
                  <c:v>20.89</c:v>
                </c:pt>
                <c:pt idx="2601">
                  <c:v>12.42</c:v>
                </c:pt>
                <c:pt idx="2602">
                  <c:v>44.32</c:v>
                </c:pt>
                <c:pt idx="2603">
                  <c:v>47.52</c:v>
                </c:pt>
                <c:pt idx="2604">
                  <c:v>19.920000000000002</c:v>
                </c:pt>
                <c:pt idx="2605">
                  <c:v>27.12</c:v>
                </c:pt>
                <c:pt idx="2606">
                  <c:v>37.97</c:v>
                </c:pt>
                <c:pt idx="2607">
                  <c:v>7.56</c:v>
                </c:pt>
                <c:pt idx="2608">
                  <c:v>9.67</c:v>
                </c:pt>
                <c:pt idx="2609">
                  <c:v>0</c:v>
                </c:pt>
                <c:pt idx="2610">
                  <c:v>0</c:v>
                </c:pt>
                <c:pt idx="2611">
                  <c:v>37.99</c:v>
                </c:pt>
                <c:pt idx="2612">
                  <c:v>0</c:v>
                </c:pt>
                <c:pt idx="2613">
                  <c:v>13.76</c:v>
                </c:pt>
                <c:pt idx="2614">
                  <c:v>0</c:v>
                </c:pt>
                <c:pt idx="2615">
                  <c:v>104.4</c:v>
                </c:pt>
                <c:pt idx="2616">
                  <c:v>43.57</c:v>
                </c:pt>
                <c:pt idx="2617">
                  <c:v>18.670000000000002</c:v>
                </c:pt>
                <c:pt idx="2618">
                  <c:v>22.69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15.83</c:v>
                </c:pt>
                <c:pt idx="2623">
                  <c:v>37.479999999999997</c:v>
                </c:pt>
                <c:pt idx="2624">
                  <c:v>93.44</c:v>
                </c:pt>
                <c:pt idx="2625">
                  <c:v>30.69</c:v>
                </c:pt>
                <c:pt idx="2626">
                  <c:v>0</c:v>
                </c:pt>
                <c:pt idx="2627">
                  <c:v>52.16</c:v>
                </c:pt>
                <c:pt idx="2628">
                  <c:v>58.79</c:v>
                </c:pt>
                <c:pt idx="2629">
                  <c:v>19.440000000000001</c:v>
                </c:pt>
                <c:pt idx="2630">
                  <c:v>15.99</c:v>
                </c:pt>
                <c:pt idx="2631">
                  <c:v>22.63</c:v>
                </c:pt>
                <c:pt idx="2632">
                  <c:v>7.46</c:v>
                </c:pt>
                <c:pt idx="2633">
                  <c:v>30.76</c:v>
                </c:pt>
                <c:pt idx="2634">
                  <c:v>42.48</c:v>
                </c:pt>
                <c:pt idx="2635">
                  <c:v>31.73</c:v>
                </c:pt>
                <c:pt idx="2636">
                  <c:v>13.97</c:v>
                </c:pt>
                <c:pt idx="2637">
                  <c:v>82.83</c:v>
                </c:pt>
                <c:pt idx="2638">
                  <c:v>22.31</c:v>
                </c:pt>
                <c:pt idx="2639">
                  <c:v>4.59</c:v>
                </c:pt>
                <c:pt idx="2640">
                  <c:v>16.739999999999998</c:v>
                </c:pt>
                <c:pt idx="2641">
                  <c:v>46.88</c:v>
                </c:pt>
                <c:pt idx="2642">
                  <c:v>24.72</c:v>
                </c:pt>
                <c:pt idx="2643">
                  <c:v>32.53</c:v>
                </c:pt>
                <c:pt idx="2644">
                  <c:v>78.77</c:v>
                </c:pt>
                <c:pt idx="2645">
                  <c:v>69.14</c:v>
                </c:pt>
                <c:pt idx="2646">
                  <c:v>6.44</c:v>
                </c:pt>
                <c:pt idx="2647">
                  <c:v>21.21</c:v>
                </c:pt>
                <c:pt idx="2648">
                  <c:v>15.9</c:v>
                </c:pt>
                <c:pt idx="2649">
                  <c:v>15.88</c:v>
                </c:pt>
                <c:pt idx="2650">
                  <c:v>46.28</c:v>
                </c:pt>
                <c:pt idx="2651">
                  <c:v>19.91</c:v>
                </c:pt>
                <c:pt idx="2652">
                  <c:v>46.08</c:v>
                </c:pt>
                <c:pt idx="2653">
                  <c:v>36.32</c:v>
                </c:pt>
                <c:pt idx="2654">
                  <c:v>7.93</c:v>
                </c:pt>
                <c:pt idx="2655">
                  <c:v>0</c:v>
                </c:pt>
                <c:pt idx="2656">
                  <c:v>15.34</c:v>
                </c:pt>
                <c:pt idx="2657">
                  <c:v>9.4600000000000009</c:v>
                </c:pt>
                <c:pt idx="2658">
                  <c:v>8.3800000000000008</c:v>
                </c:pt>
                <c:pt idx="2659">
                  <c:v>29.82</c:v>
                </c:pt>
                <c:pt idx="2660">
                  <c:v>10.79</c:v>
                </c:pt>
                <c:pt idx="2661">
                  <c:v>11.62</c:v>
                </c:pt>
                <c:pt idx="2662">
                  <c:v>12.08</c:v>
                </c:pt>
                <c:pt idx="2663">
                  <c:v>0</c:v>
                </c:pt>
                <c:pt idx="2664">
                  <c:v>0</c:v>
                </c:pt>
                <c:pt idx="2665">
                  <c:v>11.43</c:v>
                </c:pt>
                <c:pt idx="2666">
                  <c:v>9.1</c:v>
                </c:pt>
                <c:pt idx="2667">
                  <c:v>0</c:v>
                </c:pt>
                <c:pt idx="2668">
                  <c:v>9.9</c:v>
                </c:pt>
                <c:pt idx="2669">
                  <c:v>0</c:v>
                </c:pt>
                <c:pt idx="2670">
                  <c:v>0</c:v>
                </c:pt>
                <c:pt idx="2671">
                  <c:v>19.95</c:v>
                </c:pt>
                <c:pt idx="2672">
                  <c:v>13.83</c:v>
                </c:pt>
                <c:pt idx="2673">
                  <c:v>9.67</c:v>
                </c:pt>
                <c:pt idx="2674">
                  <c:v>9.65</c:v>
                </c:pt>
                <c:pt idx="2675">
                  <c:v>2.57</c:v>
                </c:pt>
                <c:pt idx="2676">
                  <c:v>8.99</c:v>
                </c:pt>
                <c:pt idx="2677">
                  <c:v>13</c:v>
                </c:pt>
                <c:pt idx="2678">
                  <c:v>5.04</c:v>
                </c:pt>
                <c:pt idx="2679">
                  <c:v>22.88</c:v>
                </c:pt>
                <c:pt idx="2680">
                  <c:v>7.21</c:v>
                </c:pt>
                <c:pt idx="2681">
                  <c:v>28.64</c:v>
                </c:pt>
                <c:pt idx="2682">
                  <c:v>13.18</c:v>
                </c:pt>
                <c:pt idx="2683">
                  <c:v>18.420000000000002</c:v>
                </c:pt>
                <c:pt idx="2684">
                  <c:v>12.93</c:v>
                </c:pt>
                <c:pt idx="2685">
                  <c:v>0</c:v>
                </c:pt>
                <c:pt idx="2686">
                  <c:v>9.2200000000000006</c:v>
                </c:pt>
                <c:pt idx="2687">
                  <c:v>4.74</c:v>
                </c:pt>
                <c:pt idx="2688">
                  <c:v>13.08</c:v>
                </c:pt>
                <c:pt idx="2689">
                  <c:v>15.86</c:v>
                </c:pt>
                <c:pt idx="2690">
                  <c:v>8.7100000000000009</c:v>
                </c:pt>
                <c:pt idx="2691">
                  <c:v>10.17</c:v>
                </c:pt>
                <c:pt idx="2692">
                  <c:v>29.99</c:v>
                </c:pt>
                <c:pt idx="2693">
                  <c:v>22.42</c:v>
                </c:pt>
                <c:pt idx="2694">
                  <c:v>66.37</c:v>
                </c:pt>
                <c:pt idx="2695">
                  <c:v>26.26</c:v>
                </c:pt>
                <c:pt idx="2696">
                  <c:v>9.8699999999999992</c:v>
                </c:pt>
                <c:pt idx="2697">
                  <c:v>14.68</c:v>
                </c:pt>
                <c:pt idx="2698">
                  <c:v>21.29</c:v>
                </c:pt>
                <c:pt idx="2699">
                  <c:v>45.55</c:v>
                </c:pt>
                <c:pt idx="2700">
                  <c:v>38.72</c:v>
                </c:pt>
                <c:pt idx="2701">
                  <c:v>9.6199999999999992</c:v>
                </c:pt>
                <c:pt idx="2702">
                  <c:v>27.36</c:v>
                </c:pt>
                <c:pt idx="2703">
                  <c:v>8.8699999999999992</c:v>
                </c:pt>
                <c:pt idx="2704">
                  <c:v>10.07</c:v>
                </c:pt>
                <c:pt idx="2705">
                  <c:v>32.58</c:v>
                </c:pt>
                <c:pt idx="2706">
                  <c:v>12.43</c:v>
                </c:pt>
                <c:pt idx="2707">
                  <c:v>8.66</c:v>
                </c:pt>
                <c:pt idx="2708">
                  <c:v>11.18</c:v>
                </c:pt>
                <c:pt idx="2709">
                  <c:v>22.66</c:v>
                </c:pt>
                <c:pt idx="2710">
                  <c:v>0</c:v>
                </c:pt>
                <c:pt idx="2711">
                  <c:v>0</c:v>
                </c:pt>
                <c:pt idx="2712">
                  <c:v>18.760000000000002</c:v>
                </c:pt>
                <c:pt idx="2713">
                  <c:v>20.74</c:v>
                </c:pt>
                <c:pt idx="2714">
                  <c:v>0</c:v>
                </c:pt>
                <c:pt idx="2715">
                  <c:v>30.54</c:v>
                </c:pt>
                <c:pt idx="2716">
                  <c:v>0</c:v>
                </c:pt>
                <c:pt idx="2717">
                  <c:v>17.93</c:v>
                </c:pt>
                <c:pt idx="2718">
                  <c:v>0</c:v>
                </c:pt>
                <c:pt idx="2719">
                  <c:v>39.65</c:v>
                </c:pt>
                <c:pt idx="2720">
                  <c:v>14.15</c:v>
                </c:pt>
                <c:pt idx="2721">
                  <c:v>14.26</c:v>
                </c:pt>
                <c:pt idx="2722">
                  <c:v>14.18</c:v>
                </c:pt>
                <c:pt idx="2723">
                  <c:v>6.88</c:v>
                </c:pt>
                <c:pt idx="2724">
                  <c:v>26.48</c:v>
                </c:pt>
                <c:pt idx="2725">
                  <c:v>9.24</c:v>
                </c:pt>
                <c:pt idx="2726">
                  <c:v>16.809999999999999</c:v>
                </c:pt>
                <c:pt idx="2727">
                  <c:v>38.96</c:v>
                </c:pt>
                <c:pt idx="2728">
                  <c:v>0</c:v>
                </c:pt>
                <c:pt idx="2729">
                  <c:v>20.23</c:v>
                </c:pt>
                <c:pt idx="2730">
                  <c:v>13.93</c:v>
                </c:pt>
                <c:pt idx="2731">
                  <c:v>8.81</c:v>
                </c:pt>
                <c:pt idx="2732">
                  <c:v>56.45</c:v>
                </c:pt>
                <c:pt idx="2733">
                  <c:v>47.29</c:v>
                </c:pt>
                <c:pt idx="2734">
                  <c:v>36.78</c:v>
                </c:pt>
                <c:pt idx="2735">
                  <c:v>14.65</c:v>
                </c:pt>
                <c:pt idx="2736">
                  <c:v>0</c:v>
                </c:pt>
                <c:pt idx="2737">
                  <c:v>11.48</c:v>
                </c:pt>
                <c:pt idx="2738">
                  <c:v>11.58</c:v>
                </c:pt>
                <c:pt idx="2739">
                  <c:v>0</c:v>
                </c:pt>
                <c:pt idx="2740">
                  <c:v>4.41</c:v>
                </c:pt>
                <c:pt idx="2741">
                  <c:v>5.52</c:v>
                </c:pt>
                <c:pt idx="2742">
                  <c:v>25.77</c:v>
                </c:pt>
                <c:pt idx="2743">
                  <c:v>22.19</c:v>
                </c:pt>
                <c:pt idx="2744">
                  <c:v>10.42</c:v>
                </c:pt>
                <c:pt idx="2745">
                  <c:v>8.5399999999999991</c:v>
                </c:pt>
                <c:pt idx="2746">
                  <c:v>0</c:v>
                </c:pt>
                <c:pt idx="2747">
                  <c:v>12.94</c:v>
                </c:pt>
                <c:pt idx="2748">
                  <c:v>12.91</c:v>
                </c:pt>
                <c:pt idx="2749">
                  <c:v>46.13</c:v>
                </c:pt>
                <c:pt idx="2750">
                  <c:v>22.35</c:v>
                </c:pt>
                <c:pt idx="2751">
                  <c:v>32.44</c:v>
                </c:pt>
                <c:pt idx="2752">
                  <c:v>0</c:v>
                </c:pt>
                <c:pt idx="2753">
                  <c:v>0</c:v>
                </c:pt>
                <c:pt idx="2754">
                  <c:v>26.43</c:v>
                </c:pt>
                <c:pt idx="2755">
                  <c:v>0</c:v>
                </c:pt>
                <c:pt idx="2756">
                  <c:v>19.86</c:v>
                </c:pt>
                <c:pt idx="2757">
                  <c:v>8.66</c:v>
                </c:pt>
                <c:pt idx="2758">
                  <c:v>35.39</c:v>
                </c:pt>
                <c:pt idx="2759">
                  <c:v>33.479999999999997</c:v>
                </c:pt>
                <c:pt idx="2760">
                  <c:v>8.9700000000000006</c:v>
                </c:pt>
                <c:pt idx="2761">
                  <c:v>4.21</c:v>
                </c:pt>
                <c:pt idx="2762">
                  <c:v>39.26</c:v>
                </c:pt>
                <c:pt idx="2763">
                  <c:v>0</c:v>
                </c:pt>
                <c:pt idx="2764">
                  <c:v>10.61</c:v>
                </c:pt>
                <c:pt idx="2765">
                  <c:v>38.479999999999997</c:v>
                </c:pt>
                <c:pt idx="2766">
                  <c:v>0</c:v>
                </c:pt>
                <c:pt idx="2767">
                  <c:v>15.57</c:v>
                </c:pt>
                <c:pt idx="2768">
                  <c:v>9.19</c:v>
                </c:pt>
                <c:pt idx="2769">
                  <c:v>14.14</c:v>
                </c:pt>
                <c:pt idx="2770">
                  <c:v>49.2</c:v>
                </c:pt>
                <c:pt idx="2771">
                  <c:v>24.96</c:v>
                </c:pt>
                <c:pt idx="2772">
                  <c:v>19.97</c:v>
                </c:pt>
                <c:pt idx="2773">
                  <c:v>35.229999999999997</c:v>
                </c:pt>
                <c:pt idx="2774">
                  <c:v>33.04</c:v>
                </c:pt>
                <c:pt idx="2775">
                  <c:v>15.02</c:v>
                </c:pt>
                <c:pt idx="2776">
                  <c:v>9.73</c:v>
                </c:pt>
                <c:pt idx="2777">
                  <c:v>4.3099999999999996</c:v>
                </c:pt>
                <c:pt idx="2778">
                  <c:v>0</c:v>
                </c:pt>
                <c:pt idx="2779">
                  <c:v>15.77</c:v>
                </c:pt>
                <c:pt idx="2780">
                  <c:v>51.77</c:v>
                </c:pt>
                <c:pt idx="2781">
                  <c:v>28.8</c:v>
                </c:pt>
                <c:pt idx="2782">
                  <c:v>8.6</c:v>
                </c:pt>
                <c:pt idx="2783">
                  <c:v>28.47</c:v>
                </c:pt>
                <c:pt idx="2784">
                  <c:v>47.83</c:v>
                </c:pt>
                <c:pt idx="2785">
                  <c:v>21.92</c:v>
                </c:pt>
                <c:pt idx="2786">
                  <c:v>21.1</c:v>
                </c:pt>
                <c:pt idx="2787">
                  <c:v>26.25</c:v>
                </c:pt>
                <c:pt idx="2788">
                  <c:v>36.270000000000003</c:v>
                </c:pt>
                <c:pt idx="2789">
                  <c:v>80.599999999999994</c:v>
                </c:pt>
                <c:pt idx="2790">
                  <c:v>18.97</c:v>
                </c:pt>
                <c:pt idx="2791">
                  <c:v>29.09</c:v>
                </c:pt>
                <c:pt idx="2792">
                  <c:v>0</c:v>
                </c:pt>
                <c:pt idx="2793">
                  <c:v>83.17</c:v>
                </c:pt>
                <c:pt idx="2794">
                  <c:v>70.87</c:v>
                </c:pt>
                <c:pt idx="2795">
                  <c:v>21.32</c:v>
                </c:pt>
                <c:pt idx="2796">
                  <c:v>8.89</c:v>
                </c:pt>
                <c:pt idx="2797">
                  <c:v>106.41</c:v>
                </c:pt>
                <c:pt idx="2798">
                  <c:v>140.65</c:v>
                </c:pt>
                <c:pt idx="2799">
                  <c:v>186.37</c:v>
                </c:pt>
                <c:pt idx="2800">
                  <c:v>23.4</c:v>
                </c:pt>
                <c:pt idx="2801">
                  <c:v>16.29</c:v>
                </c:pt>
                <c:pt idx="2802">
                  <c:v>83.78</c:v>
                </c:pt>
                <c:pt idx="2803">
                  <c:v>67.73</c:v>
                </c:pt>
                <c:pt idx="2804">
                  <c:v>114.8</c:v>
                </c:pt>
                <c:pt idx="2805">
                  <c:v>70.23</c:v>
                </c:pt>
                <c:pt idx="2806">
                  <c:v>0</c:v>
                </c:pt>
                <c:pt idx="2807">
                  <c:v>237.47</c:v>
                </c:pt>
                <c:pt idx="2808">
                  <c:v>33.24</c:v>
                </c:pt>
                <c:pt idx="2809">
                  <c:v>36.53</c:v>
                </c:pt>
                <c:pt idx="2810">
                  <c:v>199.78</c:v>
                </c:pt>
                <c:pt idx="2811">
                  <c:v>116.46</c:v>
                </c:pt>
                <c:pt idx="2812">
                  <c:v>0</c:v>
                </c:pt>
                <c:pt idx="2813">
                  <c:v>39.130000000000003</c:v>
                </c:pt>
                <c:pt idx="2814">
                  <c:v>11.61</c:v>
                </c:pt>
                <c:pt idx="2815">
                  <c:v>40.24</c:v>
                </c:pt>
                <c:pt idx="2816">
                  <c:v>95.34</c:v>
                </c:pt>
                <c:pt idx="2817">
                  <c:v>164.53</c:v>
                </c:pt>
                <c:pt idx="2818">
                  <c:v>15.13</c:v>
                </c:pt>
                <c:pt idx="2819">
                  <c:v>48.66</c:v>
                </c:pt>
                <c:pt idx="2820">
                  <c:v>10.24</c:v>
                </c:pt>
                <c:pt idx="2821">
                  <c:v>0</c:v>
                </c:pt>
                <c:pt idx="2822">
                  <c:v>237.11</c:v>
                </c:pt>
                <c:pt idx="2823">
                  <c:v>5.8</c:v>
                </c:pt>
                <c:pt idx="2824">
                  <c:v>29.47</c:v>
                </c:pt>
                <c:pt idx="2825">
                  <c:v>34.24</c:v>
                </c:pt>
                <c:pt idx="2826">
                  <c:v>41.63</c:v>
                </c:pt>
                <c:pt idx="2827">
                  <c:v>19.05</c:v>
                </c:pt>
                <c:pt idx="2828">
                  <c:v>19.22</c:v>
                </c:pt>
                <c:pt idx="2829">
                  <c:v>27.6</c:v>
                </c:pt>
                <c:pt idx="2830">
                  <c:v>30.18</c:v>
                </c:pt>
                <c:pt idx="2831">
                  <c:v>5.98</c:v>
                </c:pt>
                <c:pt idx="2832">
                  <c:v>22</c:v>
                </c:pt>
                <c:pt idx="2833">
                  <c:v>15.15</c:v>
                </c:pt>
                <c:pt idx="2834">
                  <c:v>0</c:v>
                </c:pt>
                <c:pt idx="2835">
                  <c:v>16.29</c:v>
                </c:pt>
                <c:pt idx="2836">
                  <c:v>20.57</c:v>
                </c:pt>
                <c:pt idx="2837">
                  <c:v>10.46</c:v>
                </c:pt>
                <c:pt idx="2838">
                  <c:v>6.61</c:v>
                </c:pt>
                <c:pt idx="2839">
                  <c:v>14.54</c:v>
                </c:pt>
                <c:pt idx="2840">
                  <c:v>13.17</c:v>
                </c:pt>
                <c:pt idx="2841">
                  <c:v>14.76</c:v>
                </c:pt>
                <c:pt idx="2842">
                  <c:v>10</c:v>
                </c:pt>
                <c:pt idx="2843">
                  <c:v>21.04</c:v>
                </c:pt>
                <c:pt idx="2844">
                  <c:v>13.43</c:v>
                </c:pt>
                <c:pt idx="2845">
                  <c:v>14.82</c:v>
                </c:pt>
                <c:pt idx="2846">
                  <c:v>20.22</c:v>
                </c:pt>
                <c:pt idx="2847">
                  <c:v>16.010000000000002</c:v>
                </c:pt>
                <c:pt idx="2848">
                  <c:v>22.55</c:v>
                </c:pt>
                <c:pt idx="2849">
                  <c:v>20.32</c:v>
                </c:pt>
                <c:pt idx="2850">
                  <c:v>0</c:v>
                </c:pt>
                <c:pt idx="2851">
                  <c:v>21.02</c:v>
                </c:pt>
                <c:pt idx="2852">
                  <c:v>0</c:v>
                </c:pt>
                <c:pt idx="2853">
                  <c:v>12.36</c:v>
                </c:pt>
                <c:pt idx="2854">
                  <c:v>31.83</c:v>
                </c:pt>
                <c:pt idx="2855">
                  <c:v>22.03</c:v>
                </c:pt>
                <c:pt idx="2856">
                  <c:v>20.61</c:v>
                </c:pt>
                <c:pt idx="2857">
                  <c:v>0</c:v>
                </c:pt>
                <c:pt idx="2858">
                  <c:v>28.08</c:v>
                </c:pt>
                <c:pt idx="2859">
                  <c:v>19.57</c:v>
                </c:pt>
                <c:pt idx="2860">
                  <c:v>15.43</c:v>
                </c:pt>
                <c:pt idx="2861">
                  <c:v>31.12</c:v>
                </c:pt>
                <c:pt idx="2862">
                  <c:v>15.54</c:v>
                </c:pt>
                <c:pt idx="2863">
                  <c:v>27.26</c:v>
                </c:pt>
                <c:pt idx="2864">
                  <c:v>20.96</c:v>
                </c:pt>
                <c:pt idx="2865">
                  <c:v>29.19</c:v>
                </c:pt>
                <c:pt idx="2866">
                  <c:v>104.88</c:v>
                </c:pt>
                <c:pt idx="2867">
                  <c:v>90.82</c:v>
                </c:pt>
                <c:pt idx="2868">
                  <c:v>0</c:v>
                </c:pt>
                <c:pt idx="2869">
                  <c:v>30.22</c:v>
                </c:pt>
                <c:pt idx="2870">
                  <c:v>0</c:v>
                </c:pt>
                <c:pt idx="2871">
                  <c:v>28.91</c:v>
                </c:pt>
                <c:pt idx="2872">
                  <c:v>0</c:v>
                </c:pt>
                <c:pt idx="2873">
                  <c:v>44.61</c:v>
                </c:pt>
                <c:pt idx="2874">
                  <c:v>58.01</c:v>
                </c:pt>
                <c:pt idx="2875">
                  <c:v>16.77</c:v>
                </c:pt>
                <c:pt idx="2876">
                  <c:v>23.67</c:v>
                </c:pt>
                <c:pt idx="2877">
                  <c:v>10.55</c:v>
                </c:pt>
                <c:pt idx="2878">
                  <c:v>61.5</c:v>
                </c:pt>
                <c:pt idx="2879">
                  <c:v>25.59</c:v>
                </c:pt>
                <c:pt idx="2880">
                  <c:v>24.38</c:v>
                </c:pt>
                <c:pt idx="2881">
                  <c:v>65.95</c:v>
                </c:pt>
                <c:pt idx="2882">
                  <c:v>41.35</c:v>
                </c:pt>
                <c:pt idx="2883">
                  <c:v>8.4</c:v>
                </c:pt>
                <c:pt idx="2884">
                  <c:v>55.8</c:v>
                </c:pt>
                <c:pt idx="2885">
                  <c:v>25.3</c:v>
                </c:pt>
                <c:pt idx="2886">
                  <c:v>11.76</c:v>
                </c:pt>
                <c:pt idx="2887">
                  <c:v>46.92</c:v>
                </c:pt>
                <c:pt idx="2888">
                  <c:v>25.31</c:v>
                </c:pt>
                <c:pt idx="2889">
                  <c:v>49.43</c:v>
                </c:pt>
                <c:pt idx="2890">
                  <c:v>35.700000000000003</c:v>
                </c:pt>
                <c:pt idx="2891">
                  <c:v>9.92</c:v>
                </c:pt>
                <c:pt idx="2892">
                  <c:v>90.15</c:v>
                </c:pt>
                <c:pt idx="2893">
                  <c:v>0</c:v>
                </c:pt>
                <c:pt idx="2894">
                  <c:v>28.46</c:v>
                </c:pt>
                <c:pt idx="2895">
                  <c:v>24.1</c:v>
                </c:pt>
                <c:pt idx="2896">
                  <c:v>22.98</c:v>
                </c:pt>
                <c:pt idx="2897">
                  <c:v>18.36</c:v>
                </c:pt>
                <c:pt idx="2898">
                  <c:v>20.350000000000001</c:v>
                </c:pt>
                <c:pt idx="2899">
                  <c:v>24.26</c:v>
                </c:pt>
                <c:pt idx="2900">
                  <c:v>24.08</c:v>
                </c:pt>
                <c:pt idx="2901">
                  <c:v>81.040000000000006</c:v>
                </c:pt>
                <c:pt idx="2902">
                  <c:v>48.15</c:v>
                </c:pt>
                <c:pt idx="2903">
                  <c:v>11.95</c:v>
                </c:pt>
                <c:pt idx="2904">
                  <c:v>19.37</c:v>
                </c:pt>
                <c:pt idx="2905">
                  <c:v>15.98</c:v>
                </c:pt>
                <c:pt idx="2906">
                  <c:v>24.17</c:v>
                </c:pt>
                <c:pt idx="2907">
                  <c:v>29.89</c:v>
                </c:pt>
                <c:pt idx="2908">
                  <c:v>0</c:v>
                </c:pt>
                <c:pt idx="2909">
                  <c:v>30.68</c:v>
                </c:pt>
                <c:pt idx="2910">
                  <c:v>17.88</c:v>
                </c:pt>
                <c:pt idx="2911">
                  <c:v>14.46</c:v>
                </c:pt>
                <c:pt idx="2912">
                  <c:v>30.85</c:v>
                </c:pt>
                <c:pt idx="2913">
                  <c:v>0</c:v>
                </c:pt>
                <c:pt idx="2914">
                  <c:v>52.57</c:v>
                </c:pt>
                <c:pt idx="2915">
                  <c:v>10.08</c:v>
                </c:pt>
                <c:pt idx="2916">
                  <c:v>30.56</c:v>
                </c:pt>
                <c:pt idx="2917">
                  <c:v>27.38</c:v>
                </c:pt>
                <c:pt idx="2918">
                  <c:v>9.18</c:v>
                </c:pt>
                <c:pt idx="2919">
                  <c:v>35.97</c:v>
                </c:pt>
                <c:pt idx="2920">
                  <c:v>0</c:v>
                </c:pt>
                <c:pt idx="2921">
                  <c:v>16.14</c:v>
                </c:pt>
                <c:pt idx="2922">
                  <c:v>9.9</c:v>
                </c:pt>
                <c:pt idx="2923">
                  <c:v>17.89</c:v>
                </c:pt>
                <c:pt idx="2924">
                  <c:v>16.43</c:v>
                </c:pt>
                <c:pt idx="2925">
                  <c:v>22.6</c:v>
                </c:pt>
                <c:pt idx="2926">
                  <c:v>11.2</c:v>
                </c:pt>
                <c:pt idx="2927">
                  <c:v>19.47</c:v>
                </c:pt>
                <c:pt idx="2928">
                  <c:v>36.770000000000003</c:v>
                </c:pt>
                <c:pt idx="2929">
                  <c:v>22.46</c:v>
                </c:pt>
                <c:pt idx="2930">
                  <c:v>20.14</c:v>
                </c:pt>
                <c:pt idx="2931">
                  <c:v>11.05</c:v>
                </c:pt>
                <c:pt idx="2932">
                  <c:v>41.09</c:v>
                </c:pt>
                <c:pt idx="2933">
                  <c:v>0</c:v>
                </c:pt>
                <c:pt idx="2934">
                  <c:v>31.52</c:v>
                </c:pt>
                <c:pt idx="2935">
                  <c:v>23.79</c:v>
                </c:pt>
                <c:pt idx="2936">
                  <c:v>19.760000000000002</c:v>
                </c:pt>
                <c:pt idx="2937">
                  <c:v>23.52</c:v>
                </c:pt>
                <c:pt idx="2938">
                  <c:v>29.28</c:v>
                </c:pt>
                <c:pt idx="2939">
                  <c:v>63.16</c:v>
                </c:pt>
                <c:pt idx="2940">
                  <c:v>11.43</c:v>
                </c:pt>
                <c:pt idx="2941">
                  <c:v>17.21</c:v>
                </c:pt>
                <c:pt idx="2942">
                  <c:v>9.34</c:v>
                </c:pt>
                <c:pt idx="2943">
                  <c:v>47.97</c:v>
                </c:pt>
                <c:pt idx="2944">
                  <c:v>12.15</c:v>
                </c:pt>
                <c:pt idx="2945">
                  <c:v>43.04</c:v>
                </c:pt>
                <c:pt idx="2946">
                  <c:v>11.36</c:v>
                </c:pt>
                <c:pt idx="2947">
                  <c:v>44.61</c:v>
                </c:pt>
                <c:pt idx="2948">
                  <c:v>37.65</c:v>
                </c:pt>
                <c:pt idx="2949">
                  <c:v>20.77</c:v>
                </c:pt>
                <c:pt idx="2950">
                  <c:v>51.18</c:v>
                </c:pt>
                <c:pt idx="2951">
                  <c:v>32.46</c:v>
                </c:pt>
                <c:pt idx="2952">
                  <c:v>17.850000000000001</c:v>
                </c:pt>
                <c:pt idx="2953">
                  <c:v>0</c:v>
                </c:pt>
                <c:pt idx="2954">
                  <c:v>29.66</c:v>
                </c:pt>
                <c:pt idx="2955">
                  <c:v>17.739999999999998</c:v>
                </c:pt>
                <c:pt idx="2956">
                  <c:v>11.97</c:v>
                </c:pt>
                <c:pt idx="2957">
                  <c:v>49.67</c:v>
                </c:pt>
                <c:pt idx="2958">
                  <c:v>34.979999999999997</c:v>
                </c:pt>
                <c:pt idx="2959">
                  <c:v>38.409999999999997</c:v>
                </c:pt>
                <c:pt idx="2960">
                  <c:v>0</c:v>
                </c:pt>
                <c:pt idx="2961">
                  <c:v>10.92</c:v>
                </c:pt>
                <c:pt idx="2962">
                  <c:v>25.38</c:v>
                </c:pt>
                <c:pt idx="2963">
                  <c:v>18.940000000000001</c:v>
                </c:pt>
                <c:pt idx="2964">
                  <c:v>12.78</c:v>
                </c:pt>
                <c:pt idx="2965">
                  <c:v>32.1</c:v>
                </c:pt>
                <c:pt idx="2966">
                  <c:v>23.25</c:v>
                </c:pt>
                <c:pt idx="2967">
                  <c:v>28.06</c:v>
                </c:pt>
                <c:pt idx="2968">
                  <c:v>26.11</c:v>
                </c:pt>
                <c:pt idx="2969">
                  <c:v>11.41</c:v>
                </c:pt>
                <c:pt idx="2970">
                  <c:v>23.26</c:v>
                </c:pt>
                <c:pt idx="2971">
                  <c:v>26.3</c:v>
                </c:pt>
                <c:pt idx="2972">
                  <c:v>26.43</c:v>
                </c:pt>
                <c:pt idx="2973">
                  <c:v>32.06</c:v>
                </c:pt>
                <c:pt idx="2974">
                  <c:v>41.12</c:v>
                </c:pt>
                <c:pt idx="2975">
                  <c:v>15.91</c:v>
                </c:pt>
                <c:pt idx="2976">
                  <c:v>31.44</c:v>
                </c:pt>
                <c:pt idx="2977">
                  <c:v>15.41</c:v>
                </c:pt>
                <c:pt idx="2978">
                  <c:v>19.47</c:v>
                </c:pt>
                <c:pt idx="2979">
                  <c:v>17.940000000000001</c:v>
                </c:pt>
                <c:pt idx="2980">
                  <c:v>31.51</c:v>
                </c:pt>
                <c:pt idx="2981">
                  <c:v>33.799999999999997</c:v>
                </c:pt>
                <c:pt idx="2982">
                  <c:v>13.35</c:v>
                </c:pt>
                <c:pt idx="2983">
                  <c:v>28.8</c:v>
                </c:pt>
                <c:pt idx="2984">
                  <c:v>65.03</c:v>
                </c:pt>
                <c:pt idx="2985">
                  <c:v>11.19</c:v>
                </c:pt>
                <c:pt idx="2986">
                  <c:v>39.57</c:v>
                </c:pt>
                <c:pt idx="2987">
                  <c:v>30.04</c:v>
                </c:pt>
                <c:pt idx="2988">
                  <c:v>19.91</c:v>
                </c:pt>
                <c:pt idx="2989">
                  <c:v>31.3</c:v>
                </c:pt>
                <c:pt idx="2990">
                  <c:v>23.34</c:v>
                </c:pt>
                <c:pt idx="2991">
                  <c:v>27.71</c:v>
                </c:pt>
                <c:pt idx="2992">
                  <c:v>39.090000000000003</c:v>
                </c:pt>
                <c:pt idx="2993">
                  <c:v>36.96</c:v>
                </c:pt>
                <c:pt idx="2994">
                  <c:v>22.17</c:v>
                </c:pt>
                <c:pt idx="2995">
                  <c:v>35.75</c:v>
                </c:pt>
                <c:pt idx="2996">
                  <c:v>9.99</c:v>
                </c:pt>
                <c:pt idx="2997">
                  <c:v>57.84</c:v>
                </c:pt>
                <c:pt idx="2998">
                  <c:v>0</c:v>
                </c:pt>
                <c:pt idx="2999">
                  <c:v>40.35</c:v>
                </c:pt>
                <c:pt idx="3000">
                  <c:v>35.89</c:v>
                </c:pt>
                <c:pt idx="3001">
                  <c:v>31.82</c:v>
                </c:pt>
                <c:pt idx="3002">
                  <c:v>12.59</c:v>
                </c:pt>
                <c:pt idx="3003">
                  <c:v>26.76</c:v>
                </c:pt>
                <c:pt idx="3004">
                  <c:v>8.1199999999999992</c:v>
                </c:pt>
                <c:pt idx="3005">
                  <c:v>11.18</c:v>
                </c:pt>
                <c:pt idx="3006">
                  <c:v>40.299999999999997</c:v>
                </c:pt>
                <c:pt idx="3007">
                  <c:v>17.59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01-45C5-ABE8-15B15003BC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5806824"/>
        <c:axId val="465807808"/>
      </c:scatterChart>
      <c:valAx>
        <c:axId val="465806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NCHS Rurality Score: 1 (most urban) - 6 (most rural)</a:t>
                </a:r>
              </a:p>
            </c:rich>
          </c:tx>
          <c:layout>
            <c:manualLayout>
              <c:xMode val="edge"/>
              <c:yMode val="edge"/>
              <c:x val="0.35107182595403563"/>
              <c:y val="0.840243863474310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807808"/>
        <c:crosses val="autoZero"/>
        <c:crossBetween val="midCat"/>
      </c:valAx>
      <c:valAx>
        <c:axId val="465807808"/>
        <c:scaling>
          <c:orientation val="minMax"/>
          <c:max val="5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COVID-Related Deaths Per 10K Residents</a:t>
                </a:r>
              </a:p>
            </c:rich>
          </c:tx>
          <c:layout>
            <c:manualLayout>
              <c:xMode val="edge"/>
              <c:yMode val="edge"/>
              <c:x val="5.6003112204469144E-3"/>
              <c:y val="0.233517395737404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806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28652564907106"/>
          <c:y val="0.46046844306502122"/>
          <c:w val="0.14761867227537137"/>
          <c:h val="4.33389915030387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u="sng" dirty="0">
                <a:solidFill>
                  <a:schemeClr val="tx1"/>
                </a:solidFill>
              </a:rPr>
              <a:t>US County-Level Per Capita COVID</a:t>
            </a:r>
            <a:r>
              <a:rPr lang="en-US" b="1" u="sng" baseline="0" dirty="0">
                <a:solidFill>
                  <a:schemeClr val="tx1"/>
                </a:solidFill>
              </a:rPr>
              <a:t> Death Rate, January 2020 - October 2022</a:t>
            </a:r>
            <a:endParaRPr lang="en-US" b="1" u="sng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812891091462344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COVID_practice_2h!$B$1</c:f>
              <c:strCache>
                <c:ptCount val="1"/>
                <c:pt idx="0">
                  <c:v>Avg_COVID_Deaths_Per_10K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8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cust"/>
            <c:noEndCap val="0"/>
            <c:plus>
              <c:numRef>
                <c:f>COVID_practice_2h!$F$2:$F$7</c:f>
                <c:numCache>
                  <c:formatCode>General</c:formatCode>
                  <c:ptCount val="6"/>
                  <c:pt idx="0">
                    <c:v>20.203651000000001</c:v>
                  </c:pt>
                  <c:pt idx="1">
                    <c:v>37.287030999999999</c:v>
                  </c:pt>
                  <c:pt idx="2">
                    <c:v>56.536149999999999</c:v>
                  </c:pt>
                  <c:pt idx="3">
                    <c:v>64.886628999999999</c:v>
                  </c:pt>
                  <c:pt idx="4">
                    <c:v>54.208500000000001</c:v>
                  </c:pt>
                  <c:pt idx="5">
                    <c:v>42.389150999999998</c:v>
                  </c:pt>
                </c:numCache>
              </c:numRef>
            </c:plus>
            <c:minus>
              <c:numRef>
                <c:f>COVID_practice_2h!$E$2:$E$7</c:f>
                <c:numCache>
                  <c:formatCode>General</c:formatCode>
                  <c:ptCount val="6"/>
                  <c:pt idx="0">
                    <c:v>20.276349000000003</c:v>
                  </c:pt>
                  <c:pt idx="1">
                    <c:v>24.252969</c:v>
                  </c:pt>
                  <c:pt idx="2">
                    <c:v>29.68385</c:v>
                  </c:pt>
                  <c:pt idx="3">
                    <c:v>36.893371000000002</c:v>
                  </c:pt>
                  <c:pt idx="4">
                    <c:v>34.521500000000003</c:v>
                  </c:pt>
                  <c:pt idx="5">
                    <c:v>23.140848999999999</c:v>
                  </c:pt>
                </c:numCache>
              </c:numRef>
            </c:minus>
            <c:spPr>
              <a:noFill/>
              <a:ln w="19050" cap="flat" cmpd="sng" algn="ctr">
                <a:solidFill>
                  <a:sysClr val="windowText" lastClr="000000"/>
                </a:solidFill>
                <a:round/>
              </a:ln>
              <a:effectLst/>
            </c:spPr>
          </c:errBars>
          <c:xVal>
            <c:strRef>
              <c:f>COVID_practice_2h!$A$2:$A$7</c:f>
              <c:strCache>
                <c:ptCount val="6"/>
                <c:pt idx="0">
                  <c:v>1 (most urban)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 (most rural)</c:v>
                </c:pt>
              </c:strCache>
            </c:strRef>
          </c:xVal>
          <c:yVal>
            <c:numRef>
              <c:f>COVID_practice_2h!$B$2:$B$7</c:f>
              <c:numCache>
                <c:formatCode>General</c:formatCode>
                <c:ptCount val="6"/>
                <c:pt idx="0">
                  <c:v>34.816349000000002</c:v>
                </c:pt>
                <c:pt idx="1">
                  <c:v>24.252969</c:v>
                </c:pt>
                <c:pt idx="2">
                  <c:v>29.68385</c:v>
                </c:pt>
                <c:pt idx="3">
                  <c:v>36.893371000000002</c:v>
                </c:pt>
                <c:pt idx="4">
                  <c:v>34.521500000000003</c:v>
                </c:pt>
                <c:pt idx="5">
                  <c:v>23.140848999999999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97-4D82-B5C6-AD27A58E82CD}"/>
            </c:ext>
          </c:extLst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axId val="474997552"/>
        <c:axId val="474996568"/>
      </c:scatterChart>
      <c:valAx>
        <c:axId val="474997552"/>
        <c:scaling>
          <c:orientation val="minMax"/>
          <c:max val="7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NCHS Rurality Score:</a:t>
                </a:r>
                <a:r>
                  <a:rPr lang="en-US" baseline="0"/>
                  <a:t> 1 (most urban) - 6 (most rural)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4581430676360775"/>
              <c:y val="0.887640505966118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996568"/>
        <c:crosses val="autoZero"/>
        <c:crossBetween val="midCat"/>
      </c:valAx>
      <c:valAx>
        <c:axId val="474996568"/>
        <c:scaling>
          <c:orientation val="minMax"/>
          <c:min val="-2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COVID-Related Deaths Per 10K Residents</a:t>
                </a:r>
              </a:p>
            </c:rich>
          </c:tx>
          <c:layout>
            <c:manualLayout>
              <c:xMode val="edge"/>
              <c:yMode val="edge"/>
              <c:x val="9.9603851881300727E-3"/>
              <c:y val="0.258635580212969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997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709532750202369"/>
          <c:y val="0.45635914354195567"/>
          <c:w val="0.1391758416030314"/>
          <c:h val="4.49254345198491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u="sng">
                <a:solidFill>
                  <a:schemeClr val="tx1"/>
                </a:solidFill>
              </a:rPr>
              <a:t>US County-Level Per Capita COVID</a:t>
            </a:r>
            <a:r>
              <a:rPr lang="en-US" b="1" u="sng" baseline="0">
                <a:solidFill>
                  <a:schemeClr val="tx1"/>
                </a:solidFill>
              </a:rPr>
              <a:t> Death Rate, January 2020 - October 2022</a:t>
            </a:r>
            <a:endParaRPr lang="en-US" b="1" u="sng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COVID_practice_2h!$B$1</c:f>
              <c:strCache>
                <c:ptCount val="1"/>
                <c:pt idx="0">
                  <c:v>Avg_COVID_Deaths_Per_10K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8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cust"/>
            <c:noEndCap val="0"/>
            <c:plus>
              <c:numRef>
                <c:f>COVID_practice_2h!$F$2:$F$7</c:f>
                <c:numCache>
                  <c:formatCode>General</c:formatCode>
                  <c:ptCount val="6"/>
                  <c:pt idx="0">
                    <c:v>7.7136509999999987</c:v>
                  </c:pt>
                  <c:pt idx="1">
                    <c:v>8.4870310000000018</c:v>
                  </c:pt>
                  <c:pt idx="2">
                    <c:v>9.716149999999999</c:v>
                  </c:pt>
                  <c:pt idx="3">
                    <c:v>10.156628999999995</c:v>
                  </c:pt>
                  <c:pt idx="4">
                    <c:v>10.478499999999997</c:v>
                  </c:pt>
                  <c:pt idx="5">
                    <c:v>10.189150999999999</c:v>
                  </c:pt>
                </c:numCache>
              </c:numRef>
            </c:plus>
            <c:minus>
              <c:numRef>
                <c:f>COVID_practice_2h!$E$2:$E$7</c:f>
                <c:numCache>
                  <c:formatCode>General</c:formatCode>
                  <c:ptCount val="6"/>
                  <c:pt idx="0">
                    <c:v>8.9363490000000034</c:v>
                  </c:pt>
                  <c:pt idx="1">
                    <c:v>10.762969</c:v>
                  </c:pt>
                  <c:pt idx="2">
                    <c:v>15.15385</c:v>
                  </c:pt>
                  <c:pt idx="3">
                    <c:v>21.103371000000003</c:v>
                  </c:pt>
                  <c:pt idx="4">
                    <c:v>15.581500000000002</c:v>
                  </c:pt>
                  <c:pt idx="5">
                    <c:v>13.070848999999999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strRef>
              <c:f>COVID_practice_2h!$A$2:$A$7</c:f>
              <c:strCache>
                <c:ptCount val="6"/>
                <c:pt idx="0">
                  <c:v>1 (most urban)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 (most rural)</c:v>
                </c:pt>
              </c:strCache>
            </c:strRef>
          </c:xVal>
          <c:yVal>
            <c:numRef>
              <c:f>COVID_practice_2h!$B$2:$B$7</c:f>
              <c:numCache>
                <c:formatCode>General</c:formatCode>
                <c:ptCount val="6"/>
                <c:pt idx="0">
                  <c:v>34.816349000000002</c:v>
                </c:pt>
                <c:pt idx="1">
                  <c:v>24.252969</c:v>
                </c:pt>
                <c:pt idx="2">
                  <c:v>29.68385</c:v>
                </c:pt>
                <c:pt idx="3">
                  <c:v>36.893371000000002</c:v>
                </c:pt>
                <c:pt idx="4">
                  <c:v>34.521500000000003</c:v>
                </c:pt>
                <c:pt idx="5">
                  <c:v>23.140848999999999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F1-416C-A898-E262862EC91D}"/>
            </c:ext>
          </c:extLst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axId val="474997552"/>
        <c:axId val="474996568"/>
      </c:scatterChart>
      <c:valAx>
        <c:axId val="474997552"/>
        <c:scaling>
          <c:orientation val="minMax"/>
          <c:max val="7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NCHS Rurality Score:</a:t>
                </a:r>
                <a:r>
                  <a:rPr lang="en-US" baseline="0"/>
                  <a:t> 1 (most urban) - 6 (most rural)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4581430676360775"/>
              <c:y val="0.887640505966118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996568"/>
        <c:crosses val="autoZero"/>
        <c:crossBetween val="midCat"/>
      </c:valAx>
      <c:valAx>
        <c:axId val="474996568"/>
        <c:scaling>
          <c:orientation val="minMax"/>
          <c:min val="-1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COVID-Related Deaths Per 10K Residents</a:t>
                </a:r>
              </a:p>
            </c:rich>
          </c:tx>
          <c:layout>
            <c:manualLayout>
              <c:xMode val="edge"/>
              <c:yMode val="edge"/>
              <c:x val="9.9603851881300727E-3"/>
              <c:y val="0.258635580212969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997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584532596413004"/>
          <c:y val="0.45635914354195567"/>
          <c:w val="0.15167584057776895"/>
          <c:h val="4.49254345198491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u="sng">
                <a:solidFill>
                  <a:schemeClr val="tx1"/>
                </a:solidFill>
              </a:rPr>
              <a:t>Per Capita</a:t>
            </a:r>
            <a:r>
              <a:rPr lang="en-US" b="1" u="sng" baseline="0">
                <a:solidFill>
                  <a:schemeClr val="tx1"/>
                </a:solidFill>
              </a:rPr>
              <a:t> COVID Cases by US State, Rolling 7-Day Average, January 2020 - October 2022</a:t>
            </a:r>
            <a:endParaRPr lang="en-US" b="1" u="sng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COVID_practice_2a!$B$1</c:f>
              <c:strCache>
                <c:ptCount val="1"/>
                <c:pt idx="0">
                  <c:v>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COVID_practice_2a!$B$2:$B$1002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0.02</c:v>
                </c:pt>
                <c:pt idx="52">
                  <c:v>0.04</c:v>
                </c:pt>
                <c:pt idx="53">
                  <c:v>0.08</c:v>
                </c:pt>
                <c:pt idx="54">
                  <c:v>0.1</c:v>
                </c:pt>
                <c:pt idx="55">
                  <c:v>0.14000000000000001</c:v>
                </c:pt>
                <c:pt idx="56">
                  <c:v>0.16</c:v>
                </c:pt>
                <c:pt idx="57">
                  <c:v>0.24</c:v>
                </c:pt>
                <c:pt idx="58">
                  <c:v>0.3</c:v>
                </c:pt>
                <c:pt idx="59">
                  <c:v>0.38</c:v>
                </c:pt>
                <c:pt idx="60">
                  <c:v>0.42</c:v>
                </c:pt>
                <c:pt idx="61">
                  <c:v>0.52</c:v>
                </c:pt>
                <c:pt idx="62">
                  <c:v>0.67</c:v>
                </c:pt>
                <c:pt idx="63">
                  <c:v>1.1499999999999999</c:v>
                </c:pt>
                <c:pt idx="64">
                  <c:v>1.35</c:v>
                </c:pt>
                <c:pt idx="65">
                  <c:v>1.59</c:v>
                </c:pt>
                <c:pt idx="66">
                  <c:v>1.82</c:v>
                </c:pt>
                <c:pt idx="67">
                  <c:v>1.96</c:v>
                </c:pt>
                <c:pt idx="68">
                  <c:v>2.1800000000000002</c:v>
                </c:pt>
                <c:pt idx="69">
                  <c:v>2.14</c:v>
                </c:pt>
                <c:pt idx="70">
                  <c:v>1.98</c:v>
                </c:pt>
                <c:pt idx="71">
                  <c:v>2.2400000000000002</c:v>
                </c:pt>
                <c:pt idx="72">
                  <c:v>2.6</c:v>
                </c:pt>
                <c:pt idx="73">
                  <c:v>2.62</c:v>
                </c:pt>
                <c:pt idx="74">
                  <c:v>2.89</c:v>
                </c:pt>
                <c:pt idx="75">
                  <c:v>3.03</c:v>
                </c:pt>
                <c:pt idx="76">
                  <c:v>3.51</c:v>
                </c:pt>
                <c:pt idx="77">
                  <c:v>4.0599999999999996</c:v>
                </c:pt>
                <c:pt idx="78">
                  <c:v>4.46</c:v>
                </c:pt>
                <c:pt idx="79">
                  <c:v>4.24</c:v>
                </c:pt>
                <c:pt idx="80">
                  <c:v>4.5599999999999996</c:v>
                </c:pt>
                <c:pt idx="81">
                  <c:v>4.9800000000000004</c:v>
                </c:pt>
                <c:pt idx="82">
                  <c:v>5.05</c:v>
                </c:pt>
                <c:pt idx="83">
                  <c:v>4.9000000000000004</c:v>
                </c:pt>
                <c:pt idx="84">
                  <c:v>4.78</c:v>
                </c:pt>
                <c:pt idx="85">
                  <c:v>4.26</c:v>
                </c:pt>
                <c:pt idx="86">
                  <c:v>4.0599999999999996</c:v>
                </c:pt>
                <c:pt idx="87">
                  <c:v>4.0599999999999996</c:v>
                </c:pt>
                <c:pt idx="88">
                  <c:v>3.69</c:v>
                </c:pt>
                <c:pt idx="89">
                  <c:v>3.65</c:v>
                </c:pt>
                <c:pt idx="90">
                  <c:v>3.85</c:v>
                </c:pt>
                <c:pt idx="91">
                  <c:v>3.9</c:v>
                </c:pt>
                <c:pt idx="92">
                  <c:v>4.04</c:v>
                </c:pt>
                <c:pt idx="93">
                  <c:v>4.32</c:v>
                </c:pt>
                <c:pt idx="94">
                  <c:v>4.2</c:v>
                </c:pt>
                <c:pt idx="95">
                  <c:v>4.22</c:v>
                </c:pt>
                <c:pt idx="96">
                  <c:v>4.12</c:v>
                </c:pt>
                <c:pt idx="97">
                  <c:v>4</c:v>
                </c:pt>
                <c:pt idx="98">
                  <c:v>3.63</c:v>
                </c:pt>
                <c:pt idx="99">
                  <c:v>3.63</c:v>
                </c:pt>
                <c:pt idx="100">
                  <c:v>3.81</c:v>
                </c:pt>
                <c:pt idx="101">
                  <c:v>4.0199999999999996</c:v>
                </c:pt>
                <c:pt idx="102">
                  <c:v>4.24</c:v>
                </c:pt>
                <c:pt idx="103">
                  <c:v>4.46</c:v>
                </c:pt>
                <c:pt idx="104">
                  <c:v>4.8</c:v>
                </c:pt>
                <c:pt idx="105">
                  <c:v>5.05</c:v>
                </c:pt>
                <c:pt idx="106">
                  <c:v>5.45</c:v>
                </c:pt>
                <c:pt idx="107">
                  <c:v>5.63</c:v>
                </c:pt>
                <c:pt idx="108">
                  <c:v>5.71</c:v>
                </c:pt>
                <c:pt idx="109">
                  <c:v>5.65</c:v>
                </c:pt>
                <c:pt idx="110">
                  <c:v>5.81</c:v>
                </c:pt>
                <c:pt idx="111">
                  <c:v>5.77</c:v>
                </c:pt>
                <c:pt idx="112">
                  <c:v>5.79</c:v>
                </c:pt>
                <c:pt idx="113">
                  <c:v>5.79</c:v>
                </c:pt>
                <c:pt idx="114">
                  <c:v>5.81</c:v>
                </c:pt>
                <c:pt idx="115">
                  <c:v>5.95</c:v>
                </c:pt>
                <c:pt idx="116">
                  <c:v>6.11</c:v>
                </c:pt>
                <c:pt idx="117">
                  <c:v>6.14</c:v>
                </c:pt>
                <c:pt idx="118">
                  <c:v>6.38</c:v>
                </c:pt>
                <c:pt idx="119">
                  <c:v>6.68</c:v>
                </c:pt>
                <c:pt idx="120">
                  <c:v>6.86</c:v>
                </c:pt>
                <c:pt idx="121">
                  <c:v>6.94</c:v>
                </c:pt>
                <c:pt idx="122">
                  <c:v>7.06</c:v>
                </c:pt>
                <c:pt idx="123">
                  <c:v>7.18</c:v>
                </c:pt>
                <c:pt idx="124">
                  <c:v>8.1300000000000008</c:v>
                </c:pt>
                <c:pt idx="125">
                  <c:v>8.68</c:v>
                </c:pt>
                <c:pt idx="126">
                  <c:v>8.6999999999999993</c:v>
                </c:pt>
                <c:pt idx="127">
                  <c:v>8.94</c:v>
                </c:pt>
                <c:pt idx="128">
                  <c:v>9.36</c:v>
                </c:pt>
                <c:pt idx="129">
                  <c:v>9.51</c:v>
                </c:pt>
                <c:pt idx="130">
                  <c:v>9.9700000000000006</c:v>
                </c:pt>
                <c:pt idx="131">
                  <c:v>9.1</c:v>
                </c:pt>
                <c:pt idx="132">
                  <c:v>8.01</c:v>
                </c:pt>
                <c:pt idx="133">
                  <c:v>7.61</c:v>
                </c:pt>
                <c:pt idx="134">
                  <c:v>7.12</c:v>
                </c:pt>
                <c:pt idx="135">
                  <c:v>7.49</c:v>
                </c:pt>
                <c:pt idx="136">
                  <c:v>7.53</c:v>
                </c:pt>
                <c:pt idx="137">
                  <c:v>7.27</c:v>
                </c:pt>
                <c:pt idx="138">
                  <c:v>7.75</c:v>
                </c:pt>
                <c:pt idx="139">
                  <c:v>8.76</c:v>
                </c:pt>
                <c:pt idx="140">
                  <c:v>10.47</c:v>
                </c:pt>
                <c:pt idx="141">
                  <c:v>11.6</c:v>
                </c:pt>
                <c:pt idx="142">
                  <c:v>12.69</c:v>
                </c:pt>
                <c:pt idx="143">
                  <c:v>14.15</c:v>
                </c:pt>
                <c:pt idx="144">
                  <c:v>15.28</c:v>
                </c:pt>
                <c:pt idx="145">
                  <c:v>14.75</c:v>
                </c:pt>
                <c:pt idx="146">
                  <c:v>14.69</c:v>
                </c:pt>
                <c:pt idx="147">
                  <c:v>14.91</c:v>
                </c:pt>
                <c:pt idx="148">
                  <c:v>14.97</c:v>
                </c:pt>
                <c:pt idx="149">
                  <c:v>13.6</c:v>
                </c:pt>
                <c:pt idx="150">
                  <c:v>12.17</c:v>
                </c:pt>
                <c:pt idx="151">
                  <c:v>11.1</c:v>
                </c:pt>
                <c:pt idx="152">
                  <c:v>12.07</c:v>
                </c:pt>
                <c:pt idx="153">
                  <c:v>13.7</c:v>
                </c:pt>
                <c:pt idx="154">
                  <c:v>13.93</c:v>
                </c:pt>
                <c:pt idx="155">
                  <c:v>14.69</c:v>
                </c:pt>
                <c:pt idx="156">
                  <c:v>16.04</c:v>
                </c:pt>
                <c:pt idx="157">
                  <c:v>15.24</c:v>
                </c:pt>
                <c:pt idx="158">
                  <c:v>18.02</c:v>
                </c:pt>
                <c:pt idx="159">
                  <c:v>19.25</c:v>
                </c:pt>
                <c:pt idx="160">
                  <c:v>18.57</c:v>
                </c:pt>
                <c:pt idx="161">
                  <c:v>19.07</c:v>
                </c:pt>
                <c:pt idx="162">
                  <c:v>21.03</c:v>
                </c:pt>
                <c:pt idx="163">
                  <c:v>20.71</c:v>
                </c:pt>
                <c:pt idx="164">
                  <c:v>22.91</c:v>
                </c:pt>
                <c:pt idx="165">
                  <c:v>21.15</c:v>
                </c:pt>
                <c:pt idx="166">
                  <c:v>20.65</c:v>
                </c:pt>
                <c:pt idx="167">
                  <c:v>22.1</c:v>
                </c:pt>
                <c:pt idx="168">
                  <c:v>23.85</c:v>
                </c:pt>
                <c:pt idx="169">
                  <c:v>23.37</c:v>
                </c:pt>
                <c:pt idx="170">
                  <c:v>25.41</c:v>
                </c:pt>
                <c:pt idx="171">
                  <c:v>26.84</c:v>
                </c:pt>
                <c:pt idx="172">
                  <c:v>30.15</c:v>
                </c:pt>
                <c:pt idx="173">
                  <c:v>31.54</c:v>
                </c:pt>
                <c:pt idx="174">
                  <c:v>33.54</c:v>
                </c:pt>
                <c:pt idx="175">
                  <c:v>33.92</c:v>
                </c:pt>
                <c:pt idx="176">
                  <c:v>35.06</c:v>
                </c:pt>
                <c:pt idx="177">
                  <c:v>36.17</c:v>
                </c:pt>
                <c:pt idx="178">
                  <c:v>37.76</c:v>
                </c:pt>
                <c:pt idx="179">
                  <c:v>36.590000000000003</c:v>
                </c:pt>
                <c:pt idx="180">
                  <c:v>36.909999999999997</c:v>
                </c:pt>
                <c:pt idx="181">
                  <c:v>34.81</c:v>
                </c:pt>
                <c:pt idx="182">
                  <c:v>35.03</c:v>
                </c:pt>
                <c:pt idx="183">
                  <c:v>35.44</c:v>
                </c:pt>
                <c:pt idx="184">
                  <c:v>35.68</c:v>
                </c:pt>
                <c:pt idx="185">
                  <c:v>33.9</c:v>
                </c:pt>
                <c:pt idx="186">
                  <c:v>34.450000000000003</c:v>
                </c:pt>
                <c:pt idx="187">
                  <c:v>33.9</c:v>
                </c:pt>
                <c:pt idx="188">
                  <c:v>34.17</c:v>
                </c:pt>
                <c:pt idx="189">
                  <c:v>34.03</c:v>
                </c:pt>
                <c:pt idx="190">
                  <c:v>33.840000000000003</c:v>
                </c:pt>
                <c:pt idx="191">
                  <c:v>32.39</c:v>
                </c:pt>
                <c:pt idx="192">
                  <c:v>34.19</c:v>
                </c:pt>
                <c:pt idx="193">
                  <c:v>32.47</c:v>
                </c:pt>
                <c:pt idx="194">
                  <c:v>31.71</c:v>
                </c:pt>
                <c:pt idx="195">
                  <c:v>30.31</c:v>
                </c:pt>
                <c:pt idx="196">
                  <c:v>30.07</c:v>
                </c:pt>
                <c:pt idx="197">
                  <c:v>29.26</c:v>
                </c:pt>
                <c:pt idx="198">
                  <c:v>29.97</c:v>
                </c:pt>
                <c:pt idx="199">
                  <c:v>26.9</c:v>
                </c:pt>
                <c:pt idx="200">
                  <c:v>28.19</c:v>
                </c:pt>
                <c:pt idx="201">
                  <c:v>27.87</c:v>
                </c:pt>
                <c:pt idx="202">
                  <c:v>28.21</c:v>
                </c:pt>
                <c:pt idx="203">
                  <c:v>25</c:v>
                </c:pt>
                <c:pt idx="204">
                  <c:v>22.28</c:v>
                </c:pt>
                <c:pt idx="205">
                  <c:v>20.22</c:v>
                </c:pt>
                <c:pt idx="206">
                  <c:v>19.920000000000002</c:v>
                </c:pt>
                <c:pt idx="207">
                  <c:v>17.440000000000001</c:v>
                </c:pt>
                <c:pt idx="208">
                  <c:v>18.850000000000001</c:v>
                </c:pt>
                <c:pt idx="209">
                  <c:v>19.559999999999999</c:v>
                </c:pt>
                <c:pt idx="210">
                  <c:v>21.11</c:v>
                </c:pt>
                <c:pt idx="211">
                  <c:v>21.92</c:v>
                </c:pt>
                <c:pt idx="212">
                  <c:v>22.89</c:v>
                </c:pt>
                <c:pt idx="213">
                  <c:v>22.22</c:v>
                </c:pt>
                <c:pt idx="214">
                  <c:v>22.02</c:v>
                </c:pt>
                <c:pt idx="215">
                  <c:v>19.559999999999999</c:v>
                </c:pt>
                <c:pt idx="216">
                  <c:v>21.82</c:v>
                </c:pt>
                <c:pt idx="217">
                  <c:v>22.99</c:v>
                </c:pt>
                <c:pt idx="218">
                  <c:v>23.25</c:v>
                </c:pt>
                <c:pt idx="219">
                  <c:v>24.3</c:v>
                </c:pt>
                <c:pt idx="220">
                  <c:v>26.22</c:v>
                </c:pt>
                <c:pt idx="221">
                  <c:v>26.56</c:v>
                </c:pt>
                <c:pt idx="222">
                  <c:v>29.34</c:v>
                </c:pt>
                <c:pt idx="223">
                  <c:v>25.43</c:v>
                </c:pt>
                <c:pt idx="224">
                  <c:v>23.49</c:v>
                </c:pt>
                <c:pt idx="225">
                  <c:v>23.05</c:v>
                </c:pt>
                <c:pt idx="226">
                  <c:v>21.11</c:v>
                </c:pt>
                <c:pt idx="227">
                  <c:v>19.05</c:v>
                </c:pt>
                <c:pt idx="228">
                  <c:v>19.010000000000002</c:v>
                </c:pt>
                <c:pt idx="229">
                  <c:v>16.12</c:v>
                </c:pt>
                <c:pt idx="230">
                  <c:v>16.25</c:v>
                </c:pt>
                <c:pt idx="231">
                  <c:v>16.37</c:v>
                </c:pt>
                <c:pt idx="232">
                  <c:v>16.649999999999999</c:v>
                </c:pt>
                <c:pt idx="233">
                  <c:v>16.100000000000001</c:v>
                </c:pt>
                <c:pt idx="234">
                  <c:v>17.52</c:v>
                </c:pt>
                <c:pt idx="235">
                  <c:v>17.28</c:v>
                </c:pt>
                <c:pt idx="236">
                  <c:v>17.940000000000001</c:v>
                </c:pt>
                <c:pt idx="237">
                  <c:v>18.670000000000002</c:v>
                </c:pt>
                <c:pt idx="238">
                  <c:v>17.88</c:v>
                </c:pt>
                <c:pt idx="239">
                  <c:v>17.8</c:v>
                </c:pt>
                <c:pt idx="240">
                  <c:v>18.89</c:v>
                </c:pt>
                <c:pt idx="241">
                  <c:v>18.22</c:v>
                </c:pt>
                <c:pt idx="242">
                  <c:v>18.37</c:v>
                </c:pt>
                <c:pt idx="243">
                  <c:v>18.71</c:v>
                </c:pt>
                <c:pt idx="244">
                  <c:v>17.600000000000001</c:v>
                </c:pt>
                <c:pt idx="245">
                  <c:v>18.34</c:v>
                </c:pt>
                <c:pt idx="246">
                  <c:v>21.57</c:v>
                </c:pt>
                <c:pt idx="247">
                  <c:v>20.48</c:v>
                </c:pt>
                <c:pt idx="248">
                  <c:v>20.22</c:v>
                </c:pt>
                <c:pt idx="249">
                  <c:v>19.899999999999999</c:v>
                </c:pt>
                <c:pt idx="250">
                  <c:v>19.54</c:v>
                </c:pt>
                <c:pt idx="251">
                  <c:v>21.17</c:v>
                </c:pt>
                <c:pt idx="252">
                  <c:v>21.55</c:v>
                </c:pt>
                <c:pt idx="253">
                  <c:v>18.02</c:v>
                </c:pt>
                <c:pt idx="254">
                  <c:v>20</c:v>
                </c:pt>
                <c:pt idx="255">
                  <c:v>20.18</c:v>
                </c:pt>
                <c:pt idx="256">
                  <c:v>19.86</c:v>
                </c:pt>
                <c:pt idx="257">
                  <c:v>19.84</c:v>
                </c:pt>
                <c:pt idx="258">
                  <c:v>19.190000000000001</c:v>
                </c:pt>
                <c:pt idx="259">
                  <c:v>17.54</c:v>
                </c:pt>
                <c:pt idx="260">
                  <c:v>19.309999999999999</c:v>
                </c:pt>
                <c:pt idx="261">
                  <c:v>17.96</c:v>
                </c:pt>
                <c:pt idx="262">
                  <c:v>18.04</c:v>
                </c:pt>
                <c:pt idx="263">
                  <c:v>18.55</c:v>
                </c:pt>
                <c:pt idx="264">
                  <c:v>19.559999999999999</c:v>
                </c:pt>
                <c:pt idx="265">
                  <c:v>19.21</c:v>
                </c:pt>
                <c:pt idx="266">
                  <c:v>20.97</c:v>
                </c:pt>
                <c:pt idx="267">
                  <c:v>19.98</c:v>
                </c:pt>
                <c:pt idx="268">
                  <c:v>20.3</c:v>
                </c:pt>
                <c:pt idx="269">
                  <c:v>20.79</c:v>
                </c:pt>
                <c:pt idx="270">
                  <c:v>21.17</c:v>
                </c:pt>
                <c:pt idx="271">
                  <c:v>21.09</c:v>
                </c:pt>
                <c:pt idx="272">
                  <c:v>21.78</c:v>
                </c:pt>
                <c:pt idx="273">
                  <c:v>22.26</c:v>
                </c:pt>
                <c:pt idx="274">
                  <c:v>29.34</c:v>
                </c:pt>
                <c:pt idx="275">
                  <c:v>31.54</c:v>
                </c:pt>
                <c:pt idx="276">
                  <c:v>32.33</c:v>
                </c:pt>
                <c:pt idx="277">
                  <c:v>32.43</c:v>
                </c:pt>
                <c:pt idx="278">
                  <c:v>32.82</c:v>
                </c:pt>
                <c:pt idx="279">
                  <c:v>33.380000000000003</c:v>
                </c:pt>
                <c:pt idx="280">
                  <c:v>33.700000000000003</c:v>
                </c:pt>
                <c:pt idx="281">
                  <c:v>26.9</c:v>
                </c:pt>
                <c:pt idx="282">
                  <c:v>26.05</c:v>
                </c:pt>
                <c:pt idx="283">
                  <c:v>27.08</c:v>
                </c:pt>
                <c:pt idx="284">
                  <c:v>26.9</c:v>
                </c:pt>
                <c:pt idx="285">
                  <c:v>26.94</c:v>
                </c:pt>
                <c:pt idx="286">
                  <c:v>28.25</c:v>
                </c:pt>
                <c:pt idx="287">
                  <c:v>27.99</c:v>
                </c:pt>
                <c:pt idx="288">
                  <c:v>28.72</c:v>
                </c:pt>
                <c:pt idx="289">
                  <c:v>28.13</c:v>
                </c:pt>
                <c:pt idx="290">
                  <c:v>27.47</c:v>
                </c:pt>
                <c:pt idx="291">
                  <c:v>28.36</c:v>
                </c:pt>
                <c:pt idx="292">
                  <c:v>30.03</c:v>
                </c:pt>
                <c:pt idx="293">
                  <c:v>30.92</c:v>
                </c:pt>
                <c:pt idx="294">
                  <c:v>32.53</c:v>
                </c:pt>
                <c:pt idx="295">
                  <c:v>36.35</c:v>
                </c:pt>
                <c:pt idx="296">
                  <c:v>38.26</c:v>
                </c:pt>
                <c:pt idx="297">
                  <c:v>39.11</c:v>
                </c:pt>
                <c:pt idx="298">
                  <c:v>40.380000000000003</c:v>
                </c:pt>
                <c:pt idx="299">
                  <c:v>39.72</c:v>
                </c:pt>
                <c:pt idx="300">
                  <c:v>41.35</c:v>
                </c:pt>
                <c:pt idx="301">
                  <c:v>42.48</c:v>
                </c:pt>
                <c:pt idx="302">
                  <c:v>41.35</c:v>
                </c:pt>
                <c:pt idx="303">
                  <c:v>41.61</c:v>
                </c:pt>
                <c:pt idx="304">
                  <c:v>41.35</c:v>
                </c:pt>
                <c:pt idx="305">
                  <c:v>41.39</c:v>
                </c:pt>
                <c:pt idx="306">
                  <c:v>44.76</c:v>
                </c:pt>
                <c:pt idx="307">
                  <c:v>44.26</c:v>
                </c:pt>
                <c:pt idx="308">
                  <c:v>45.27</c:v>
                </c:pt>
                <c:pt idx="309">
                  <c:v>40.630000000000003</c:v>
                </c:pt>
                <c:pt idx="310">
                  <c:v>39.76</c:v>
                </c:pt>
                <c:pt idx="311">
                  <c:v>41.43</c:v>
                </c:pt>
                <c:pt idx="312">
                  <c:v>42.95</c:v>
                </c:pt>
                <c:pt idx="313">
                  <c:v>44.9</c:v>
                </c:pt>
                <c:pt idx="314">
                  <c:v>48.74</c:v>
                </c:pt>
                <c:pt idx="315">
                  <c:v>51.06</c:v>
                </c:pt>
                <c:pt idx="316">
                  <c:v>59.31</c:v>
                </c:pt>
                <c:pt idx="317">
                  <c:v>62.97</c:v>
                </c:pt>
                <c:pt idx="318">
                  <c:v>62.89</c:v>
                </c:pt>
                <c:pt idx="319">
                  <c:v>63.25</c:v>
                </c:pt>
                <c:pt idx="320">
                  <c:v>66.2</c:v>
                </c:pt>
                <c:pt idx="321">
                  <c:v>65.25</c:v>
                </c:pt>
                <c:pt idx="322">
                  <c:v>68.48</c:v>
                </c:pt>
                <c:pt idx="323">
                  <c:v>68.900000000000006</c:v>
                </c:pt>
                <c:pt idx="324">
                  <c:v>71.02</c:v>
                </c:pt>
                <c:pt idx="325">
                  <c:v>72.510000000000005</c:v>
                </c:pt>
                <c:pt idx="326">
                  <c:v>72.37</c:v>
                </c:pt>
                <c:pt idx="327">
                  <c:v>70.510000000000005</c:v>
                </c:pt>
                <c:pt idx="328">
                  <c:v>71.95</c:v>
                </c:pt>
                <c:pt idx="329">
                  <c:v>70.53</c:v>
                </c:pt>
                <c:pt idx="330">
                  <c:v>74.31</c:v>
                </c:pt>
                <c:pt idx="331">
                  <c:v>74.47</c:v>
                </c:pt>
                <c:pt idx="332">
                  <c:v>73.92</c:v>
                </c:pt>
                <c:pt idx="333">
                  <c:v>74.83</c:v>
                </c:pt>
                <c:pt idx="334">
                  <c:v>77.88</c:v>
                </c:pt>
                <c:pt idx="335">
                  <c:v>79.47</c:v>
                </c:pt>
                <c:pt idx="336">
                  <c:v>78.91</c:v>
                </c:pt>
                <c:pt idx="337">
                  <c:v>73.989999999999995</c:v>
                </c:pt>
                <c:pt idx="338">
                  <c:v>65.31</c:v>
                </c:pt>
                <c:pt idx="339">
                  <c:v>64.900000000000006</c:v>
                </c:pt>
                <c:pt idx="340">
                  <c:v>64.099999999999994</c:v>
                </c:pt>
                <c:pt idx="341">
                  <c:v>61.43</c:v>
                </c:pt>
                <c:pt idx="342">
                  <c:v>62.26</c:v>
                </c:pt>
                <c:pt idx="343">
                  <c:v>63.96</c:v>
                </c:pt>
                <c:pt idx="344">
                  <c:v>67.489999999999995</c:v>
                </c:pt>
                <c:pt idx="345">
                  <c:v>74.73</c:v>
                </c:pt>
                <c:pt idx="346">
                  <c:v>75.239999999999995</c:v>
                </c:pt>
                <c:pt idx="347">
                  <c:v>74.81</c:v>
                </c:pt>
                <c:pt idx="348">
                  <c:v>79.19</c:v>
                </c:pt>
                <c:pt idx="349">
                  <c:v>78.53</c:v>
                </c:pt>
                <c:pt idx="350">
                  <c:v>80.040000000000006</c:v>
                </c:pt>
                <c:pt idx="351">
                  <c:v>80.81</c:v>
                </c:pt>
                <c:pt idx="352">
                  <c:v>85.02</c:v>
                </c:pt>
                <c:pt idx="353">
                  <c:v>85.95</c:v>
                </c:pt>
                <c:pt idx="354">
                  <c:v>85.81</c:v>
                </c:pt>
                <c:pt idx="355">
                  <c:v>81.510000000000005</c:v>
                </c:pt>
                <c:pt idx="356">
                  <c:v>79.23</c:v>
                </c:pt>
                <c:pt idx="357">
                  <c:v>75.64</c:v>
                </c:pt>
                <c:pt idx="358">
                  <c:v>70.430000000000007</c:v>
                </c:pt>
                <c:pt idx="359">
                  <c:v>64.959999999999994</c:v>
                </c:pt>
                <c:pt idx="360">
                  <c:v>62.36</c:v>
                </c:pt>
                <c:pt idx="361">
                  <c:v>60.75</c:v>
                </c:pt>
                <c:pt idx="362">
                  <c:v>56.31</c:v>
                </c:pt>
                <c:pt idx="363">
                  <c:v>54.65</c:v>
                </c:pt>
                <c:pt idx="364">
                  <c:v>51.95</c:v>
                </c:pt>
                <c:pt idx="365">
                  <c:v>52.92</c:v>
                </c:pt>
                <c:pt idx="366">
                  <c:v>53.12</c:v>
                </c:pt>
                <c:pt idx="367">
                  <c:v>52.77</c:v>
                </c:pt>
                <c:pt idx="368">
                  <c:v>53.7</c:v>
                </c:pt>
                <c:pt idx="369">
                  <c:v>55.12</c:v>
                </c:pt>
                <c:pt idx="370">
                  <c:v>54.69</c:v>
                </c:pt>
                <c:pt idx="371">
                  <c:v>56.55</c:v>
                </c:pt>
                <c:pt idx="372">
                  <c:v>54.63</c:v>
                </c:pt>
                <c:pt idx="373">
                  <c:v>51.71</c:v>
                </c:pt>
                <c:pt idx="374">
                  <c:v>51.89</c:v>
                </c:pt>
                <c:pt idx="375">
                  <c:v>50.07</c:v>
                </c:pt>
                <c:pt idx="376">
                  <c:v>48.01</c:v>
                </c:pt>
                <c:pt idx="377">
                  <c:v>45.57</c:v>
                </c:pt>
                <c:pt idx="378">
                  <c:v>43.27</c:v>
                </c:pt>
                <c:pt idx="379">
                  <c:v>39.700000000000003</c:v>
                </c:pt>
                <c:pt idx="380">
                  <c:v>39.049999999999997</c:v>
                </c:pt>
                <c:pt idx="381">
                  <c:v>36.69</c:v>
                </c:pt>
                <c:pt idx="382">
                  <c:v>36.35</c:v>
                </c:pt>
                <c:pt idx="383">
                  <c:v>34.31</c:v>
                </c:pt>
                <c:pt idx="384">
                  <c:v>32.25</c:v>
                </c:pt>
                <c:pt idx="385">
                  <c:v>28.98</c:v>
                </c:pt>
                <c:pt idx="386">
                  <c:v>27.97</c:v>
                </c:pt>
                <c:pt idx="387">
                  <c:v>25.71</c:v>
                </c:pt>
                <c:pt idx="388">
                  <c:v>25.83</c:v>
                </c:pt>
                <c:pt idx="389">
                  <c:v>24.68</c:v>
                </c:pt>
                <c:pt idx="390">
                  <c:v>22.93</c:v>
                </c:pt>
                <c:pt idx="391">
                  <c:v>21.35</c:v>
                </c:pt>
                <c:pt idx="392">
                  <c:v>19.78</c:v>
                </c:pt>
                <c:pt idx="393">
                  <c:v>18.53</c:v>
                </c:pt>
                <c:pt idx="394">
                  <c:v>17.36</c:v>
                </c:pt>
                <c:pt idx="395">
                  <c:v>16.55</c:v>
                </c:pt>
                <c:pt idx="396">
                  <c:v>16.59</c:v>
                </c:pt>
                <c:pt idx="397">
                  <c:v>17.940000000000001</c:v>
                </c:pt>
                <c:pt idx="398">
                  <c:v>19.09</c:v>
                </c:pt>
                <c:pt idx="399">
                  <c:v>18.93</c:v>
                </c:pt>
                <c:pt idx="400">
                  <c:v>18.79</c:v>
                </c:pt>
                <c:pt idx="401">
                  <c:v>19.11</c:v>
                </c:pt>
                <c:pt idx="402">
                  <c:v>18.3</c:v>
                </c:pt>
                <c:pt idx="403">
                  <c:v>17.96</c:v>
                </c:pt>
                <c:pt idx="404">
                  <c:v>16.190000000000001</c:v>
                </c:pt>
                <c:pt idx="405">
                  <c:v>19.88</c:v>
                </c:pt>
                <c:pt idx="406">
                  <c:v>20.14</c:v>
                </c:pt>
                <c:pt idx="407">
                  <c:v>20.38</c:v>
                </c:pt>
                <c:pt idx="408">
                  <c:v>19.52</c:v>
                </c:pt>
                <c:pt idx="409">
                  <c:v>19.329999999999998</c:v>
                </c:pt>
                <c:pt idx="410">
                  <c:v>18.489999999999998</c:v>
                </c:pt>
                <c:pt idx="411">
                  <c:v>18.02</c:v>
                </c:pt>
                <c:pt idx="412">
                  <c:v>12.77</c:v>
                </c:pt>
                <c:pt idx="413">
                  <c:v>12.27</c:v>
                </c:pt>
                <c:pt idx="414">
                  <c:v>11.44</c:v>
                </c:pt>
                <c:pt idx="415">
                  <c:v>11.48</c:v>
                </c:pt>
                <c:pt idx="416">
                  <c:v>11.4</c:v>
                </c:pt>
                <c:pt idx="417">
                  <c:v>22.66</c:v>
                </c:pt>
                <c:pt idx="418">
                  <c:v>22.42</c:v>
                </c:pt>
                <c:pt idx="419">
                  <c:v>22.16</c:v>
                </c:pt>
                <c:pt idx="420">
                  <c:v>21.27</c:v>
                </c:pt>
                <c:pt idx="421">
                  <c:v>21.17</c:v>
                </c:pt>
                <c:pt idx="422">
                  <c:v>20.93</c:v>
                </c:pt>
                <c:pt idx="423">
                  <c:v>20.93</c:v>
                </c:pt>
                <c:pt idx="424">
                  <c:v>9.7899999999999991</c:v>
                </c:pt>
                <c:pt idx="425">
                  <c:v>9</c:v>
                </c:pt>
                <c:pt idx="426">
                  <c:v>9.49</c:v>
                </c:pt>
                <c:pt idx="427">
                  <c:v>9.34</c:v>
                </c:pt>
                <c:pt idx="428">
                  <c:v>9.18</c:v>
                </c:pt>
                <c:pt idx="429">
                  <c:v>9.06</c:v>
                </c:pt>
                <c:pt idx="430">
                  <c:v>8.9</c:v>
                </c:pt>
                <c:pt idx="431">
                  <c:v>8.66</c:v>
                </c:pt>
                <c:pt idx="432">
                  <c:v>9.1999999999999993</c:v>
                </c:pt>
                <c:pt idx="433">
                  <c:v>7.93</c:v>
                </c:pt>
                <c:pt idx="434">
                  <c:v>7.79</c:v>
                </c:pt>
                <c:pt idx="435">
                  <c:v>7.73</c:v>
                </c:pt>
                <c:pt idx="436">
                  <c:v>7.35</c:v>
                </c:pt>
                <c:pt idx="437">
                  <c:v>6.98</c:v>
                </c:pt>
                <c:pt idx="438">
                  <c:v>6.72</c:v>
                </c:pt>
                <c:pt idx="439">
                  <c:v>6.4</c:v>
                </c:pt>
                <c:pt idx="440">
                  <c:v>6.28</c:v>
                </c:pt>
                <c:pt idx="441">
                  <c:v>6.2</c:v>
                </c:pt>
                <c:pt idx="442">
                  <c:v>5.93</c:v>
                </c:pt>
                <c:pt idx="443">
                  <c:v>5.95</c:v>
                </c:pt>
                <c:pt idx="444">
                  <c:v>6.26</c:v>
                </c:pt>
                <c:pt idx="445">
                  <c:v>6.4</c:v>
                </c:pt>
                <c:pt idx="446">
                  <c:v>9.77</c:v>
                </c:pt>
                <c:pt idx="447">
                  <c:v>9.93</c:v>
                </c:pt>
                <c:pt idx="448">
                  <c:v>9.89</c:v>
                </c:pt>
                <c:pt idx="449">
                  <c:v>10.09</c:v>
                </c:pt>
                <c:pt idx="450">
                  <c:v>10.51</c:v>
                </c:pt>
                <c:pt idx="451">
                  <c:v>10.41</c:v>
                </c:pt>
                <c:pt idx="452">
                  <c:v>10.210000000000001</c:v>
                </c:pt>
                <c:pt idx="453">
                  <c:v>10.17</c:v>
                </c:pt>
                <c:pt idx="454">
                  <c:v>10.17</c:v>
                </c:pt>
                <c:pt idx="455">
                  <c:v>10.86</c:v>
                </c:pt>
                <c:pt idx="456">
                  <c:v>10.88</c:v>
                </c:pt>
                <c:pt idx="457">
                  <c:v>10.6</c:v>
                </c:pt>
                <c:pt idx="458">
                  <c:v>10.56</c:v>
                </c:pt>
                <c:pt idx="459">
                  <c:v>10.98</c:v>
                </c:pt>
                <c:pt idx="460">
                  <c:v>7.75</c:v>
                </c:pt>
                <c:pt idx="461">
                  <c:v>7.61</c:v>
                </c:pt>
                <c:pt idx="462">
                  <c:v>7</c:v>
                </c:pt>
                <c:pt idx="463">
                  <c:v>6.98</c:v>
                </c:pt>
                <c:pt idx="464">
                  <c:v>6.84</c:v>
                </c:pt>
                <c:pt idx="465">
                  <c:v>6.84</c:v>
                </c:pt>
                <c:pt idx="466">
                  <c:v>6.6</c:v>
                </c:pt>
                <c:pt idx="467">
                  <c:v>6.76</c:v>
                </c:pt>
                <c:pt idx="468">
                  <c:v>6.64</c:v>
                </c:pt>
                <c:pt idx="469">
                  <c:v>7.06</c:v>
                </c:pt>
                <c:pt idx="470">
                  <c:v>6.86</c:v>
                </c:pt>
                <c:pt idx="471">
                  <c:v>7.02</c:v>
                </c:pt>
                <c:pt idx="472">
                  <c:v>7.04</c:v>
                </c:pt>
                <c:pt idx="473">
                  <c:v>6.88</c:v>
                </c:pt>
                <c:pt idx="474">
                  <c:v>6.76</c:v>
                </c:pt>
                <c:pt idx="475">
                  <c:v>6.74</c:v>
                </c:pt>
                <c:pt idx="476">
                  <c:v>8.31</c:v>
                </c:pt>
                <c:pt idx="477">
                  <c:v>22.46</c:v>
                </c:pt>
                <c:pt idx="478">
                  <c:v>25.37</c:v>
                </c:pt>
                <c:pt idx="479">
                  <c:v>25.39</c:v>
                </c:pt>
                <c:pt idx="480">
                  <c:v>25.57</c:v>
                </c:pt>
                <c:pt idx="481">
                  <c:v>25.75</c:v>
                </c:pt>
                <c:pt idx="482">
                  <c:v>25.63</c:v>
                </c:pt>
                <c:pt idx="483">
                  <c:v>23.35</c:v>
                </c:pt>
                <c:pt idx="484">
                  <c:v>9.5500000000000007</c:v>
                </c:pt>
                <c:pt idx="485">
                  <c:v>6.14</c:v>
                </c:pt>
                <c:pt idx="486">
                  <c:v>5.97</c:v>
                </c:pt>
                <c:pt idx="487">
                  <c:v>5.85</c:v>
                </c:pt>
                <c:pt idx="488">
                  <c:v>5.69</c:v>
                </c:pt>
                <c:pt idx="489">
                  <c:v>5.53</c:v>
                </c:pt>
                <c:pt idx="490">
                  <c:v>5.59</c:v>
                </c:pt>
                <c:pt idx="491">
                  <c:v>4.96</c:v>
                </c:pt>
                <c:pt idx="492">
                  <c:v>4.88</c:v>
                </c:pt>
                <c:pt idx="493">
                  <c:v>4.72</c:v>
                </c:pt>
                <c:pt idx="494">
                  <c:v>4.6399999999999997</c:v>
                </c:pt>
                <c:pt idx="495">
                  <c:v>4.0199999999999996</c:v>
                </c:pt>
                <c:pt idx="496">
                  <c:v>3.83</c:v>
                </c:pt>
                <c:pt idx="497">
                  <c:v>3.55</c:v>
                </c:pt>
                <c:pt idx="498">
                  <c:v>3.69</c:v>
                </c:pt>
                <c:pt idx="499">
                  <c:v>3.69</c:v>
                </c:pt>
                <c:pt idx="500">
                  <c:v>3.59</c:v>
                </c:pt>
                <c:pt idx="501">
                  <c:v>3.51</c:v>
                </c:pt>
                <c:pt idx="502">
                  <c:v>3.79</c:v>
                </c:pt>
                <c:pt idx="503">
                  <c:v>3.65</c:v>
                </c:pt>
                <c:pt idx="504">
                  <c:v>3.59</c:v>
                </c:pt>
                <c:pt idx="505">
                  <c:v>3.17</c:v>
                </c:pt>
                <c:pt idx="506">
                  <c:v>3.25</c:v>
                </c:pt>
                <c:pt idx="507">
                  <c:v>3.33</c:v>
                </c:pt>
                <c:pt idx="508">
                  <c:v>3.45</c:v>
                </c:pt>
                <c:pt idx="509">
                  <c:v>3.35</c:v>
                </c:pt>
                <c:pt idx="510">
                  <c:v>3.35</c:v>
                </c:pt>
                <c:pt idx="511">
                  <c:v>3.17</c:v>
                </c:pt>
                <c:pt idx="512">
                  <c:v>3.31</c:v>
                </c:pt>
                <c:pt idx="513">
                  <c:v>2.99</c:v>
                </c:pt>
                <c:pt idx="514">
                  <c:v>2.95</c:v>
                </c:pt>
                <c:pt idx="515">
                  <c:v>2.87</c:v>
                </c:pt>
                <c:pt idx="516">
                  <c:v>2.91</c:v>
                </c:pt>
                <c:pt idx="517">
                  <c:v>3.09</c:v>
                </c:pt>
                <c:pt idx="518">
                  <c:v>3.29</c:v>
                </c:pt>
                <c:pt idx="519">
                  <c:v>3.47</c:v>
                </c:pt>
                <c:pt idx="520">
                  <c:v>3.55</c:v>
                </c:pt>
                <c:pt idx="521">
                  <c:v>3.73</c:v>
                </c:pt>
                <c:pt idx="522">
                  <c:v>3.92</c:v>
                </c:pt>
                <c:pt idx="523">
                  <c:v>3.98</c:v>
                </c:pt>
                <c:pt idx="524">
                  <c:v>4.24</c:v>
                </c:pt>
                <c:pt idx="525">
                  <c:v>4.42</c:v>
                </c:pt>
                <c:pt idx="526">
                  <c:v>4.58</c:v>
                </c:pt>
                <c:pt idx="527">
                  <c:v>4.78</c:v>
                </c:pt>
                <c:pt idx="528">
                  <c:v>4.76</c:v>
                </c:pt>
                <c:pt idx="529">
                  <c:v>4.66</c:v>
                </c:pt>
                <c:pt idx="530">
                  <c:v>4.62</c:v>
                </c:pt>
                <c:pt idx="531">
                  <c:v>5.21</c:v>
                </c:pt>
                <c:pt idx="532">
                  <c:v>5.95</c:v>
                </c:pt>
                <c:pt idx="533">
                  <c:v>6.7</c:v>
                </c:pt>
                <c:pt idx="534">
                  <c:v>7.25</c:v>
                </c:pt>
                <c:pt idx="535">
                  <c:v>7.67</c:v>
                </c:pt>
                <c:pt idx="536">
                  <c:v>8.1300000000000008</c:v>
                </c:pt>
                <c:pt idx="537">
                  <c:v>9.59</c:v>
                </c:pt>
                <c:pt idx="538">
                  <c:v>9.9499999999999993</c:v>
                </c:pt>
                <c:pt idx="539">
                  <c:v>11.12</c:v>
                </c:pt>
                <c:pt idx="540">
                  <c:v>12.25</c:v>
                </c:pt>
                <c:pt idx="541">
                  <c:v>13.42</c:v>
                </c:pt>
                <c:pt idx="542">
                  <c:v>14.55</c:v>
                </c:pt>
                <c:pt idx="543">
                  <c:v>15.52</c:v>
                </c:pt>
                <c:pt idx="544">
                  <c:v>17.46</c:v>
                </c:pt>
                <c:pt idx="545">
                  <c:v>19.96</c:v>
                </c:pt>
                <c:pt idx="546">
                  <c:v>21.55</c:v>
                </c:pt>
                <c:pt idx="547">
                  <c:v>23.81</c:v>
                </c:pt>
                <c:pt idx="548">
                  <c:v>26.64</c:v>
                </c:pt>
                <c:pt idx="549">
                  <c:v>28.9</c:v>
                </c:pt>
                <c:pt idx="550">
                  <c:v>31.06</c:v>
                </c:pt>
                <c:pt idx="551">
                  <c:v>34.75</c:v>
                </c:pt>
                <c:pt idx="552">
                  <c:v>37.92</c:v>
                </c:pt>
                <c:pt idx="553">
                  <c:v>41.35</c:v>
                </c:pt>
                <c:pt idx="554">
                  <c:v>44.2</c:v>
                </c:pt>
                <c:pt idx="555">
                  <c:v>46.26</c:v>
                </c:pt>
                <c:pt idx="556">
                  <c:v>46.98</c:v>
                </c:pt>
                <c:pt idx="557">
                  <c:v>47.85</c:v>
                </c:pt>
                <c:pt idx="558">
                  <c:v>49.46</c:v>
                </c:pt>
                <c:pt idx="559">
                  <c:v>51.56</c:v>
                </c:pt>
                <c:pt idx="560">
                  <c:v>54.59</c:v>
                </c:pt>
                <c:pt idx="561">
                  <c:v>56.93</c:v>
                </c:pt>
                <c:pt idx="562">
                  <c:v>60.56</c:v>
                </c:pt>
                <c:pt idx="563">
                  <c:v>56.47</c:v>
                </c:pt>
                <c:pt idx="564">
                  <c:v>64.44</c:v>
                </c:pt>
                <c:pt idx="565">
                  <c:v>65.95</c:v>
                </c:pt>
                <c:pt idx="566">
                  <c:v>67.31</c:v>
                </c:pt>
                <c:pt idx="567">
                  <c:v>68.400000000000006</c:v>
                </c:pt>
                <c:pt idx="568">
                  <c:v>69.3</c:v>
                </c:pt>
                <c:pt idx="569">
                  <c:v>68.5</c:v>
                </c:pt>
                <c:pt idx="570">
                  <c:v>76.83</c:v>
                </c:pt>
                <c:pt idx="571">
                  <c:v>70.7</c:v>
                </c:pt>
                <c:pt idx="572">
                  <c:v>71.34</c:v>
                </c:pt>
                <c:pt idx="573">
                  <c:v>73.319999999999993</c:v>
                </c:pt>
                <c:pt idx="574">
                  <c:v>72.27</c:v>
                </c:pt>
                <c:pt idx="575">
                  <c:v>73.760000000000005</c:v>
                </c:pt>
                <c:pt idx="576">
                  <c:v>79.03</c:v>
                </c:pt>
                <c:pt idx="577">
                  <c:v>79.010000000000005</c:v>
                </c:pt>
                <c:pt idx="578">
                  <c:v>79.540000000000006</c:v>
                </c:pt>
                <c:pt idx="579">
                  <c:v>78.040000000000006</c:v>
                </c:pt>
                <c:pt idx="580">
                  <c:v>75.36</c:v>
                </c:pt>
                <c:pt idx="581">
                  <c:v>76.12</c:v>
                </c:pt>
                <c:pt idx="582">
                  <c:v>77.62</c:v>
                </c:pt>
                <c:pt idx="583">
                  <c:v>79.45</c:v>
                </c:pt>
                <c:pt idx="584">
                  <c:v>79.62</c:v>
                </c:pt>
                <c:pt idx="585">
                  <c:v>81.150000000000006</c:v>
                </c:pt>
                <c:pt idx="586">
                  <c:v>85.89</c:v>
                </c:pt>
                <c:pt idx="587">
                  <c:v>89.1</c:v>
                </c:pt>
                <c:pt idx="588">
                  <c:v>92.37</c:v>
                </c:pt>
                <c:pt idx="589">
                  <c:v>92.96</c:v>
                </c:pt>
                <c:pt idx="590">
                  <c:v>88.27</c:v>
                </c:pt>
                <c:pt idx="591">
                  <c:v>86.98</c:v>
                </c:pt>
                <c:pt idx="592">
                  <c:v>85.31</c:v>
                </c:pt>
                <c:pt idx="593">
                  <c:v>77.98</c:v>
                </c:pt>
                <c:pt idx="594">
                  <c:v>78.02</c:v>
                </c:pt>
                <c:pt idx="595">
                  <c:v>75.760000000000005</c:v>
                </c:pt>
                <c:pt idx="596">
                  <c:v>75.3</c:v>
                </c:pt>
                <c:pt idx="597">
                  <c:v>75.2</c:v>
                </c:pt>
                <c:pt idx="598">
                  <c:v>72.349999999999994</c:v>
                </c:pt>
                <c:pt idx="599">
                  <c:v>72.430000000000007</c:v>
                </c:pt>
                <c:pt idx="600">
                  <c:v>76.209999999999994</c:v>
                </c:pt>
                <c:pt idx="601">
                  <c:v>72.959999999999994</c:v>
                </c:pt>
                <c:pt idx="602">
                  <c:v>71.599999999999994</c:v>
                </c:pt>
                <c:pt idx="603">
                  <c:v>66.069999999999993</c:v>
                </c:pt>
                <c:pt idx="604">
                  <c:v>63.09</c:v>
                </c:pt>
                <c:pt idx="605">
                  <c:v>63.45</c:v>
                </c:pt>
                <c:pt idx="606">
                  <c:v>61.53</c:v>
                </c:pt>
                <c:pt idx="607">
                  <c:v>59.64</c:v>
                </c:pt>
                <c:pt idx="608">
                  <c:v>57.86</c:v>
                </c:pt>
                <c:pt idx="609">
                  <c:v>56.02</c:v>
                </c:pt>
                <c:pt idx="610">
                  <c:v>54.65</c:v>
                </c:pt>
                <c:pt idx="611">
                  <c:v>53.42</c:v>
                </c:pt>
                <c:pt idx="612">
                  <c:v>52.19</c:v>
                </c:pt>
                <c:pt idx="613">
                  <c:v>51.04</c:v>
                </c:pt>
                <c:pt idx="614">
                  <c:v>47.53</c:v>
                </c:pt>
                <c:pt idx="615">
                  <c:v>44.96</c:v>
                </c:pt>
                <c:pt idx="616">
                  <c:v>40.46</c:v>
                </c:pt>
                <c:pt idx="617">
                  <c:v>38.51</c:v>
                </c:pt>
                <c:pt idx="618">
                  <c:v>34.229999999999997</c:v>
                </c:pt>
                <c:pt idx="619">
                  <c:v>32.369999999999997</c:v>
                </c:pt>
                <c:pt idx="620">
                  <c:v>30.33</c:v>
                </c:pt>
                <c:pt idx="621">
                  <c:v>29</c:v>
                </c:pt>
                <c:pt idx="622">
                  <c:v>26.74</c:v>
                </c:pt>
                <c:pt idx="623">
                  <c:v>25.65</c:v>
                </c:pt>
                <c:pt idx="624">
                  <c:v>23.39</c:v>
                </c:pt>
                <c:pt idx="625">
                  <c:v>22.24</c:v>
                </c:pt>
                <c:pt idx="626">
                  <c:v>21.57</c:v>
                </c:pt>
                <c:pt idx="627">
                  <c:v>20.87</c:v>
                </c:pt>
                <c:pt idx="628">
                  <c:v>19.05</c:v>
                </c:pt>
                <c:pt idx="629">
                  <c:v>18.47</c:v>
                </c:pt>
                <c:pt idx="630">
                  <c:v>18.02</c:v>
                </c:pt>
                <c:pt idx="631">
                  <c:v>18.12</c:v>
                </c:pt>
                <c:pt idx="632">
                  <c:v>17.82</c:v>
                </c:pt>
                <c:pt idx="633">
                  <c:v>17.48</c:v>
                </c:pt>
                <c:pt idx="634">
                  <c:v>17.13</c:v>
                </c:pt>
                <c:pt idx="635">
                  <c:v>17.54</c:v>
                </c:pt>
                <c:pt idx="636">
                  <c:v>16.43</c:v>
                </c:pt>
                <c:pt idx="637">
                  <c:v>16.21</c:v>
                </c:pt>
                <c:pt idx="638">
                  <c:v>17.54</c:v>
                </c:pt>
                <c:pt idx="639">
                  <c:v>17.78</c:v>
                </c:pt>
                <c:pt idx="640">
                  <c:v>17.420000000000002</c:v>
                </c:pt>
                <c:pt idx="641">
                  <c:v>17.3</c:v>
                </c:pt>
                <c:pt idx="642">
                  <c:v>17.170000000000002</c:v>
                </c:pt>
                <c:pt idx="643">
                  <c:v>35.700000000000003</c:v>
                </c:pt>
                <c:pt idx="644">
                  <c:v>38.61</c:v>
                </c:pt>
                <c:pt idx="645">
                  <c:v>35.799999999999997</c:v>
                </c:pt>
                <c:pt idx="646">
                  <c:v>34.590000000000003</c:v>
                </c:pt>
                <c:pt idx="647">
                  <c:v>34.47</c:v>
                </c:pt>
                <c:pt idx="648">
                  <c:v>34.29</c:v>
                </c:pt>
                <c:pt idx="649">
                  <c:v>34.130000000000003</c:v>
                </c:pt>
                <c:pt idx="650">
                  <c:v>15.28</c:v>
                </c:pt>
                <c:pt idx="651">
                  <c:v>12.71</c:v>
                </c:pt>
                <c:pt idx="652">
                  <c:v>13.1</c:v>
                </c:pt>
                <c:pt idx="653">
                  <c:v>13.24</c:v>
                </c:pt>
                <c:pt idx="654">
                  <c:v>12.98</c:v>
                </c:pt>
                <c:pt idx="655">
                  <c:v>12.94</c:v>
                </c:pt>
                <c:pt idx="656">
                  <c:v>13.32</c:v>
                </c:pt>
                <c:pt idx="657">
                  <c:v>12.23</c:v>
                </c:pt>
                <c:pt idx="658">
                  <c:v>12.35</c:v>
                </c:pt>
                <c:pt idx="659">
                  <c:v>11.73</c:v>
                </c:pt>
                <c:pt idx="660">
                  <c:v>12.05</c:v>
                </c:pt>
                <c:pt idx="661">
                  <c:v>11.99</c:v>
                </c:pt>
                <c:pt idx="662">
                  <c:v>12.01</c:v>
                </c:pt>
                <c:pt idx="663">
                  <c:v>10.84</c:v>
                </c:pt>
                <c:pt idx="664">
                  <c:v>11.97</c:v>
                </c:pt>
                <c:pt idx="665">
                  <c:v>10.25</c:v>
                </c:pt>
                <c:pt idx="666">
                  <c:v>10.9</c:v>
                </c:pt>
                <c:pt idx="667">
                  <c:v>10.6</c:v>
                </c:pt>
                <c:pt idx="668">
                  <c:v>10.64</c:v>
                </c:pt>
                <c:pt idx="669">
                  <c:v>10.68</c:v>
                </c:pt>
                <c:pt idx="670">
                  <c:v>10.84</c:v>
                </c:pt>
                <c:pt idx="671">
                  <c:v>10.47</c:v>
                </c:pt>
                <c:pt idx="672">
                  <c:v>10.210000000000001</c:v>
                </c:pt>
                <c:pt idx="673">
                  <c:v>8.33</c:v>
                </c:pt>
                <c:pt idx="674">
                  <c:v>7.31</c:v>
                </c:pt>
                <c:pt idx="675">
                  <c:v>7</c:v>
                </c:pt>
                <c:pt idx="676">
                  <c:v>6.86</c:v>
                </c:pt>
                <c:pt idx="677">
                  <c:v>6.56</c:v>
                </c:pt>
                <c:pt idx="678">
                  <c:v>7.12</c:v>
                </c:pt>
                <c:pt idx="679">
                  <c:v>7.71</c:v>
                </c:pt>
                <c:pt idx="680">
                  <c:v>9.2799999999999994</c:v>
                </c:pt>
                <c:pt idx="681">
                  <c:v>10.45</c:v>
                </c:pt>
                <c:pt idx="682">
                  <c:v>10.8</c:v>
                </c:pt>
                <c:pt idx="683">
                  <c:v>11</c:v>
                </c:pt>
                <c:pt idx="684">
                  <c:v>11.48</c:v>
                </c:pt>
                <c:pt idx="685">
                  <c:v>11.54</c:v>
                </c:pt>
                <c:pt idx="686">
                  <c:v>11.5</c:v>
                </c:pt>
                <c:pt idx="687">
                  <c:v>11.44</c:v>
                </c:pt>
                <c:pt idx="688">
                  <c:v>11.54</c:v>
                </c:pt>
                <c:pt idx="689">
                  <c:v>11.66</c:v>
                </c:pt>
                <c:pt idx="690">
                  <c:v>11.99</c:v>
                </c:pt>
                <c:pt idx="691">
                  <c:v>14.35</c:v>
                </c:pt>
                <c:pt idx="692">
                  <c:v>14.27</c:v>
                </c:pt>
                <c:pt idx="693">
                  <c:v>14.59</c:v>
                </c:pt>
                <c:pt idx="694">
                  <c:v>15.3</c:v>
                </c:pt>
                <c:pt idx="695">
                  <c:v>15.46</c:v>
                </c:pt>
                <c:pt idx="696">
                  <c:v>16.079999999999998</c:v>
                </c:pt>
                <c:pt idx="697">
                  <c:v>16.57</c:v>
                </c:pt>
                <c:pt idx="698">
                  <c:v>16</c:v>
                </c:pt>
                <c:pt idx="699">
                  <c:v>18.63</c:v>
                </c:pt>
                <c:pt idx="700">
                  <c:v>22.42</c:v>
                </c:pt>
                <c:pt idx="701">
                  <c:v>27.2</c:v>
                </c:pt>
                <c:pt idx="702">
                  <c:v>31.5</c:v>
                </c:pt>
                <c:pt idx="703">
                  <c:v>32.229999999999997</c:v>
                </c:pt>
                <c:pt idx="704">
                  <c:v>36.17</c:v>
                </c:pt>
                <c:pt idx="705">
                  <c:v>44.42</c:v>
                </c:pt>
                <c:pt idx="706">
                  <c:v>57.84</c:v>
                </c:pt>
                <c:pt idx="707">
                  <c:v>75.64</c:v>
                </c:pt>
                <c:pt idx="708">
                  <c:v>92.81</c:v>
                </c:pt>
                <c:pt idx="709">
                  <c:v>105.47</c:v>
                </c:pt>
                <c:pt idx="710">
                  <c:v>117.38</c:v>
                </c:pt>
                <c:pt idx="711">
                  <c:v>123.73</c:v>
                </c:pt>
                <c:pt idx="712">
                  <c:v>136.77000000000001</c:v>
                </c:pt>
                <c:pt idx="713">
                  <c:v>152.43</c:v>
                </c:pt>
                <c:pt idx="714">
                  <c:v>165.47</c:v>
                </c:pt>
                <c:pt idx="715">
                  <c:v>171.81</c:v>
                </c:pt>
                <c:pt idx="716">
                  <c:v>183.17</c:v>
                </c:pt>
                <c:pt idx="717">
                  <c:v>196.18</c:v>
                </c:pt>
                <c:pt idx="718">
                  <c:v>201.77</c:v>
                </c:pt>
                <c:pt idx="719">
                  <c:v>206.32</c:v>
                </c:pt>
                <c:pt idx="720">
                  <c:v>206.7</c:v>
                </c:pt>
                <c:pt idx="721">
                  <c:v>209.5</c:v>
                </c:pt>
                <c:pt idx="722">
                  <c:v>215.03</c:v>
                </c:pt>
                <c:pt idx="723">
                  <c:v>219.82</c:v>
                </c:pt>
                <c:pt idx="724">
                  <c:v>221.09</c:v>
                </c:pt>
                <c:pt idx="725">
                  <c:v>225.21</c:v>
                </c:pt>
                <c:pt idx="726">
                  <c:v>222.84</c:v>
                </c:pt>
                <c:pt idx="727">
                  <c:v>237.17</c:v>
                </c:pt>
                <c:pt idx="728">
                  <c:v>242.96</c:v>
                </c:pt>
                <c:pt idx="729">
                  <c:v>252.53</c:v>
                </c:pt>
                <c:pt idx="730">
                  <c:v>262.08</c:v>
                </c:pt>
                <c:pt idx="731">
                  <c:v>254.71</c:v>
                </c:pt>
                <c:pt idx="732">
                  <c:v>249.22</c:v>
                </c:pt>
                <c:pt idx="733">
                  <c:v>253.48</c:v>
                </c:pt>
                <c:pt idx="734">
                  <c:v>234.79</c:v>
                </c:pt>
                <c:pt idx="735">
                  <c:v>221.81</c:v>
                </c:pt>
                <c:pt idx="736">
                  <c:v>207.26</c:v>
                </c:pt>
                <c:pt idx="737">
                  <c:v>191.93</c:v>
                </c:pt>
                <c:pt idx="738">
                  <c:v>186.17</c:v>
                </c:pt>
                <c:pt idx="739">
                  <c:v>184.28</c:v>
                </c:pt>
                <c:pt idx="740">
                  <c:v>168.9</c:v>
                </c:pt>
                <c:pt idx="741">
                  <c:v>154.99</c:v>
                </c:pt>
                <c:pt idx="742">
                  <c:v>137.27000000000001</c:v>
                </c:pt>
                <c:pt idx="743">
                  <c:v>120.04</c:v>
                </c:pt>
                <c:pt idx="744">
                  <c:v>100.04</c:v>
                </c:pt>
                <c:pt idx="745">
                  <c:v>84.78</c:v>
                </c:pt>
                <c:pt idx="746">
                  <c:v>81.03</c:v>
                </c:pt>
                <c:pt idx="747">
                  <c:v>75.42</c:v>
                </c:pt>
                <c:pt idx="748">
                  <c:v>68.44</c:v>
                </c:pt>
                <c:pt idx="749">
                  <c:v>61.27</c:v>
                </c:pt>
                <c:pt idx="750">
                  <c:v>55.26</c:v>
                </c:pt>
                <c:pt idx="751">
                  <c:v>52.53</c:v>
                </c:pt>
                <c:pt idx="752">
                  <c:v>54.99</c:v>
                </c:pt>
                <c:pt idx="753">
                  <c:v>46.6</c:v>
                </c:pt>
                <c:pt idx="754">
                  <c:v>42.52</c:v>
                </c:pt>
                <c:pt idx="755">
                  <c:v>39.29</c:v>
                </c:pt>
                <c:pt idx="756">
                  <c:v>37.299999999999997</c:v>
                </c:pt>
                <c:pt idx="757">
                  <c:v>33.299999999999997</c:v>
                </c:pt>
                <c:pt idx="758">
                  <c:v>29.79</c:v>
                </c:pt>
                <c:pt idx="759">
                  <c:v>28.52</c:v>
                </c:pt>
                <c:pt idx="760">
                  <c:v>27.55</c:v>
                </c:pt>
                <c:pt idx="761">
                  <c:v>22.99</c:v>
                </c:pt>
                <c:pt idx="762">
                  <c:v>20.99</c:v>
                </c:pt>
                <c:pt idx="763">
                  <c:v>18.71</c:v>
                </c:pt>
                <c:pt idx="764">
                  <c:v>18.079999999999998</c:v>
                </c:pt>
                <c:pt idx="765">
                  <c:v>18.100000000000001</c:v>
                </c:pt>
                <c:pt idx="766">
                  <c:v>17.88</c:v>
                </c:pt>
                <c:pt idx="767">
                  <c:v>17.34</c:v>
                </c:pt>
                <c:pt idx="768">
                  <c:v>17.579999999999998</c:v>
                </c:pt>
                <c:pt idx="769">
                  <c:v>17.64</c:v>
                </c:pt>
                <c:pt idx="770">
                  <c:v>16.55</c:v>
                </c:pt>
                <c:pt idx="771">
                  <c:v>14.71</c:v>
                </c:pt>
                <c:pt idx="772">
                  <c:v>20.85</c:v>
                </c:pt>
                <c:pt idx="773">
                  <c:v>20.420000000000002</c:v>
                </c:pt>
                <c:pt idx="774">
                  <c:v>20.14</c:v>
                </c:pt>
                <c:pt idx="775">
                  <c:v>19.899999999999999</c:v>
                </c:pt>
                <c:pt idx="776">
                  <c:v>17.600000000000001</c:v>
                </c:pt>
                <c:pt idx="777">
                  <c:v>16.809999999999999</c:v>
                </c:pt>
                <c:pt idx="778">
                  <c:v>16.39</c:v>
                </c:pt>
                <c:pt idx="779">
                  <c:v>7.85</c:v>
                </c:pt>
                <c:pt idx="780">
                  <c:v>7.55</c:v>
                </c:pt>
                <c:pt idx="781">
                  <c:v>7.41</c:v>
                </c:pt>
                <c:pt idx="782">
                  <c:v>5.93</c:v>
                </c:pt>
                <c:pt idx="783">
                  <c:v>5.85</c:v>
                </c:pt>
                <c:pt idx="784">
                  <c:v>5.69</c:v>
                </c:pt>
                <c:pt idx="785">
                  <c:v>5.87</c:v>
                </c:pt>
                <c:pt idx="786">
                  <c:v>5.65</c:v>
                </c:pt>
                <c:pt idx="787">
                  <c:v>5.67</c:v>
                </c:pt>
                <c:pt idx="788">
                  <c:v>5.71</c:v>
                </c:pt>
                <c:pt idx="789">
                  <c:v>5.71</c:v>
                </c:pt>
                <c:pt idx="790">
                  <c:v>5.05</c:v>
                </c:pt>
                <c:pt idx="791">
                  <c:v>4.8</c:v>
                </c:pt>
                <c:pt idx="792">
                  <c:v>3.9</c:v>
                </c:pt>
                <c:pt idx="793">
                  <c:v>8.58</c:v>
                </c:pt>
                <c:pt idx="794">
                  <c:v>8.58</c:v>
                </c:pt>
                <c:pt idx="795">
                  <c:v>8.52</c:v>
                </c:pt>
                <c:pt idx="796">
                  <c:v>8.84</c:v>
                </c:pt>
                <c:pt idx="797">
                  <c:v>8.98</c:v>
                </c:pt>
                <c:pt idx="798">
                  <c:v>8.6199999999999992</c:v>
                </c:pt>
                <c:pt idx="799">
                  <c:v>8.6199999999999992</c:v>
                </c:pt>
                <c:pt idx="800">
                  <c:v>4.0599999999999996</c:v>
                </c:pt>
                <c:pt idx="801">
                  <c:v>3.98</c:v>
                </c:pt>
                <c:pt idx="802">
                  <c:v>4.0199999999999996</c:v>
                </c:pt>
                <c:pt idx="803">
                  <c:v>3.89</c:v>
                </c:pt>
                <c:pt idx="804">
                  <c:v>3.87</c:v>
                </c:pt>
                <c:pt idx="805">
                  <c:v>3.67</c:v>
                </c:pt>
                <c:pt idx="806">
                  <c:v>3.69</c:v>
                </c:pt>
                <c:pt idx="807">
                  <c:v>3.55</c:v>
                </c:pt>
                <c:pt idx="808">
                  <c:v>3.57</c:v>
                </c:pt>
                <c:pt idx="809">
                  <c:v>3.59</c:v>
                </c:pt>
                <c:pt idx="810">
                  <c:v>3.55</c:v>
                </c:pt>
                <c:pt idx="811">
                  <c:v>3.43</c:v>
                </c:pt>
                <c:pt idx="812">
                  <c:v>3.43</c:v>
                </c:pt>
                <c:pt idx="813">
                  <c:v>3.55</c:v>
                </c:pt>
                <c:pt idx="814">
                  <c:v>3.43</c:v>
                </c:pt>
                <c:pt idx="815">
                  <c:v>3.45</c:v>
                </c:pt>
                <c:pt idx="816">
                  <c:v>3.47</c:v>
                </c:pt>
                <c:pt idx="817">
                  <c:v>3.63</c:v>
                </c:pt>
                <c:pt idx="818">
                  <c:v>3.67</c:v>
                </c:pt>
                <c:pt idx="819">
                  <c:v>3.81</c:v>
                </c:pt>
                <c:pt idx="820">
                  <c:v>3.87</c:v>
                </c:pt>
                <c:pt idx="821">
                  <c:v>4.8</c:v>
                </c:pt>
                <c:pt idx="822">
                  <c:v>4.8600000000000003</c:v>
                </c:pt>
                <c:pt idx="823">
                  <c:v>4.88</c:v>
                </c:pt>
                <c:pt idx="824">
                  <c:v>4.78</c:v>
                </c:pt>
                <c:pt idx="825">
                  <c:v>4.88</c:v>
                </c:pt>
                <c:pt idx="826">
                  <c:v>4.9400000000000004</c:v>
                </c:pt>
                <c:pt idx="827">
                  <c:v>4.84</c:v>
                </c:pt>
                <c:pt idx="828">
                  <c:v>4.0199999999999996</c:v>
                </c:pt>
                <c:pt idx="829">
                  <c:v>4.08</c:v>
                </c:pt>
                <c:pt idx="830">
                  <c:v>4.0999999999999996</c:v>
                </c:pt>
                <c:pt idx="831">
                  <c:v>4.28</c:v>
                </c:pt>
                <c:pt idx="832">
                  <c:v>4.5599999999999996</c:v>
                </c:pt>
                <c:pt idx="833">
                  <c:v>4.74</c:v>
                </c:pt>
                <c:pt idx="834">
                  <c:v>4.9000000000000004</c:v>
                </c:pt>
                <c:pt idx="835">
                  <c:v>5.03</c:v>
                </c:pt>
                <c:pt idx="836">
                  <c:v>5.1100000000000003</c:v>
                </c:pt>
                <c:pt idx="837">
                  <c:v>5.1100000000000003</c:v>
                </c:pt>
                <c:pt idx="838">
                  <c:v>5.75</c:v>
                </c:pt>
                <c:pt idx="839">
                  <c:v>5.97</c:v>
                </c:pt>
                <c:pt idx="840">
                  <c:v>6.28</c:v>
                </c:pt>
                <c:pt idx="841">
                  <c:v>6.72</c:v>
                </c:pt>
                <c:pt idx="842">
                  <c:v>7.06</c:v>
                </c:pt>
                <c:pt idx="843">
                  <c:v>7.37</c:v>
                </c:pt>
                <c:pt idx="844">
                  <c:v>7.91</c:v>
                </c:pt>
                <c:pt idx="845">
                  <c:v>7.75</c:v>
                </c:pt>
                <c:pt idx="846">
                  <c:v>8.1300000000000008</c:v>
                </c:pt>
                <c:pt idx="847">
                  <c:v>8.66</c:v>
                </c:pt>
                <c:pt idx="848">
                  <c:v>9.1</c:v>
                </c:pt>
                <c:pt idx="849">
                  <c:v>9.51</c:v>
                </c:pt>
                <c:pt idx="850">
                  <c:v>9.93</c:v>
                </c:pt>
                <c:pt idx="851">
                  <c:v>10.09</c:v>
                </c:pt>
                <c:pt idx="852">
                  <c:v>10.55</c:v>
                </c:pt>
                <c:pt idx="853">
                  <c:v>11.32</c:v>
                </c:pt>
                <c:pt idx="854">
                  <c:v>11.91</c:v>
                </c:pt>
                <c:pt idx="855">
                  <c:v>13.36</c:v>
                </c:pt>
                <c:pt idx="856">
                  <c:v>14.59</c:v>
                </c:pt>
                <c:pt idx="857">
                  <c:v>14.77</c:v>
                </c:pt>
                <c:pt idx="858">
                  <c:v>15.24</c:v>
                </c:pt>
                <c:pt idx="859">
                  <c:v>15.02</c:v>
                </c:pt>
                <c:pt idx="860">
                  <c:v>15.6</c:v>
                </c:pt>
                <c:pt idx="861">
                  <c:v>16.37</c:v>
                </c:pt>
                <c:pt idx="862">
                  <c:v>16.489999999999998</c:v>
                </c:pt>
                <c:pt idx="863">
                  <c:v>17.11</c:v>
                </c:pt>
                <c:pt idx="864">
                  <c:v>17.760000000000002</c:v>
                </c:pt>
                <c:pt idx="865">
                  <c:v>17.96</c:v>
                </c:pt>
                <c:pt idx="866">
                  <c:v>19.98</c:v>
                </c:pt>
                <c:pt idx="867">
                  <c:v>20.14</c:v>
                </c:pt>
                <c:pt idx="868">
                  <c:v>20.3</c:v>
                </c:pt>
                <c:pt idx="869">
                  <c:v>20.46</c:v>
                </c:pt>
                <c:pt idx="870">
                  <c:v>21.03</c:v>
                </c:pt>
                <c:pt idx="871">
                  <c:v>21.33</c:v>
                </c:pt>
                <c:pt idx="872">
                  <c:v>21.82</c:v>
                </c:pt>
                <c:pt idx="873">
                  <c:v>22.58</c:v>
                </c:pt>
                <c:pt idx="874">
                  <c:v>24.18</c:v>
                </c:pt>
                <c:pt idx="875">
                  <c:v>25.71</c:v>
                </c:pt>
                <c:pt idx="876">
                  <c:v>27.53</c:v>
                </c:pt>
                <c:pt idx="877">
                  <c:v>28.31</c:v>
                </c:pt>
                <c:pt idx="878">
                  <c:v>28.7</c:v>
                </c:pt>
                <c:pt idx="879">
                  <c:v>28.7</c:v>
                </c:pt>
                <c:pt idx="880">
                  <c:v>29.24</c:v>
                </c:pt>
                <c:pt idx="881">
                  <c:v>30.37</c:v>
                </c:pt>
                <c:pt idx="882">
                  <c:v>31.44</c:v>
                </c:pt>
                <c:pt idx="883">
                  <c:v>32.01</c:v>
                </c:pt>
                <c:pt idx="884">
                  <c:v>33.22</c:v>
                </c:pt>
                <c:pt idx="885">
                  <c:v>33.86</c:v>
                </c:pt>
                <c:pt idx="886">
                  <c:v>34.950000000000003</c:v>
                </c:pt>
                <c:pt idx="887">
                  <c:v>36.39</c:v>
                </c:pt>
                <c:pt idx="888">
                  <c:v>37.5</c:v>
                </c:pt>
                <c:pt idx="889">
                  <c:v>36.97</c:v>
                </c:pt>
                <c:pt idx="890">
                  <c:v>36.29</c:v>
                </c:pt>
                <c:pt idx="891">
                  <c:v>35.659999999999997</c:v>
                </c:pt>
                <c:pt idx="892">
                  <c:v>34.93</c:v>
                </c:pt>
                <c:pt idx="893">
                  <c:v>34.17</c:v>
                </c:pt>
                <c:pt idx="894">
                  <c:v>28.44</c:v>
                </c:pt>
                <c:pt idx="895">
                  <c:v>36.51</c:v>
                </c:pt>
                <c:pt idx="896">
                  <c:v>38.869999999999997</c:v>
                </c:pt>
                <c:pt idx="897">
                  <c:v>42.1</c:v>
                </c:pt>
                <c:pt idx="898">
                  <c:v>44.1</c:v>
                </c:pt>
                <c:pt idx="899">
                  <c:v>46.03</c:v>
                </c:pt>
                <c:pt idx="900">
                  <c:v>43.57</c:v>
                </c:pt>
                <c:pt idx="901">
                  <c:v>55.18</c:v>
                </c:pt>
                <c:pt idx="902">
                  <c:v>47.83</c:v>
                </c:pt>
                <c:pt idx="903">
                  <c:v>48.29</c:v>
                </c:pt>
                <c:pt idx="904">
                  <c:v>47.41</c:v>
                </c:pt>
                <c:pt idx="905">
                  <c:v>47.77</c:v>
                </c:pt>
                <c:pt idx="906">
                  <c:v>47.93</c:v>
                </c:pt>
                <c:pt idx="907">
                  <c:v>51.99</c:v>
                </c:pt>
                <c:pt idx="908">
                  <c:v>48.01</c:v>
                </c:pt>
                <c:pt idx="909">
                  <c:v>48.6</c:v>
                </c:pt>
                <c:pt idx="910">
                  <c:v>48.6</c:v>
                </c:pt>
                <c:pt idx="911">
                  <c:v>49.02</c:v>
                </c:pt>
                <c:pt idx="912">
                  <c:v>48.44</c:v>
                </c:pt>
                <c:pt idx="913">
                  <c:v>48.7</c:v>
                </c:pt>
                <c:pt idx="914">
                  <c:v>48.76</c:v>
                </c:pt>
                <c:pt idx="915">
                  <c:v>49.14</c:v>
                </c:pt>
                <c:pt idx="916">
                  <c:v>48.66</c:v>
                </c:pt>
                <c:pt idx="917">
                  <c:v>48.01</c:v>
                </c:pt>
                <c:pt idx="918">
                  <c:v>47.37</c:v>
                </c:pt>
                <c:pt idx="919">
                  <c:v>46.6</c:v>
                </c:pt>
                <c:pt idx="920">
                  <c:v>45.25</c:v>
                </c:pt>
                <c:pt idx="921">
                  <c:v>43.81</c:v>
                </c:pt>
                <c:pt idx="922">
                  <c:v>40.97</c:v>
                </c:pt>
                <c:pt idx="923">
                  <c:v>42.28</c:v>
                </c:pt>
                <c:pt idx="924">
                  <c:v>41.35</c:v>
                </c:pt>
                <c:pt idx="925">
                  <c:v>39.979999999999997</c:v>
                </c:pt>
                <c:pt idx="926">
                  <c:v>39.409999999999997</c:v>
                </c:pt>
                <c:pt idx="927">
                  <c:v>39.130000000000003</c:v>
                </c:pt>
                <c:pt idx="928">
                  <c:v>38.89</c:v>
                </c:pt>
                <c:pt idx="929">
                  <c:v>40.770000000000003</c:v>
                </c:pt>
                <c:pt idx="930">
                  <c:v>37.619999999999997</c:v>
                </c:pt>
                <c:pt idx="931">
                  <c:v>37.68</c:v>
                </c:pt>
                <c:pt idx="932">
                  <c:v>37.96</c:v>
                </c:pt>
                <c:pt idx="933">
                  <c:v>37.76</c:v>
                </c:pt>
                <c:pt idx="934">
                  <c:v>38.14</c:v>
                </c:pt>
                <c:pt idx="935">
                  <c:v>38.81</c:v>
                </c:pt>
                <c:pt idx="936">
                  <c:v>38.14</c:v>
                </c:pt>
                <c:pt idx="937">
                  <c:v>39.409999999999997</c:v>
                </c:pt>
                <c:pt idx="938">
                  <c:v>40.28</c:v>
                </c:pt>
                <c:pt idx="939">
                  <c:v>41.15</c:v>
                </c:pt>
                <c:pt idx="940">
                  <c:v>41.82</c:v>
                </c:pt>
                <c:pt idx="941">
                  <c:v>41.45</c:v>
                </c:pt>
                <c:pt idx="942">
                  <c:v>41.84</c:v>
                </c:pt>
                <c:pt idx="943">
                  <c:v>42.46</c:v>
                </c:pt>
                <c:pt idx="944">
                  <c:v>43.45</c:v>
                </c:pt>
                <c:pt idx="945">
                  <c:v>44.28</c:v>
                </c:pt>
                <c:pt idx="946">
                  <c:v>45.31</c:v>
                </c:pt>
                <c:pt idx="947">
                  <c:v>45.53</c:v>
                </c:pt>
                <c:pt idx="948">
                  <c:v>45.39</c:v>
                </c:pt>
                <c:pt idx="949">
                  <c:v>44.46</c:v>
                </c:pt>
                <c:pt idx="950">
                  <c:v>45.02</c:v>
                </c:pt>
                <c:pt idx="951">
                  <c:v>43.01</c:v>
                </c:pt>
                <c:pt idx="952">
                  <c:v>41.74</c:v>
                </c:pt>
                <c:pt idx="953">
                  <c:v>39.19</c:v>
                </c:pt>
                <c:pt idx="954">
                  <c:v>37.9</c:v>
                </c:pt>
                <c:pt idx="955">
                  <c:v>36.99</c:v>
                </c:pt>
                <c:pt idx="956">
                  <c:v>36.61</c:v>
                </c:pt>
                <c:pt idx="957">
                  <c:v>30.58</c:v>
                </c:pt>
                <c:pt idx="958">
                  <c:v>29.71</c:v>
                </c:pt>
                <c:pt idx="959">
                  <c:v>27.87</c:v>
                </c:pt>
                <c:pt idx="960">
                  <c:v>26.78</c:v>
                </c:pt>
                <c:pt idx="961">
                  <c:v>25.57</c:v>
                </c:pt>
                <c:pt idx="962">
                  <c:v>24.94</c:v>
                </c:pt>
                <c:pt idx="963">
                  <c:v>23.96</c:v>
                </c:pt>
                <c:pt idx="964">
                  <c:v>26.44</c:v>
                </c:pt>
                <c:pt idx="965">
                  <c:v>24.46</c:v>
                </c:pt>
                <c:pt idx="966">
                  <c:v>22.12</c:v>
                </c:pt>
                <c:pt idx="967">
                  <c:v>20.57</c:v>
                </c:pt>
                <c:pt idx="968">
                  <c:v>19.21</c:v>
                </c:pt>
                <c:pt idx="969">
                  <c:v>18.57</c:v>
                </c:pt>
                <c:pt idx="970">
                  <c:v>18.260000000000002</c:v>
                </c:pt>
                <c:pt idx="971">
                  <c:v>17.11</c:v>
                </c:pt>
                <c:pt idx="972">
                  <c:v>16.87</c:v>
                </c:pt>
                <c:pt idx="973">
                  <c:v>16.41</c:v>
                </c:pt>
                <c:pt idx="974">
                  <c:v>15.86</c:v>
                </c:pt>
                <c:pt idx="975">
                  <c:v>15.48</c:v>
                </c:pt>
                <c:pt idx="976">
                  <c:v>15.26</c:v>
                </c:pt>
                <c:pt idx="977">
                  <c:v>15.02</c:v>
                </c:pt>
                <c:pt idx="978">
                  <c:v>13.36</c:v>
                </c:pt>
                <c:pt idx="979">
                  <c:v>12.19</c:v>
                </c:pt>
                <c:pt idx="980">
                  <c:v>11.91</c:v>
                </c:pt>
                <c:pt idx="981">
                  <c:v>11.69</c:v>
                </c:pt>
                <c:pt idx="982">
                  <c:v>11.14</c:v>
                </c:pt>
                <c:pt idx="983">
                  <c:v>11</c:v>
                </c:pt>
                <c:pt idx="984">
                  <c:v>10.8</c:v>
                </c:pt>
                <c:pt idx="985">
                  <c:v>10.98</c:v>
                </c:pt>
                <c:pt idx="986">
                  <c:v>10.66</c:v>
                </c:pt>
                <c:pt idx="987">
                  <c:v>10.19</c:v>
                </c:pt>
                <c:pt idx="988">
                  <c:v>9.91</c:v>
                </c:pt>
                <c:pt idx="989">
                  <c:v>10.25</c:v>
                </c:pt>
                <c:pt idx="990">
                  <c:v>10.31</c:v>
                </c:pt>
                <c:pt idx="991">
                  <c:v>10.27</c:v>
                </c:pt>
                <c:pt idx="992">
                  <c:v>9.49</c:v>
                </c:pt>
                <c:pt idx="993">
                  <c:v>9.1</c:v>
                </c:pt>
                <c:pt idx="994">
                  <c:v>8.6199999999999992</c:v>
                </c:pt>
                <c:pt idx="995">
                  <c:v>7.81</c:v>
                </c:pt>
                <c:pt idx="996">
                  <c:v>6.92</c:v>
                </c:pt>
                <c:pt idx="997">
                  <c:v>6.86</c:v>
                </c:pt>
                <c:pt idx="998">
                  <c:v>6.88</c:v>
                </c:pt>
                <c:pt idx="999">
                  <c:v>6.98</c:v>
                </c:pt>
                <c:pt idx="1000">
                  <c:v>6.9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D7-423E-8E18-9CB8EB2D8AA0}"/>
            </c:ext>
          </c:extLst>
        </c:ser>
        <c:ser>
          <c:idx val="1"/>
          <c:order val="1"/>
          <c:tx>
            <c:strRef>
              <c:f>COVID_practice_2a!$C$1</c:f>
              <c:strCache>
                <c:ptCount val="1"/>
                <c:pt idx="0">
                  <c:v>AK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COVID_practice_2a!$C$2:$C$1002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0.14000000000000001</c:v>
                </c:pt>
                <c:pt idx="57">
                  <c:v>0.14000000000000001</c:v>
                </c:pt>
                <c:pt idx="58">
                  <c:v>0.14000000000000001</c:v>
                </c:pt>
                <c:pt idx="59">
                  <c:v>0.27</c:v>
                </c:pt>
                <c:pt idx="60">
                  <c:v>0.41</c:v>
                </c:pt>
                <c:pt idx="61">
                  <c:v>0.68</c:v>
                </c:pt>
                <c:pt idx="62">
                  <c:v>0.68</c:v>
                </c:pt>
                <c:pt idx="63">
                  <c:v>0.68</c:v>
                </c:pt>
                <c:pt idx="64">
                  <c:v>0.95</c:v>
                </c:pt>
                <c:pt idx="65">
                  <c:v>1.0900000000000001</c:v>
                </c:pt>
                <c:pt idx="66">
                  <c:v>1.36</c:v>
                </c:pt>
                <c:pt idx="67">
                  <c:v>1.64</c:v>
                </c:pt>
                <c:pt idx="68">
                  <c:v>1.5</c:v>
                </c:pt>
                <c:pt idx="69">
                  <c:v>1.64</c:v>
                </c:pt>
                <c:pt idx="70">
                  <c:v>1.77</c:v>
                </c:pt>
                <c:pt idx="71">
                  <c:v>1.64</c:v>
                </c:pt>
                <c:pt idx="72">
                  <c:v>1.64</c:v>
                </c:pt>
                <c:pt idx="73">
                  <c:v>1.5</c:v>
                </c:pt>
                <c:pt idx="74">
                  <c:v>1.36</c:v>
                </c:pt>
                <c:pt idx="75">
                  <c:v>1.36</c:v>
                </c:pt>
                <c:pt idx="76">
                  <c:v>1.64</c:v>
                </c:pt>
                <c:pt idx="77">
                  <c:v>1.64</c:v>
                </c:pt>
                <c:pt idx="78">
                  <c:v>1.64</c:v>
                </c:pt>
                <c:pt idx="79">
                  <c:v>1.64</c:v>
                </c:pt>
                <c:pt idx="80">
                  <c:v>1.64</c:v>
                </c:pt>
                <c:pt idx="81">
                  <c:v>1.64</c:v>
                </c:pt>
                <c:pt idx="82">
                  <c:v>1.64</c:v>
                </c:pt>
                <c:pt idx="83">
                  <c:v>1.36</c:v>
                </c:pt>
                <c:pt idx="84">
                  <c:v>1.23</c:v>
                </c:pt>
                <c:pt idx="85">
                  <c:v>1.23</c:v>
                </c:pt>
                <c:pt idx="86">
                  <c:v>1.23</c:v>
                </c:pt>
                <c:pt idx="87">
                  <c:v>1.0900000000000001</c:v>
                </c:pt>
                <c:pt idx="88">
                  <c:v>0.82</c:v>
                </c:pt>
                <c:pt idx="89">
                  <c:v>0.82</c:v>
                </c:pt>
                <c:pt idx="90">
                  <c:v>0.82</c:v>
                </c:pt>
                <c:pt idx="91">
                  <c:v>0.82</c:v>
                </c:pt>
                <c:pt idx="92">
                  <c:v>0.68</c:v>
                </c:pt>
                <c:pt idx="93">
                  <c:v>0.55000000000000004</c:v>
                </c:pt>
                <c:pt idx="94">
                  <c:v>0.41</c:v>
                </c:pt>
                <c:pt idx="95">
                  <c:v>0.41</c:v>
                </c:pt>
                <c:pt idx="96">
                  <c:v>0.41</c:v>
                </c:pt>
                <c:pt idx="97">
                  <c:v>0.41</c:v>
                </c:pt>
                <c:pt idx="98">
                  <c:v>0.27</c:v>
                </c:pt>
                <c:pt idx="99">
                  <c:v>0.27</c:v>
                </c:pt>
                <c:pt idx="100">
                  <c:v>0.41</c:v>
                </c:pt>
                <c:pt idx="101">
                  <c:v>0.41</c:v>
                </c:pt>
                <c:pt idx="102">
                  <c:v>0.41</c:v>
                </c:pt>
                <c:pt idx="103">
                  <c:v>0.41</c:v>
                </c:pt>
                <c:pt idx="104">
                  <c:v>0.27</c:v>
                </c:pt>
                <c:pt idx="105">
                  <c:v>0.27</c:v>
                </c:pt>
                <c:pt idx="106">
                  <c:v>0.27</c:v>
                </c:pt>
                <c:pt idx="107">
                  <c:v>0.14000000000000001</c:v>
                </c:pt>
                <c:pt idx="108">
                  <c:v>0.14000000000000001</c:v>
                </c:pt>
                <c:pt idx="109">
                  <c:v>0.14000000000000001</c:v>
                </c:pt>
                <c:pt idx="110">
                  <c:v>0.14000000000000001</c:v>
                </c:pt>
                <c:pt idx="111">
                  <c:v>0.14000000000000001</c:v>
                </c:pt>
                <c:pt idx="112">
                  <c:v>0.14000000000000001</c:v>
                </c:pt>
                <c:pt idx="113">
                  <c:v>0.27</c:v>
                </c:pt>
                <c:pt idx="114">
                  <c:v>0.14000000000000001</c:v>
                </c:pt>
                <c:pt idx="115">
                  <c:v>0.27</c:v>
                </c:pt>
                <c:pt idx="116">
                  <c:v>0.27</c:v>
                </c:pt>
                <c:pt idx="117">
                  <c:v>0.27</c:v>
                </c:pt>
                <c:pt idx="118">
                  <c:v>0.27</c:v>
                </c:pt>
                <c:pt idx="119">
                  <c:v>0.27</c:v>
                </c:pt>
                <c:pt idx="120">
                  <c:v>0.27</c:v>
                </c:pt>
                <c:pt idx="121">
                  <c:v>0.27</c:v>
                </c:pt>
                <c:pt idx="122">
                  <c:v>0.27</c:v>
                </c:pt>
                <c:pt idx="123">
                  <c:v>0.14000000000000001</c:v>
                </c:pt>
                <c:pt idx="124">
                  <c:v>0.14000000000000001</c:v>
                </c:pt>
                <c:pt idx="125">
                  <c:v>0.14000000000000001</c:v>
                </c:pt>
                <c:pt idx="126">
                  <c:v>0.14000000000000001</c:v>
                </c:pt>
                <c:pt idx="127">
                  <c:v>0.41</c:v>
                </c:pt>
                <c:pt idx="128">
                  <c:v>0.41</c:v>
                </c:pt>
                <c:pt idx="129">
                  <c:v>0.41</c:v>
                </c:pt>
                <c:pt idx="130">
                  <c:v>0.95</c:v>
                </c:pt>
                <c:pt idx="131">
                  <c:v>1.0900000000000001</c:v>
                </c:pt>
                <c:pt idx="132">
                  <c:v>1.5</c:v>
                </c:pt>
                <c:pt idx="133">
                  <c:v>1.77</c:v>
                </c:pt>
                <c:pt idx="134">
                  <c:v>1.77</c:v>
                </c:pt>
                <c:pt idx="135">
                  <c:v>1.77</c:v>
                </c:pt>
                <c:pt idx="136">
                  <c:v>2.04</c:v>
                </c:pt>
                <c:pt idx="137">
                  <c:v>1.64</c:v>
                </c:pt>
                <c:pt idx="138">
                  <c:v>1.77</c:v>
                </c:pt>
                <c:pt idx="139">
                  <c:v>1.64</c:v>
                </c:pt>
                <c:pt idx="140">
                  <c:v>1.64</c:v>
                </c:pt>
                <c:pt idx="141">
                  <c:v>1.91</c:v>
                </c:pt>
                <c:pt idx="142">
                  <c:v>1.91</c:v>
                </c:pt>
                <c:pt idx="143">
                  <c:v>2.1800000000000002</c:v>
                </c:pt>
                <c:pt idx="144">
                  <c:v>2.1800000000000002</c:v>
                </c:pt>
                <c:pt idx="145">
                  <c:v>1.91</c:v>
                </c:pt>
                <c:pt idx="146">
                  <c:v>1.91</c:v>
                </c:pt>
                <c:pt idx="147">
                  <c:v>1.91</c:v>
                </c:pt>
                <c:pt idx="148">
                  <c:v>1.77</c:v>
                </c:pt>
                <c:pt idx="149">
                  <c:v>1.91</c:v>
                </c:pt>
                <c:pt idx="150">
                  <c:v>1.77</c:v>
                </c:pt>
                <c:pt idx="151">
                  <c:v>1.77</c:v>
                </c:pt>
                <c:pt idx="152">
                  <c:v>1.91</c:v>
                </c:pt>
                <c:pt idx="153">
                  <c:v>1.91</c:v>
                </c:pt>
                <c:pt idx="154">
                  <c:v>1.77</c:v>
                </c:pt>
                <c:pt idx="155">
                  <c:v>2.04</c:v>
                </c:pt>
                <c:pt idx="156">
                  <c:v>2.04</c:v>
                </c:pt>
                <c:pt idx="157">
                  <c:v>2.04</c:v>
                </c:pt>
                <c:pt idx="158">
                  <c:v>2.4500000000000002</c:v>
                </c:pt>
                <c:pt idx="159">
                  <c:v>2.73</c:v>
                </c:pt>
                <c:pt idx="160">
                  <c:v>3.14</c:v>
                </c:pt>
                <c:pt idx="161">
                  <c:v>3.54</c:v>
                </c:pt>
                <c:pt idx="162">
                  <c:v>3.82</c:v>
                </c:pt>
                <c:pt idx="163">
                  <c:v>4.3600000000000003</c:v>
                </c:pt>
                <c:pt idx="164">
                  <c:v>4.91</c:v>
                </c:pt>
                <c:pt idx="165">
                  <c:v>4.91</c:v>
                </c:pt>
                <c:pt idx="166">
                  <c:v>5.04</c:v>
                </c:pt>
                <c:pt idx="167">
                  <c:v>4.6399999999999997</c:v>
                </c:pt>
                <c:pt idx="168">
                  <c:v>4.6399999999999997</c:v>
                </c:pt>
                <c:pt idx="169">
                  <c:v>4.91</c:v>
                </c:pt>
                <c:pt idx="170">
                  <c:v>4.91</c:v>
                </c:pt>
                <c:pt idx="171">
                  <c:v>5.18</c:v>
                </c:pt>
                <c:pt idx="172">
                  <c:v>6.54</c:v>
                </c:pt>
                <c:pt idx="173">
                  <c:v>7.09</c:v>
                </c:pt>
                <c:pt idx="174">
                  <c:v>7.63</c:v>
                </c:pt>
                <c:pt idx="175">
                  <c:v>7.77</c:v>
                </c:pt>
                <c:pt idx="176">
                  <c:v>8.18</c:v>
                </c:pt>
                <c:pt idx="177">
                  <c:v>8.0399999999999991</c:v>
                </c:pt>
                <c:pt idx="178">
                  <c:v>7.91</c:v>
                </c:pt>
                <c:pt idx="179">
                  <c:v>7.77</c:v>
                </c:pt>
                <c:pt idx="180">
                  <c:v>8.0399999999999991</c:v>
                </c:pt>
                <c:pt idx="181">
                  <c:v>9</c:v>
                </c:pt>
                <c:pt idx="182">
                  <c:v>9.82</c:v>
                </c:pt>
                <c:pt idx="183">
                  <c:v>9.82</c:v>
                </c:pt>
                <c:pt idx="184">
                  <c:v>10.09</c:v>
                </c:pt>
                <c:pt idx="185">
                  <c:v>10.63</c:v>
                </c:pt>
                <c:pt idx="186">
                  <c:v>12.68</c:v>
                </c:pt>
                <c:pt idx="187">
                  <c:v>13.09</c:v>
                </c:pt>
                <c:pt idx="188">
                  <c:v>13.36</c:v>
                </c:pt>
                <c:pt idx="189">
                  <c:v>12.95</c:v>
                </c:pt>
                <c:pt idx="190">
                  <c:v>13.22</c:v>
                </c:pt>
                <c:pt idx="191">
                  <c:v>14.18</c:v>
                </c:pt>
                <c:pt idx="192">
                  <c:v>15.41</c:v>
                </c:pt>
                <c:pt idx="193">
                  <c:v>14.45</c:v>
                </c:pt>
                <c:pt idx="194">
                  <c:v>13.77</c:v>
                </c:pt>
                <c:pt idx="195">
                  <c:v>12.81</c:v>
                </c:pt>
                <c:pt idx="196">
                  <c:v>12.54</c:v>
                </c:pt>
                <c:pt idx="197">
                  <c:v>11.59</c:v>
                </c:pt>
                <c:pt idx="198">
                  <c:v>10.63</c:v>
                </c:pt>
                <c:pt idx="199">
                  <c:v>9.41</c:v>
                </c:pt>
                <c:pt idx="200">
                  <c:v>8.59</c:v>
                </c:pt>
                <c:pt idx="201">
                  <c:v>8.86</c:v>
                </c:pt>
                <c:pt idx="202">
                  <c:v>8.59</c:v>
                </c:pt>
                <c:pt idx="203">
                  <c:v>8.73</c:v>
                </c:pt>
                <c:pt idx="204">
                  <c:v>9.5399999999999991</c:v>
                </c:pt>
                <c:pt idx="205">
                  <c:v>10.36</c:v>
                </c:pt>
                <c:pt idx="206">
                  <c:v>10.5</c:v>
                </c:pt>
                <c:pt idx="207">
                  <c:v>10.5</c:v>
                </c:pt>
                <c:pt idx="208">
                  <c:v>10.220000000000001</c:v>
                </c:pt>
                <c:pt idx="209">
                  <c:v>10.5</c:v>
                </c:pt>
                <c:pt idx="210">
                  <c:v>10.77</c:v>
                </c:pt>
                <c:pt idx="211">
                  <c:v>10.77</c:v>
                </c:pt>
                <c:pt idx="212">
                  <c:v>10.220000000000001</c:v>
                </c:pt>
                <c:pt idx="213">
                  <c:v>10.220000000000001</c:v>
                </c:pt>
                <c:pt idx="214">
                  <c:v>9.5399999999999991</c:v>
                </c:pt>
                <c:pt idx="215">
                  <c:v>9.9499999999999993</c:v>
                </c:pt>
                <c:pt idx="216">
                  <c:v>9.41</c:v>
                </c:pt>
                <c:pt idx="217">
                  <c:v>9</c:v>
                </c:pt>
                <c:pt idx="218">
                  <c:v>9</c:v>
                </c:pt>
                <c:pt idx="219">
                  <c:v>9.9499999999999993</c:v>
                </c:pt>
                <c:pt idx="220">
                  <c:v>9.9499999999999993</c:v>
                </c:pt>
                <c:pt idx="221">
                  <c:v>9.5399999999999991</c:v>
                </c:pt>
                <c:pt idx="222">
                  <c:v>8.86</c:v>
                </c:pt>
                <c:pt idx="223">
                  <c:v>8.86</c:v>
                </c:pt>
                <c:pt idx="224">
                  <c:v>9.1300000000000008</c:v>
                </c:pt>
                <c:pt idx="225">
                  <c:v>9.1300000000000008</c:v>
                </c:pt>
                <c:pt idx="226">
                  <c:v>9.27</c:v>
                </c:pt>
                <c:pt idx="227">
                  <c:v>9.1300000000000008</c:v>
                </c:pt>
                <c:pt idx="228">
                  <c:v>10.09</c:v>
                </c:pt>
                <c:pt idx="229">
                  <c:v>10.09</c:v>
                </c:pt>
                <c:pt idx="230">
                  <c:v>10.09</c:v>
                </c:pt>
                <c:pt idx="231">
                  <c:v>10.09</c:v>
                </c:pt>
                <c:pt idx="232">
                  <c:v>10.63</c:v>
                </c:pt>
                <c:pt idx="233">
                  <c:v>9.9499999999999993</c:v>
                </c:pt>
                <c:pt idx="234">
                  <c:v>10.36</c:v>
                </c:pt>
                <c:pt idx="235">
                  <c:v>9.68</c:v>
                </c:pt>
                <c:pt idx="236">
                  <c:v>10.5</c:v>
                </c:pt>
                <c:pt idx="237">
                  <c:v>10.63</c:v>
                </c:pt>
                <c:pt idx="238">
                  <c:v>10.36</c:v>
                </c:pt>
                <c:pt idx="239">
                  <c:v>10.220000000000001</c:v>
                </c:pt>
                <c:pt idx="240">
                  <c:v>10.63</c:v>
                </c:pt>
                <c:pt idx="241">
                  <c:v>10.36</c:v>
                </c:pt>
                <c:pt idx="242">
                  <c:v>11.32</c:v>
                </c:pt>
                <c:pt idx="243">
                  <c:v>11.18</c:v>
                </c:pt>
                <c:pt idx="244">
                  <c:v>11.45</c:v>
                </c:pt>
                <c:pt idx="245">
                  <c:v>12</c:v>
                </c:pt>
                <c:pt idx="246">
                  <c:v>12.41</c:v>
                </c:pt>
                <c:pt idx="247">
                  <c:v>12.81</c:v>
                </c:pt>
                <c:pt idx="248">
                  <c:v>13.36</c:v>
                </c:pt>
                <c:pt idx="249">
                  <c:v>13.36</c:v>
                </c:pt>
                <c:pt idx="250">
                  <c:v>14.18</c:v>
                </c:pt>
                <c:pt idx="251">
                  <c:v>15.54</c:v>
                </c:pt>
                <c:pt idx="252">
                  <c:v>16.09</c:v>
                </c:pt>
                <c:pt idx="253">
                  <c:v>16.22</c:v>
                </c:pt>
                <c:pt idx="254">
                  <c:v>16.5</c:v>
                </c:pt>
                <c:pt idx="255">
                  <c:v>16.899999999999999</c:v>
                </c:pt>
                <c:pt idx="256">
                  <c:v>17.45</c:v>
                </c:pt>
                <c:pt idx="257">
                  <c:v>19.09</c:v>
                </c:pt>
                <c:pt idx="258">
                  <c:v>19.5</c:v>
                </c:pt>
                <c:pt idx="259">
                  <c:v>19.899999999999999</c:v>
                </c:pt>
                <c:pt idx="260">
                  <c:v>19.77</c:v>
                </c:pt>
                <c:pt idx="261">
                  <c:v>20.59</c:v>
                </c:pt>
                <c:pt idx="262">
                  <c:v>22.36</c:v>
                </c:pt>
                <c:pt idx="263">
                  <c:v>24.54</c:v>
                </c:pt>
                <c:pt idx="264">
                  <c:v>24.4</c:v>
                </c:pt>
                <c:pt idx="265">
                  <c:v>24.68</c:v>
                </c:pt>
                <c:pt idx="266">
                  <c:v>25.36</c:v>
                </c:pt>
                <c:pt idx="267">
                  <c:v>25.9</c:v>
                </c:pt>
                <c:pt idx="268">
                  <c:v>26.58</c:v>
                </c:pt>
                <c:pt idx="269">
                  <c:v>26.18</c:v>
                </c:pt>
                <c:pt idx="270">
                  <c:v>25.49</c:v>
                </c:pt>
                <c:pt idx="271">
                  <c:v>25.63</c:v>
                </c:pt>
                <c:pt idx="272">
                  <c:v>27.13</c:v>
                </c:pt>
                <c:pt idx="273">
                  <c:v>28.49</c:v>
                </c:pt>
                <c:pt idx="274">
                  <c:v>29.86</c:v>
                </c:pt>
                <c:pt idx="275">
                  <c:v>30.4</c:v>
                </c:pt>
                <c:pt idx="276">
                  <c:v>33.26</c:v>
                </c:pt>
                <c:pt idx="277">
                  <c:v>39.26</c:v>
                </c:pt>
                <c:pt idx="278">
                  <c:v>42.13</c:v>
                </c:pt>
                <c:pt idx="279">
                  <c:v>45.13</c:v>
                </c:pt>
                <c:pt idx="280">
                  <c:v>48.26</c:v>
                </c:pt>
                <c:pt idx="281">
                  <c:v>50.85</c:v>
                </c:pt>
                <c:pt idx="282">
                  <c:v>53.71</c:v>
                </c:pt>
                <c:pt idx="283">
                  <c:v>55.9</c:v>
                </c:pt>
                <c:pt idx="284">
                  <c:v>52.76</c:v>
                </c:pt>
                <c:pt idx="285">
                  <c:v>52.9</c:v>
                </c:pt>
                <c:pt idx="286">
                  <c:v>53.17</c:v>
                </c:pt>
                <c:pt idx="287">
                  <c:v>53.85</c:v>
                </c:pt>
                <c:pt idx="288">
                  <c:v>53.03</c:v>
                </c:pt>
                <c:pt idx="289">
                  <c:v>55.35</c:v>
                </c:pt>
                <c:pt idx="290">
                  <c:v>58.08</c:v>
                </c:pt>
                <c:pt idx="291">
                  <c:v>60.94</c:v>
                </c:pt>
                <c:pt idx="292">
                  <c:v>62.98</c:v>
                </c:pt>
                <c:pt idx="293">
                  <c:v>65.849999999999994</c:v>
                </c:pt>
                <c:pt idx="294">
                  <c:v>67.209999999999994</c:v>
                </c:pt>
                <c:pt idx="295">
                  <c:v>70.069999999999993</c:v>
                </c:pt>
                <c:pt idx="296">
                  <c:v>71.98</c:v>
                </c:pt>
                <c:pt idx="297">
                  <c:v>74.98</c:v>
                </c:pt>
                <c:pt idx="298">
                  <c:v>77.3</c:v>
                </c:pt>
                <c:pt idx="299">
                  <c:v>79.209999999999994</c:v>
                </c:pt>
                <c:pt idx="300">
                  <c:v>80.98</c:v>
                </c:pt>
                <c:pt idx="301">
                  <c:v>82.62</c:v>
                </c:pt>
                <c:pt idx="302">
                  <c:v>83.98</c:v>
                </c:pt>
                <c:pt idx="303">
                  <c:v>81.25</c:v>
                </c:pt>
                <c:pt idx="304">
                  <c:v>79.62</c:v>
                </c:pt>
                <c:pt idx="305">
                  <c:v>77.569999999999993</c:v>
                </c:pt>
                <c:pt idx="306">
                  <c:v>76.48</c:v>
                </c:pt>
                <c:pt idx="307">
                  <c:v>75.8</c:v>
                </c:pt>
                <c:pt idx="308">
                  <c:v>78.25</c:v>
                </c:pt>
                <c:pt idx="309">
                  <c:v>80.16</c:v>
                </c:pt>
                <c:pt idx="310">
                  <c:v>84.93</c:v>
                </c:pt>
                <c:pt idx="311">
                  <c:v>84.66</c:v>
                </c:pt>
                <c:pt idx="312">
                  <c:v>86.84</c:v>
                </c:pt>
                <c:pt idx="313">
                  <c:v>86.43</c:v>
                </c:pt>
                <c:pt idx="314">
                  <c:v>85.21</c:v>
                </c:pt>
                <c:pt idx="315">
                  <c:v>85.07</c:v>
                </c:pt>
                <c:pt idx="316">
                  <c:v>87.8</c:v>
                </c:pt>
                <c:pt idx="317">
                  <c:v>88.48</c:v>
                </c:pt>
                <c:pt idx="318">
                  <c:v>92.98</c:v>
                </c:pt>
                <c:pt idx="319">
                  <c:v>94.07</c:v>
                </c:pt>
                <c:pt idx="320">
                  <c:v>95.43</c:v>
                </c:pt>
                <c:pt idx="321">
                  <c:v>95.84</c:v>
                </c:pt>
                <c:pt idx="322">
                  <c:v>93.39</c:v>
                </c:pt>
                <c:pt idx="323">
                  <c:v>90.11</c:v>
                </c:pt>
                <c:pt idx="324">
                  <c:v>86.98</c:v>
                </c:pt>
                <c:pt idx="325">
                  <c:v>79.89</c:v>
                </c:pt>
                <c:pt idx="326">
                  <c:v>78.930000000000007</c:v>
                </c:pt>
                <c:pt idx="327">
                  <c:v>76.069999999999993</c:v>
                </c:pt>
                <c:pt idx="328">
                  <c:v>70.48</c:v>
                </c:pt>
                <c:pt idx="329">
                  <c:v>71.16</c:v>
                </c:pt>
                <c:pt idx="330">
                  <c:v>66.39</c:v>
                </c:pt>
                <c:pt idx="331">
                  <c:v>64.209999999999994</c:v>
                </c:pt>
                <c:pt idx="332">
                  <c:v>60.39</c:v>
                </c:pt>
                <c:pt idx="333">
                  <c:v>51.4</c:v>
                </c:pt>
                <c:pt idx="334">
                  <c:v>46.35</c:v>
                </c:pt>
                <c:pt idx="335">
                  <c:v>49.62</c:v>
                </c:pt>
                <c:pt idx="336">
                  <c:v>44.72</c:v>
                </c:pt>
                <c:pt idx="337">
                  <c:v>42.94</c:v>
                </c:pt>
                <c:pt idx="338">
                  <c:v>36.4</c:v>
                </c:pt>
                <c:pt idx="339">
                  <c:v>33.67</c:v>
                </c:pt>
                <c:pt idx="340">
                  <c:v>36.26</c:v>
                </c:pt>
                <c:pt idx="341">
                  <c:v>35.72</c:v>
                </c:pt>
                <c:pt idx="342">
                  <c:v>31.22</c:v>
                </c:pt>
                <c:pt idx="343">
                  <c:v>31.36</c:v>
                </c:pt>
                <c:pt idx="344">
                  <c:v>33.26</c:v>
                </c:pt>
                <c:pt idx="345">
                  <c:v>39.54</c:v>
                </c:pt>
                <c:pt idx="346">
                  <c:v>41.58</c:v>
                </c:pt>
                <c:pt idx="347">
                  <c:v>38.85</c:v>
                </c:pt>
                <c:pt idx="348">
                  <c:v>40.630000000000003</c:v>
                </c:pt>
                <c:pt idx="349">
                  <c:v>40.630000000000003</c:v>
                </c:pt>
                <c:pt idx="350">
                  <c:v>40.08</c:v>
                </c:pt>
                <c:pt idx="351">
                  <c:v>39.4</c:v>
                </c:pt>
                <c:pt idx="352">
                  <c:v>38.04</c:v>
                </c:pt>
                <c:pt idx="353">
                  <c:v>39.67</c:v>
                </c:pt>
                <c:pt idx="354">
                  <c:v>41.31</c:v>
                </c:pt>
                <c:pt idx="355">
                  <c:v>40.49</c:v>
                </c:pt>
                <c:pt idx="356">
                  <c:v>39.54</c:v>
                </c:pt>
                <c:pt idx="357">
                  <c:v>38.58</c:v>
                </c:pt>
                <c:pt idx="358">
                  <c:v>38.44</c:v>
                </c:pt>
                <c:pt idx="359">
                  <c:v>36.4</c:v>
                </c:pt>
                <c:pt idx="360">
                  <c:v>32.86</c:v>
                </c:pt>
                <c:pt idx="361">
                  <c:v>33.130000000000003</c:v>
                </c:pt>
                <c:pt idx="362">
                  <c:v>32.58</c:v>
                </c:pt>
                <c:pt idx="363">
                  <c:v>32.04</c:v>
                </c:pt>
                <c:pt idx="364">
                  <c:v>29.45</c:v>
                </c:pt>
                <c:pt idx="365">
                  <c:v>26.86</c:v>
                </c:pt>
                <c:pt idx="366">
                  <c:v>26.31</c:v>
                </c:pt>
                <c:pt idx="367">
                  <c:v>27.13</c:v>
                </c:pt>
                <c:pt idx="368">
                  <c:v>25.36</c:v>
                </c:pt>
                <c:pt idx="369">
                  <c:v>23.99</c:v>
                </c:pt>
                <c:pt idx="370">
                  <c:v>23.18</c:v>
                </c:pt>
                <c:pt idx="371">
                  <c:v>23.31</c:v>
                </c:pt>
                <c:pt idx="372">
                  <c:v>22.77</c:v>
                </c:pt>
                <c:pt idx="373">
                  <c:v>21.13</c:v>
                </c:pt>
                <c:pt idx="374">
                  <c:v>18.95</c:v>
                </c:pt>
                <c:pt idx="375">
                  <c:v>18.13</c:v>
                </c:pt>
                <c:pt idx="376">
                  <c:v>17.86</c:v>
                </c:pt>
                <c:pt idx="377">
                  <c:v>18.399999999999999</c:v>
                </c:pt>
                <c:pt idx="378">
                  <c:v>18.68</c:v>
                </c:pt>
                <c:pt idx="379">
                  <c:v>18.27</c:v>
                </c:pt>
                <c:pt idx="380">
                  <c:v>18</c:v>
                </c:pt>
                <c:pt idx="381">
                  <c:v>17.86</c:v>
                </c:pt>
                <c:pt idx="382">
                  <c:v>19.5</c:v>
                </c:pt>
                <c:pt idx="383">
                  <c:v>19.899999999999999</c:v>
                </c:pt>
                <c:pt idx="384">
                  <c:v>19.77</c:v>
                </c:pt>
                <c:pt idx="385">
                  <c:v>19.77</c:v>
                </c:pt>
                <c:pt idx="386">
                  <c:v>19.22</c:v>
                </c:pt>
                <c:pt idx="387">
                  <c:v>18.68</c:v>
                </c:pt>
                <c:pt idx="388">
                  <c:v>18.13</c:v>
                </c:pt>
                <c:pt idx="389">
                  <c:v>17.59</c:v>
                </c:pt>
                <c:pt idx="390">
                  <c:v>17.59</c:v>
                </c:pt>
                <c:pt idx="391">
                  <c:v>16.63</c:v>
                </c:pt>
                <c:pt idx="392">
                  <c:v>14.04</c:v>
                </c:pt>
                <c:pt idx="393">
                  <c:v>15.68</c:v>
                </c:pt>
                <c:pt idx="394">
                  <c:v>16.77</c:v>
                </c:pt>
                <c:pt idx="395">
                  <c:v>17.59</c:v>
                </c:pt>
                <c:pt idx="396">
                  <c:v>16.09</c:v>
                </c:pt>
                <c:pt idx="397">
                  <c:v>15.68</c:v>
                </c:pt>
                <c:pt idx="398">
                  <c:v>15.68</c:v>
                </c:pt>
                <c:pt idx="399">
                  <c:v>18.27</c:v>
                </c:pt>
                <c:pt idx="400">
                  <c:v>17.04</c:v>
                </c:pt>
                <c:pt idx="401">
                  <c:v>15.41</c:v>
                </c:pt>
                <c:pt idx="402">
                  <c:v>15.95</c:v>
                </c:pt>
                <c:pt idx="403">
                  <c:v>16.09</c:v>
                </c:pt>
                <c:pt idx="404">
                  <c:v>16.09</c:v>
                </c:pt>
                <c:pt idx="405">
                  <c:v>17.45</c:v>
                </c:pt>
                <c:pt idx="406">
                  <c:v>17.45</c:v>
                </c:pt>
                <c:pt idx="407">
                  <c:v>16.899999999999999</c:v>
                </c:pt>
                <c:pt idx="408">
                  <c:v>17.59</c:v>
                </c:pt>
                <c:pt idx="409">
                  <c:v>17.04</c:v>
                </c:pt>
                <c:pt idx="410">
                  <c:v>16.63</c:v>
                </c:pt>
                <c:pt idx="411">
                  <c:v>17.18</c:v>
                </c:pt>
                <c:pt idx="412">
                  <c:v>16.5</c:v>
                </c:pt>
                <c:pt idx="413">
                  <c:v>15.95</c:v>
                </c:pt>
                <c:pt idx="414">
                  <c:v>17.59</c:v>
                </c:pt>
                <c:pt idx="415">
                  <c:v>17.18</c:v>
                </c:pt>
                <c:pt idx="416">
                  <c:v>17.86</c:v>
                </c:pt>
                <c:pt idx="417">
                  <c:v>18</c:v>
                </c:pt>
                <c:pt idx="418">
                  <c:v>18.13</c:v>
                </c:pt>
                <c:pt idx="419">
                  <c:v>18.399999999999999</c:v>
                </c:pt>
                <c:pt idx="420">
                  <c:v>18.95</c:v>
                </c:pt>
                <c:pt idx="421">
                  <c:v>17.72</c:v>
                </c:pt>
                <c:pt idx="422">
                  <c:v>16.77</c:v>
                </c:pt>
                <c:pt idx="423">
                  <c:v>17.18</c:v>
                </c:pt>
                <c:pt idx="424">
                  <c:v>17.309999999999999</c:v>
                </c:pt>
                <c:pt idx="425">
                  <c:v>16.5</c:v>
                </c:pt>
                <c:pt idx="426">
                  <c:v>17.72</c:v>
                </c:pt>
                <c:pt idx="427">
                  <c:v>18.399999999999999</c:v>
                </c:pt>
                <c:pt idx="428">
                  <c:v>18.27</c:v>
                </c:pt>
                <c:pt idx="429">
                  <c:v>20.59</c:v>
                </c:pt>
                <c:pt idx="430">
                  <c:v>20.86</c:v>
                </c:pt>
                <c:pt idx="431">
                  <c:v>22.36</c:v>
                </c:pt>
                <c:pt idx="432">
                  <c:v>23.99</c:v>
                </c:pt>
                <c:pt idx="433">
                  <c:v>22.22</c:v>
                </c:pt>
                <c:pt idx="434">
                  <c:v>21.27</c:v>
                </c:pt>
                <c:pt idx="435">
                  <c:v>22.9</c:v>
                </c:pt>
                <c:pt idx="436">
                  <c:v>23.31</c:v>
                </c:pt>
                <c:pt idx="437">
                  <c:v>23.99</c:v>
                </c:pt>
                <c:pt idx="438">
                  <c:v>22.63</c:v>
                </c:pt>
                <c:pt idx="439">
                  <c:v>22.36</c:v>
                </c:pt>
                <c:pt idx="440">
                  <c:v>22.36</c:v>
                </c:pt>
                <c:pt idx="441">
                  <c:v>23.45</c:v>
                </c:pt>
                <c:pt idx="442">
                  <c:v>23.31</c:v>
                </c:pt>
                <c:pt idx="443">
                  <c:v>24.27</c:v>
                </c:pt>
                <c:pt idx="444">
                  <c:v>23.18</c:v>
                </c:pt>
                <c:pt idx="445">
                  <c:v>22.49</c:v>
                </c:pt>
                <c:pt idx="446">
                  <c:v>21.81</c:v>
                </c:pt>
                <c:pt idx="447">
                  <c:v>22.63</c:v>
                </c:pt>
                <c:pt idx="448">
                  <c:v>22.36</c:v>
                </c:pt>
                <c:pt idx="449">
                  <c:v>21.54</c:v>
                </c:pt>
                <c:pt idx="450">
                  <c:v>20.45</c:v>
                </c:pt>
                <c:pt idx="451">
                  <c:v>20.309999999999999</c:v>
                </c:pt>
                <c:pt idx="452">
                  <c:v>21.27</c:v>
                </c:pt>
                <c:pt idx="453">
                  <c:v>21.95</c:v>
                </c:pt>
                <c:pt idx="454">
                  <c:v>21.27</c:v>
                </c:pt>
                <c:pt idx="455">
                  <c:v>21.54</c:v>
                </c:pt>
                <c:pt idx="456">
                  <c:v>22.22</c:v>
                </c:pt>
                <c:pt idx="457">
                  <c:v>21.4</c:v>
                </c:pt>
                <c:pt idx="458">
                  <c:v>20.72</c:v>
                </c:pt>
                <c:pt idx="459">
                  <c:v>21.81</c:v>
                </c:pt>
                <c:pt idx="460">
                  <c:v>21.13</c:v>
                </c:pt>
                <c:pt idx="461">
                  <c:v>21.81</c:v>
                </c:pt>
                <c:pt idx="462">
                  <c:v>21.27</c:v>
                </c:pt>
                <c:pt idx="463">
                  <c:v>20.18</c:v>
                </c:pt>
                <c:pt idx="464">
                  <c:v>20.18</c:v>
                </c:pt>
                <c:pt idx="465">
                  <c:v>19.36</c:v>
                </c:pt>
                <c:pt idx="466">
                  <c:v>17.18</c:v>
                </c:pt>
                <c:pt idx="467">
                  <c:v>17.309999999999999</c:v>
                </c:pt>
                <c:pt idx="468">
                  <c:v>16.36</c:v>
                </c:pt>
                <c:pt idx="469">
                  <c:v>15.68</c:v>
                </c:pt>
                <c:pt idx="470">
                  <c:v>14.31</c:v>
                </c:pt>
                <c:pt idx="471">
                  <c:v>13.77</c:v>
                </c:pt>
                <c:pt idx="472">
                  <c:v>13.5</c:v>
                </c:pt>
                <c:pt idx="473">
                  <c:v>13.22</c:v>
                </c:pt>
                <c:pt idx="474">
                  <c:v>13.09</c:v>
                </c:pt>
                <c:pt idx="475">
                  <c:v>12.54</c:v>
                </c:pt>
                <c:pt idx="476">
                  <c:v>11.32</c:v>
                </c:pt>
                <c:pt idx="477">
                  <c:v>11.04</c:v>
                </c:pt>
                <c:pt idx="478">
                  <c:v>10.91</c:v>
                </c:pt>
                <c:pt idx="479">
                  <c:v>10.220000000000001</c:v>
                </c:pt>
                <c:pt idx="480">
                  <c:v>9.68</c:v>
                </c:pt>
                <c:pt idx="481">
                  <c:v>9</c:v>
                </c:pt>
                <c:pt idx="482">
                  <c:v>8.86</c:v>
                </c:pt>
                <c:pt idx="483">
                  <c:v>9.1300000000000008</c:v>
                </c:pt>
                <c:pt idx="484">
                  <c:v>9.1300000000000008</c:v>
                </c:pt>
                <c:pt idx="485">
                  <c:v>8.18</c:v>
                </c:pt>
                <c:pt idx="486">
                  <c:v>7.91</c:v>
                </c:pt>
                <c:pt idx="487">
                  <c:v>7.63</c:v>
                </c:pt>
                <c:pt idx="488">
                  <c:v>7.5</c:v>
                </c:pt>
                <c:pt idx="489">
                  <c:v>7.5</c:v>
                </c:pt>
                <c:pt idx="490">
                  <c:v>6.82</c:v>
                </c:pt>
                <c:pt idx="491">
                  <c:v>6</c:v>
                </c:pt>
                <c:pt idx="492">
                  <c:v>5.73</c:v>
                </c:pt>
                <c:pt idx="493">
                  <c:v>5.59</c:v>
                </c:pt>
                <c:pt idx="494">
                  <c:v>5.59</c:v>
                </c:pt>
                <c:pt idx="495">
                  <c:v>5.45</c:v>
                </c:pt>
                <c:pt idx="496">
                  <c:v>4.91</c:v>
                </c:pt>
                <c:pt idx="497">
                  <c:v>4.3600000000000003</c:v>
                </c:pt>
                <c:pt idx="498">
                  <c:v>4.5</c:v>
                </c:pt>
                <c:pt idx="499">
                  <c:v>4.7699999999999996</c:v>
                </c:pt>
                <c:pt idx="500">
                  <c:v>4.5</c:v>
                </c:pt>
                <c:pt idx="501">
                  <c:v>4.3600000000000003</c:v>
                </c:pt>
                <c:pt idx="502">
                  <c:v>4.2300000000000004</c:v>
                </c:pt>
                <c:pt idx="503">
                  <c:v>4.2300000000000004</c:v>
                </c:pt>
                <c:pt idx="504">
                  <c:v>4.2300000000000004</c:v>
                </c:pt>
                <c:pt idx="505">
                  <c:v>3.82</c:v>
                </c:pt>
                <c:pt idx="506">
                  <c:v>3.41</c:v>
                </c:pt>
                <c:pt idx="507">
                  <c:v>3.41</c:v>
                </c:pt>
                <c:pt idx="508">
                  <c:v>3.54</c:v>
                </c:pt>
                <c:pt idx="509">
                  <c:v>3.54</c:v>
                </c:pt>
                <c:pt idx="510">
                  <c:v>3.41</c:v>
                </c:pt>
                <c:pt idx="511">
                  <c:v>3.27</c:v>
                </c:pt>
                <c:pt idx="512">
                  <c:v>3.14</c:v>
                </c:pt>
                <c:pt idx="513">
                  <c:v>3</c:v>
                </c:pt>
                <c:pt idx="514">
                  <c:v>3.14</c:v>
                </c:pt>
                <c:pt idx="515">
                  <c:v>3.27</c:v>
                </c:pt>
                <c:pt idx="516">
                  <c:v>4.3600000000000003</c:v>
                </c:pt>
                <c:pt idx="517">
                  <c:v>4.5</c:v>
                </c:pt>
                <c:pt idx="518">
                  <c:v>4.6399999999999997</c:v>
                </c:pt>
                <c:pt idx="519">
                  <c:v>4.6399999999999997</c:v>
                </c:pt>
                <c:pt idx="520">
                  <c:v>4.5</c:v>
                </c:pt>
                <c:pt idx="521">
                  <c:v>4.6399999999999997</c:v>
                </c:pt>
                <c:pt idx="522">
                  <c:v>4.6399999999999997</c:v>
                </c:pt>
                <c:pt idx="523">
                  <c:v>3.54</c:v>
                </c:pt>
                <c:pt idx="524">
                  <c:v>3.68</c:v>
                </c:pt>
                <c:pt idx="525">
                  <c:v>3.82</c:v>
                </c:pt>
                <c:pt idx="526">
                  <c:v>4.3600000000000003</c:v>
                </c:pt>
                <c:pt idx="527">
                  <c:v>5.04</c:v>
                </c:pt>
                <c:pt idx="528">
                  <c:v>5.18</c:v>
                </c:pt>
                <c:pt idx="529">
                  <c:v>5.45</c:v>
                </c:pt>
                <c:pt idx="530">
                  <c:v>5.73</c:v>
                </c:pt>
                <c:pt idx="531">
                  <c:v>5.73</c:v>
                </c:pt>
                <c:pt idx="532">
                  <c:v>5.73</c:v>
                </c:pt>
                <c:pt idx="533">
                  <c:v>5.86</c:v>
                </c:pt>
                <c:pt idx="534">
                  <c:v>6</c:v>
                </c:pt>
                <c:pt idx="535">
                  <c:v>6.27</c:v>
                </c:pt>
                <c:pt idx="536">
                  <c:v>6.54</c:v>
                </c:pt>
                <c:pt idx="537">
                  <c:v>6.82</c:v>
                </c:pt>
                <c:pt idx="538">
                  <c:v>8.4499999999999993</c:v>
                </c:pt>
                <c:pt idx="539">
                  <c:v>9.9499999999999993</c:v>
                </c:pt>
                <c:pt idx="540">
                  <c:v>11.45</c:v>
                </c:pt>
                <c:pt idx="541">
                  <c:v>12.81</c:v>
                </c:pt>
                <c:pt idx="542">
                  <c:v>14.59</c:v>
                </c:pt>
                <c:pt idx="543">
                  <c:v>16.5</c:v>
                </c:pt>
                <c:pt idx="544">
                  <c:v>18.27</c:v>
                </c:pt>
                <c:pt idx="545">
                  <c:v>20.18</c:v>
                </c:pt>
                <c:pt idx="546">
                  <c:v>22.22</c:v>
                </c:pt>
                <c:pt idx="547">
                  <c:v>23.72</c:v>
                </c:pt>
                <c:pt idx="548">
                  <c:v>25.22</c:v>
                </c:pt>
                <c:pt idx="549">
                  <c:v>25.9</c:v>
                </c:pt>
                <c:pt idx="550">
                  <c:v>26.45</c:v>
                </c:pt>
                <c:pt idx="551">
                  <c:v>27.13</c:v>
                </c:pt>
                <c:pt idx="552">
                  <c:v>27.4</c:v>
                </c:pt>
                <c:pt idx="553">
                  <c:v>27.81</c:v>
                </c:pt>
                <c:pt idx="554">
                  <c:v>28.77</c:v>
                </c:pt>
                <c:pt idx="555">
                  <c:v>29.86</c:v>
                </c:pt>
                <c:pt idx="556">
                  <c:v>30.95</c:v>
                </c:pt>
                <c:pt idx="557">
                  <c:v>32.04</c:v>
                </c:pt>
                <c:pt idx="558">
                  <c:v>33.130000000000003</c:v>
                </c:pt>
                <c:pt idx="559">
                  <c:v>33.81</c:v>
                </c:pt>
                <c:pt idx="560">
                  <c:v>35.58</c:v>
                </c:pt>
                <c:pt idx="561">
                  <c:v>37.08</c:v>
                </c:pt>
                <c:pt idx="562">
                  <c:v>38.04</c:v>
                </c:pt>
                <c:pt idx="563">
                  <c:v>38.85</c:v>
                </c:pt>
                <c:pt idx="564">
                  <c:v>39.54</c:v>
                </c:pt>
                <c:pt idx="565">
                  <c:v>40.22</c:v>
                </c:pt>
                <c:pt idx="566">
                  <c:v>39.67</c:v>
                </c:pt>
                <c:pt idx="567">
                  <c:v>40.22</c:v>
                </c:pt>
                <c:pt idx="568">
                  <c:v>40.76</c:v>
                </c:pt>
                <c:pt idx="569">
                  <c:v>40.76</c:v>
                </c:pt>
                <c:pt idx="570">
                  <c:v>41.99</c:v>
                </c:pt>
                <c:pt idx="571">
                  <c:v>43.22</c:v>
                </c:pt>
                <c:pt idx="572">
                  <c:v>44.44</c:v>
                </c:pt>
                <c:pt idx="573">
                  <c:v>48.26</c:v>
                </c:pt>
                <c:pt idx="574">
                  <c:v>53.58</c:v>
                </c:pt>
                <c:pt idx="575">
                  <c:v>58.49</c:v>
                </c:pt>
                <c:pt idx="576">
                  <c:v>61.08</c:v>
                </c:pt>
                <c:pt idx="577">
                  <c:v>61.35</c:v>
                </c:pt>
                <c:pt idx="578">
                  <c:v>61.76</c:v>
                </c:pt>
                <c:pt idx="579">
                  <c:v>62.03</c:v>
                </c:pt>
                <c:pt idx="580">
                  <c:v>64.62</c:v>
                </c:pt>
                <c:pt idx="581">
                  <c:v>63.53</c:v>
                </c:pt>
                <c:pt idx="582">
                  <c:v>64.89</c:v>
                </c:pt>
                <c:pt idx="583">
                  <c:v>66.12</c:v>
                </c:pt>
                <c:pt idx="584">
                  <c:v>66.53</c:v>
                </c:pt>
                <c:pt idx="585">
                  <c:v>66.94</c:v>
                </c:pt>
                <c:pt idx="586">
                  <c:v>67.349999999999994</c:v>
                </c:pt>
                <c:pt idx="587">
                  <c:v>68.16</c:v>
                </c:pt>
                <c:pt idx="588">
                  <c:v>71.709999999999994</c:v>
                </c:pt>
                <c:pt idx="589">
                  <c:v>71.16</c:v>
                </c:pt>
                <c:pt idx="590">
                  <c:v>72.39</c:v>
                </c:pt>
                <c:pt idx="591">
                  <c:v>75.12</c:v>
                </c:pt>
                <c:pt idx="592">
                  <c:v>77.98</c:v>
                </c:pt>
                <c:pt idx="593">
                  <c:v>80.84</c:v>
                </c:pt>
                <c:pt idx="594">
                  <c:v>79.069999999999993</c:v>
                </c:pt>
                <c:pt idx="595">
                  <c:v>79.89</c:v>
                </c:pt>
                <c:pt idx="596">
                  <c:v>82.62</c:v>
                </c:pt>
                <c:pt idx="597">
                  <c:v>84.66</c:v>
                </c:pt>
                <c:pt idx="598">
                  <c:v>83.84</c:v>
                </c:pt>
                <c:pt idx="599">
                  <c:v>82.89</c:v>
                </c:pt>
                <c:pt idx="600">
                  <c:v>82.07</c:v>
                </c:pt>
                <c:pt idx="601">
                  <c:v>85.21</c:v>
                </c:pt>
                <c:pt idx="602">
                  <c:v>90.25</c:v>
                </c:pt>
                <c:pt idx="603">
                  <c:v>94.61</c:v>
                </c:pt>
                <c:pt idx="604">
                  <c:v>98.43</c:v>
                </c:pt>
                <c:pt idx="605">
                  <c:v>102.52</c:v>
                </c:pt>
                <c:pt idx="606">
                  <c:v>106.75</c:v>
                </c:pt>
                <c:pt idx="607">
                  <c:v>110.97</c:v>
                </c:pt>
                <c:pt idx="608">
                  <c:v>113.97</c:v>
                </c:pt>
                <c:pt idx="609">
                  <c:v>116.97</c:v>
                </c:pt>
                <c:pt idx="610">
                  <c:v>121.74</c:v>
                </c:pt>
                <c:pt idx="611">
                  <c:v>138.37</c:v>
                </c:pt>
                <c:pt idx="612">
                  <c:v>150.1</c:v>
                </c:pt>
                <c:pt idx="613">
                  <c:v>161.82</c:v>
                </c:pt>
                <c:pt idx="614">
                  <c:v>173.55</c:v>
                </c:pt>
                <c:pt idx="615">
                  <c:v>170.28</c:v>
                </c:pt>
                <c:pt idx="616">
                  <c:v>165.37</c:v>
                </c:pt>
                <c:pt idx="617">
                  <c:v>164.69</c:v>
                </c:pt>
                <c:pt idx="618">
                  <c:v>150.63999999999999</c:v>
                </c:pt>
                <c:pt idx="619">
                  <c:v>139.74</c:v>
                </c:pt>
                <c:pt idx="620">
                  <c:v>128.83000000000001</c:v>
                </c:pt>
                <c:pt idx="621">
                  <c:v>117.93</c:v>
                </c:pt>
                <c:pt idx="622">
                  <c:v>121.06</c:v>
                </c:pt>
                <c:pt idx="623">
                  <c:v>118.74</c:v>
                </c:pt>
                <c:pt idx="624">
                  <c:v>110.97</c:v>
                </c:pt>
                <c:pt idx="625">
                  <c:v>107.43</c:v>
                </c:pt>
                <c:pt idx="626">
                  <c:v>110.97</c:v>
                </c:pt>
                <c:pt idx="627">
                  <c:v>114.52</c:v>
                </c:pt>
                <c:pt idx="628">
                  <c:v>118.06</c:v>
                </c:pt>
                <c:pt idx="629">
                  <c:v>110.7</c:v>
                </c:pt>
                <c:pt idx="630">
                  <c:v>117.65</c:v>
                </c:pt>
                <c:pt idx="631">
                  <c:v>120.11</c:v>
                </c:pt>
                <c:pt idx="632">
                  <c:v>122.83</c:v>
                </c:pt>
                <c:pt idx="633">
                  <c:v>118.61</c:v>
                </c:pt>
                <c:pt idx="634">
                  <c:v>114.24</c:v>
                </c:pt>
                <c:pt idx="635">
                  <c:v>110.02</c:v>
                </c:pt>
                <c:pt idx="636">
                  <c:v>114.79</c:v>
                </c:pt>
                <c:pt idx="637">
                  <c:v>107.02</c:v>
                </c:pt>
                <c:pt idx="638">
                  <c:v>107.84</c:v>
                </c:pt>
                <c:pt idx="639">
                  <c:v>105.25</c:v>
                </c:pt>
                <c:pt idx="640">
                  <c:v>91.75</c:v>
                </c:pt>
                <c:pt idx="641">
                  <c:v>78.25</c:v>
                </c:pt>
                <c:pt idx="642">
                  <c:v>97.07</c:v>
                </c:pt>
                <c:pt idx="643">
                  <c:v>98.02</c:v>
                </c:pt>
                <c:pt idx="644">
                  <c:v>93.52</c:v>
                </c:pt>
                <c:pt idx="645">
                  <c:v>89.43</c:v>
                </c:pt>
                <c:pt idx="646">
                  <c:v>88.75</c:v>
                </c:pt>
                <c:pt idx="647">
                  <c:v>88.75</c:v>
                </c:pt>
                <c:pt idx="648">
                  <c:v>88.75</c:v>
                </c:pt>
                <c:pt idx="649">
                  <c:v>86.16</c:v>
                </c:pt>
                <c:pt idx="650">
                  <c:v>81.25</c:v>
                </c:pt>
                <c:pt idx="651">
                  <c:v>83.02</c:v>
                </c:pt>
                <c:pt idx="652">
                  <c:v>80.16</c:v>
                </c:pt>
                <c:pt idx="653">
                  <c:v>81.25</c:v>
                </c:pt>
                <c:pt idx="654">
                  <c:v>81.25</c:v>
                </c:pt>
                <c:pt idx="655">
                  <c:v>81.25</c:v>
                </c:pt>
                <c:pt idx="656">
                  <c:v>77.709999999999994</c:v>
                </c:pt>
                <c:pt idx="657">
                  <c:v>75.39</c:v>
                </c:pt>
                <c:pt idx="658">
                  <c:v>71.16</c:v>
                </c:pt>
                <c:pt idx="659">
                  <c:v>58.76</c:v>
                </c:pt>
                <c:pt idx="660">
                  <c:v>58.62</c:v>
                </c:pt>
                <c:pt idx="661">
                  <c:v>58.62</c:v>
                </c:pt>
                <c:pt idx="662">
                  <c:v>58.62</c:v>
                </c:pt>
                <c:pt idx="663">
                  <c:v>53.3</c:v>
                </c:pt>
                <c:pt idx="664">
                  <c:v>52.76</c:v>
                </c:pt>
                <c:pt idx="665">
                  <c:v>52.62</c:v>
                </c:pt>
                <c:pt idx="666">
                  <c:v>62.71</c:v>
                </c:pt>
                <c:pt idx="667">
                  <c:v>56.03</c:v>
                </c:pt>
                <c:pt idx="668">
                  <c:v>56.03</c:v>
                </c:pt>
                <c:pt idx="669">
                  <c:v>56.03</c:v>
                </c:pt>
                <c:pt idx="670">
                  <c:v>49.62</c:v>
                </c:pt>
                <c:pt idx="671">
                  <c:v>45.67</c:v>
                </c:pt>
                <c:pt idx="672">
                  <c:v>46.49</c:v>
                </c:pt>
                <c:pt idx="673">
                  <c:v>36.4</c:v>
                </c:pt>
                <c:pt idx="674">
                  <c:v>38.44</c:v>
                </c:pt>
                <c:pt idx="675">
                  <c:v>38.44</c:v>
                </c:pt>
                <c:pt idx="676">
                  <c:v>38.44</c:v>
                </c:pt>
                <c:pt idx="677">
                  <c:v>37.76</c:v>
                </c:pt>
                <c:pt idx="678">
                  <c:v>38.58</c:v>
                </c:pt>
                <c:pt idx="679">
                  <c:v>35.58</c:v>
                </c:pt>
                <c:pt idx="680">
                  <c:v>42.26</c:v>
                </c:pt>
                <c:pt idx="681">
                  <c:v>36.26</c:v>
                </c:pt>
                <c:pt idx="682">
                  <c:v>36.26</c:v>
                </c:pt>
                <c:pt idx="683">
                  <c:v>36.26</c:v>
                </c:pt>
                <c:pt idx="684">
                  <c:v>33.130000000000003</c:v>
                </c:pt>
                <c:pt idx="685">
                  <c:v>29.58</c:v>
                </c:pt>
                <c:pt idx="686">
                  <c:v>31.63</c:v>
                </c:pt>
                <c:pt idx="687">
                  <c:v>25.08</c:v>
                </c:pt>
                <c:pt idx="688">
                  <c:v>27.54</c:v>
                </c:pt>
                <c:pt idx="689">
                  <c:v>27.54</c:v>
                </c:pt>
                <c:pt idx="690">
                  <c:v>27.54</c:v>
                </c:pt>
                <c:pt idx="691">
                  <c:v>24.81</c:v>
                </c:pt>
                <c:pt idx="692">
                  <c:v>24.81</c:v>
                </c:pt>
                <c:pt idx="693">
                  <c:v>23.99</c:v>
                </c:pt>
                <c:pt idx="694">
                  <c:v>23.99</c:v>
                </c:pt>
                <c:pt idx="695">
                  <c:v>23.31</c:v>
                </c:pt>
                <c:pt idx="696">
                  <c:v>23.31</c:v>
                </c:pt>
                <c:pt idx="697">
                  <c:v>23.31</c:v>
                </c:pt>
                <c:pt idx="698">
                  <c:v>23.59</c:v>
                </c:pt>
                <c:pt idx="699">
                  <c:v>23.59</c:v>
                </c:pt>
                <c:pt idx="700">
                  <c:v>20.309999999999999</c:v>
                </c:pt>
                <c:pt idx="701">
                  <c:v>20.309999999999999</c:v>
                </c:pt>
                <c:pt idx="702">
                  <c:v>12.41</c:v>
                </c:pt>
                <c:pt idx="703">
                  <c:v>12.41</c:v>
                </c:pt>
                <c:pt idx="704">
                  <c:v>12.41</c:v>
                </c:pt>
                <c:pt idx="705">
                  <c:v>20.45</c:v>
                </c:pt>
                <c:pt idx="706">
                  <c:v>20.45</c:v>
                </c:pt>
                <c:pt idx="707">
                  <c:v>34.36</c:v>
                </c:pt>
                <c:pt idx="708">
                  <c:v>34.36</c:v>
                </c:pt>
                <c:pt idx="709">
                  <c:v>34.36</c:v>
                </c:pt>
                <c:pt idx="710">
                  <c:v>34.36</c:v>
                </c:pt>
                <c:pt idx="711">
                  <c:v>34.36</c:v>
                </c:pt>
                <c:pt idx="712">
                  <c:v>72.53</c:v>
                </c:pt>
                <c:pt idx="713">
                  <c:v>72.53</c:v>
                </c:pt>
                <c:pt idx="714">
                  <c:v>83.43</c:v>
                </c:pt>
                <c:pt idx="715">
                  <c:v>83.43</c:v>
                </c:pt>
                <c:pt idx="716">
                  <c:v>152.83000000000001</c:v>
                </c:pt>
                <c:pt idx="717">
                  <c:v>152.83000000000001</c:v>
                </c:pt>
                <c:pt idx="718">
                  <c:v>152.83000000000001</c:v>
                </c:pt>
                <c:pt idx="719">
                  <c:v>160.72999999999999</c:v>
                </c:pt>
                <c:pt idx="720">
                  <c:v>160.72999999999999</c:v>
                </c:pt>
                <c:pt idx="721">
                  <c:v>216.9</c:v>
                </c:pt>
                <c:pt idx="722">
                  <c:v>216.9</c:v>
                </c:pt>
                <c:pt idx="723">
                  <c:v>250.98</c:v>
                </c:pt>
                <c:pt idx="724">
                  <c:v>250.98</c:v>
                </c:pt>
                <c:pt idx="725">
                  <c:v>250.98</c:v>
                </c:pt>
                <c:pt idx="726">
                  <c:v>188.95</c:v>
                </c:pt>
                <c:pt idx="727">
                  <c:v>188.95</c:v>
                </c:pt>
                <c:pt idx="728">
                  <c:v>297.47000000000003</c:v>
                </c:pt>
                <c:pt idx="729">
                  <c:v>297.47000000000003</c:v>
                </c:pt>
                <c:pt idx="730">
                  <c:v>317.10000000000002</c:v>
                </c:pt>
                <c:pt idx="731">
                  <c:v>317.10000000000002</c:v>
                </c:pt>
                <c:pt idx="732">
                  <c:v>317.10000000000002</c:v>
                </c:pt>
                <c:pt idx="733">
                  <c:v>425.48</c:v>
                </c:pt>
                <c:pt idx="734">
                  <c:v>425.48</c:v>
                </c:pt>
                <c:pt idx="735">
                  <c:v>336.19</c:v>
                </c:pt>
                <c:pt idx="736">
                  <c:v>336.19</c:v>
                </c:pt>
                <c:pt idx="737">
                  <c:v>323.77999999999997</c:v>
                </c:pt>
                <c:pt idx="738">
                  <c:v>323.77999999999997</c:v>
                </c:pt>
                <c:pt idx="739">
                  <c:v>323.77999999999997</c:v>
                </c:pt>
                <c:pt idx="740">
                  <c:v>299.64999999999998</c:v>
                </c:pt>
                <c:pt idx="741">
                  <c:v>299.64999999999998</c:v>
                </c:pt>
                <c:pt idx="742">
                  <c:v>273.61</c:v>
                </c:pt>
                <c:pt idx="743">
                  <c:v>273.61</c:v>
                </c:pt>
                <c:pt idx="744">
                  <c:v>236.12</c:v>
                </c:pt>
                <c:pt idx="745">
                  <c:v>236.12</c:v>
                </c:pt>
                <c:pt idx="746">
                  <c:v>236.12</c:v>
                </c:pt>
                <c:pt idx="747">
                  <c:v>210.77</c:v>
                </c:pt>
                <c:pt idx="748">
                  <c:v>210.77</c:v>
                </c:pt>
                <c:pt idx="749">
                  <c:v>175.32</c:v>
                </c:pt>
                <c:pt idx="750">
                  <c:v>175.32</c:v>
                </c:pt>
                <c:pt idx="751">
                  <c:v>138.1</c:v>
                </c:pt>
                <c:pt idx="752">
                  <c:v>138.1</c:v>
                </c:pt>
                <c:pt idx="753">
                  <c:v>138.1</c:v>
                </c:pt>
                <c:pt idx="754">
                  <c:v>114.65</c:v>
                </c:pt>
                <c:pt idx="755">
                  <c:v>114.65</c:v>
                </c:pt>
                <c:pt idx="756">
                  <c:v>87.66</c:v>
                </c:pt>
                <c:pt idx="757">
                  <c:v>87.66</c:v>
                </c:pt>
                <c:pt idx="758">
                  <c:v>73.48</c:v>
                </c:pt>
                <c:pt idx="759">
                  <c:v>73.48</c:v>
                </c:pt>
                <c:pt idx="760">
                  <c:v>73.48</c:v>
                </c:pt>
                <c:pt idx="761">
                  <c:v>38.17</c:v>
                </c:pt>
                <c:pt idx="762">
                  <c:v>38.17</c:v>
                </c:pt>
                <c:pt idx="763">
                  <c:v>55.9</c:v>
                </c:pt>
                <c:pt idx="764">
                  <c:v>55.9</c:v>
                </c:pt>
                <c:pt idx="765">
                  <c:v>50.85</c:v>
                </c:pt>
                <c:pt idx="766">
                  <c:v>50.85</c:v>
                </c:pt>
                <c:pt idx="767">
                  <c:v>50.85</c:v>
                </c:pt>
                <c:pt idx="768">
                  <c:v>66.260000000000005</c:v>
                </c:pt>
                <c:pt idx="769">
                  <c:v>66.260000000000005</c:v>
                </c:pt>
                <c:pt idx="770">
                  <c:v>43.63</c:v>
                </c:pt>
                <c:pt idx="771">
                  <c:v>43.63</c:v>
                </c:pt>
                <c:pt idx="772">
                  <c:v>40.49</c:v>
                </c:pt>
                <c:pt idx="773">
                  <c:v>40.49</c:v>
                </c:pt>
                <c:pt idx="774">
                  <c:v>40.49</c:v>
                </c:pt>
                <c:pt idx="775">
                  <c:v>33.950000000000003</c:v>
                </c:pt>
                <c:pt idx="776">
                  <c:v>33.950000000000003</c:v>
                </c:pt>
                <c:pt idx="777">
                  <c:v>33.130000000000003</c:v>
                </c:pt>
                <c:pt idx="778">
                  <c:v>33.130000000000003</c:v>
                </c:pt>
                <c:pt idx="779">
                  <c:v>31.9</c:v>
                </c:pt>
                <c:pt idx="780">
                  <c:v>31.9</c:v>
                </c:pt>
                <c:pt idx="781">
                  <c:v>31.9</c:v>
                </c:pt>
                <c:pt idx="782">
                  <c:v>32.58</c:v>
                </c:pt>
                <c:pt idx="783">
                  <c:v>32.58</c:v>
                </c:pt>
                <c:pt idx="784">
                  <c:v>31.22</c:v>
                </c:pt>
                <c:pt idx="785">
                  <c:v>31.22</c:v>
                </c:pt>
                <c:pt idx="786">
                  <c:v>28.36</c:v>
                </c:pt>
                <c:pt idx="787">
                  <c:v>28.36</c:v>
                </c:pt>
                <c:pt idx="788">
                  <c:v>28.36</c:v>
                </c:pt>
                <c:pt idx="789">
                  <c:v>25.77</c:v>
                </c:pt>
                <c:pt idx="790">
                  <c:v>25.77</c:v>
                </c:pt>
                <c:pt idx="791">
                  <c:v>27.4</c:v>
                </c:pt>
                <c:pt idx="792">
                  <c:v>27.4</c:v>
                </c:pt>
                <c:pt idx="793">
                  <c:v>28.22</c:v>
                </c:pt>
                <c:pt idx="794">
                  <c:v>28.22</c:v>
                </c:pt>
                <c:pt idx="795">
                  <c:v>28.22</c:v>
                </c:pt>
                <c:pt idx="796">
                  <c:v>21.27</c:v>
                </c:pt>
                <c:pt idx="797">
                  <c:v>21.27</c:v>
                </c:pt>
                <c:pt idx="798">
                  <c:v>26.18</c:v>
                </c:pt>
                <c:pt idx="799">
                  <c:v>26.18</c:v>
                </c:pt>
                <c:pt idx="800">
                  <c:v>25.9</c:v>
                </c:pt>
                <c:pt idx="801">
                  <c:v>25.9</c:v>
                </c:pt>
                <c:pt idx="802">
                  <c:v>25.9</c:v>
                </c:pt>
                <c:pt idx="803">
                  <c:v>25.9</c:v>
                </c:pt>
                <c:pt idx="804">
                  <c:v>25.9</c:v>
                </c:pt>
                <c:pt idx="805">
                  <c:v>27.95</c:v>
                </c:pt>
                <c:pt idx="806">
                  <c:v>27.95</c:v>
                </c:pt>
                <c:pt idx="807">
                  <c:v>18</c:v>
                </c:pt>
                <c:pt idx="808">
                  <c:v>18</c:v>
                </c:pt>
                <c:pt idx="809">
                  <c:v>18</c:v>
                </c:pt>
                <c:pt idx="810">
                  <c:v>18</c:v>
                </c:pt>
                <c:pt idx="811">
                  <c:v>18</c:v>
                </c:pt>
                <c:pt idx="812">
                  <c:v>24.95</c:v>
                </c:pt>
                <c:pt idx="813">
                  <c:v>24.95</c:v>
                </c:pt>
                <c:pt idx="814">
                  <c:v>24.95</c:v>
                </c:pt>
                <c:pt idx="815">
                  <c:v>24.95</c:v>
                </c:pt>
                <c:pt idx="816">
                  <c:v>24.95</c:v>
                </c:pt>
                <c:pt idx="817">
                  <c:v>24.95</c:v>
                </c:pt>
                <c:pt idx="818">
                  <c:v>24.95</c:v>
                </c:pt>
                <c:pt idx="819">
                  <c:v>29.31</c:v>
                </c:pt>
                <c:pt idx="820">
                  <c:v>29.31</c:v>
                </c:pt>
                <c:pt idx="821">
                  <c:v>29.31</c:v>
                </c:pt>
                <c:pt idx="822">
                  <c:v>29.31</c:v>
                </c:pt>
                <c:pt idx="823">
                  <c:v>29.31</c:v>
                </c:pt>
                <c:pt idx="824">
                  <c:v>29.31</c:v>
                </c:pt>
                <c:pt idx="825">
                  <c:v>29.31</c:v>
                </c:pt>
                <c:pt idx="826">
                  <c:v>28.08</c:v>
                </c:pt>
                <c:pt idx="827">
                  <c:v>28.08</c:v>
                </c:pt>
                <c:pt idx="828">
                  <c:v>28.08</c:v>
                </c:pt>
                <c:pt idx="829">
                  <c:v>28.08</c:v>
                </c:pt>
                <c:pt idx="830">
                  <c:v>28.08</c:v>
                </c:pt>
                <c:pt idx="831">
                  <c:v>28.08</c:v>
                </c:pt>
                <c:pt idx="832">
                  <c:v>28.08</c:v>
                </c:pt>
                <c:pt idx="833">
                  <c:v>27.81</c:v>
                </c:pt>
                <c:pt idx="834">
                  <c:v>27.81</c:v>
                </c:pt>
                <c:pt idx="835">
                  <c:v>27.81</c:v>
                </c:pt>
                <c:pt idx="836">
                  <c:v>27.81</c:v>
                </c:pt>
                <c:pt idx="837">
                  <c:v>27.81</c:v>
                </c:pt>
                <c:pt idx="838">
                  <c:v>27.81</c:v>
                </c:pt>
                <c:pt idx="839">
                  <c:v>27.81</c:v>
                </c:pt>
                <c:pt idx="840">
                  <c:v>29.58</c:v>
                </c:pt>
                <c:pt idx="841">
                  <c:v>29.58</c:v>
                </c:pt>
                <c:pt idx="842">
                  <c:v>29.58</c:v>
                </c:pt>
                <c:pt idx="843">
                  <c:v>29.58</c:v>
                </c:pt>
                <c:pt idx="844">
                  <c:v>29.58</c:v>
                </c:pt>
                <c:pt idx="845">
                  <c:v>29.58</c:v>
                </c:pt>
                <c:pt idx="846">
                  <c:v>29.58</c:v>
                </c:pt>
                <c:pt idx="847">
                  <c:v>32.17</c:v>
                </c:pt>
                <c:pt idx="848">
                  <c:v>32.17</c:v>
                </c:pt>
                <c:pt idx="849">
                  <c:v>32.17</c:v>
                </c:pt>
                <c:pt idx="850">
                  <c:v>32.17</c:v>
                </c:pt>
                <c:pt idx="851">
                  <c:v>32.17</c:v>
                </c:pt>
                <c:pt idx="852">
                  <c:v>32.17</c:v>
                </c:pt>
                <c:pt idx="853">
                  <c:v>32.17</c:v>
                </c:pt>
                <c:pt idx="854">
                  <c:v>36.950000000000003</c:v>
                </c:pt>
                <c:pt idx="855">
                  <c:v>36.950000000000003</c:v>
                </c:pt>
                <c:pt idx="856">
                  <c:v>36.950000000000003</c:v>
                </c:pt>
                <c:pt idx="857">
                  <c:v>36.950000000000003</c:v>
                </c:pt>
                <c:pt idx="858">
                  <c:v>36.950000000000003</c:v>
                </c:pt>
                <c:pt idx="859">
                  <c:v>36.950000000000003</c:v>
                </c:pt>
                <c:pt idx="860">
                  <c:v>36.950000000000003</c:v>
                </c:pt>
                <c:pt idx="861">
                  <c:v>34.22</c:v>
                </c:pt>
                <c:pt idx="862">
                  <c:v>34.22</c:v>
                </c:pt>
                <c:pt idx="863">
                  <c:v>34.22</c:v>
                </c:pt>
                <c:pt idx="864">
                  <c:v>34.22</c:v>
                </c:pt>
                <c:pt idx="865">
                  <c:v>34.22</c:v>
                </c:pt>
                <c:pt idx="866">
                  <c:v>34.22</c:v>
                </c:pt>
                <c:pt idx="867">
                  <c:v>34.22</c:v>
                </c:pt>
                <c:pt idx="868">
                  <c:v>43.63</c:v>
                </c:pt>
                <c:pt idx="869">
                  <c:v>43.63</c:v>
                </c:pt>
                <c:pt idx="870">
                  <c:v>43.63</c:v>
                </c:pt>
                <c:pt idx="871">
                  <c:v>43.63</c:v>
                </c:pt>
                <c:pt idx="872">
                  <c:v>43.63</c:v>
                </c:pt>
                <c:pt idx="873">
                  <c:v>43.63</c:v>
                </c:pt>
                <c:pt idx="874">
                  <c:v>43.63</c:v>
                </c:pt>
                <c:pt idx="875">
                  <c:v>35.72</c:v>
                </c:pt>
                <c:pt idx="876">
                  <c:v>35.72</c:v>
                </c:pt>
                <c:pt idx="877">
                  <c:v>35.72</c:v>
                </c:pt>
                <c:pt idx="878">
                  <c:v>35.72</c:v>
                </c:pt>
                <c:pt idx="879">
                  <c:v>35.72</c:v>
                </c:pt>
                <c:pt idx="880">
                  <c:v>35.72</c:v>
                </c:pt>
                <c:pt idx="881">
                  <c:v>35.72</c:v>
                </c:pt>
                <c:pt idx="882">
                  <c:v>41.31</c:v>
                </c:pt>
                <c:pt idx="883">
                  <c:v>41.31</c:v>
                </c:pt>
                <c:pt idx="884">
                  <c:v>41.31</c:v>
                </c:pt>
                <c:pt idx="885">
                  <c:v>41.31</c:v>
                </c:pt>
                <c:pt idx="886">
                  <c:v>41.31</c:v>
                </c:pt>
                <c:pt idx="887">
                  <c:v>41.31</c:v>
                </c:pt>
                <c:pt idx="888">
                  <c:v>41.31</c:v>
                </c:pt>
                <c:pt idx="889">
                  <c:v>50.58</c:v>
                </c:pt>
                <c:pt idx="890">
                  <c:v>50.58</c:v>
                </c:pt>
                <c:pt idx="891">
                  <c:v>50.58</c:v>
                </c:pt>
                <c:pt idx="892">
                  <c:v>50.58</c:v>
                </c:pt>
                <c:pt idx="893">
                  <c:v>50.58</c:v>
                </c:pt>
                <c:pt idx="894">
                  <c:v>50.58</c:v>
                </c:pt>
                <c:pt idx="895">
                  <c:v>50.58</c:v>
                </c:pt>
                <c:pt idx="896">
                  <c:v>43.76</c:v>
                </c:pt>
                <c:pt idx="897">
                  <c:v>43.76</c:v>
                </c:pt>
                <c:pt idx="898">
                  <c:v>43.76</c:v>
                </c:pt>
                <c:pt idx="899">
                  <c:v>43.76</c:v>
                </c:pt>
                <c:pt idx="900">
                  <c:v>43.76</c:v>
                </c:pt>
                <c:pt idx="901">
                  <c:v>43.76</c:v>
                </c:pt>
                <c:pt idx="902">
                  <c:v>43.76</c:v>
                </c:pt>
                <c:pt idx="903">
                  <c:v>47.85</c:v>
                </c:pt>
                <c:pt idx="904">
                  <c:v>47.85</c:v>
                </c:pt>
                <c:pt idx="905">
                  <c:v>47.85</c:v>
                </c:pt>
                <c:pt idx="906">
                  <c:v>47.85</c:v>
                </c:pt>
                <c:pt idx="907">
                  <c:v>47.85</c:v>
                </c:pt>
                <c:pt idx="908">
                  <c:v>47.85</c:v>
                </c:pt>
                <c:pt idx="909">
                  <c:v>47.85</c:v>
                </c:pt>
                <c:pt idx="910">
                  <c:v>46.08</c:v>
                </c:pt>
                <c:pt idx="911">
                  <c:v>46.08</c:v>
                </c:pt>
                <c:pt idx="912">
                  <c:v>46.08</c:v>
                </c:pt>
                <c:pt idx="913">
                  <c:v>46.08</c:v>
                </c:pt>
                <c:pt idx="914">
                  <c:v>46.08</c:v>
                </c:pt>
                <c:pt idx="915">
                  <c:v>46.08</c:v>
                </c:pt>
                <c:pt idx="916">
                  <c:v>46.08</c:v>
                </c:pt>
                <c:pt idx="917">
                  <c:v>39.54</c:v>
                </c:pt>
                <c:pt idx="918">
                  <c:v>39.54</c:v>
                </c:pt>
                <c:pt idx="919">
                  <c:v>39.54</c:v>
                </c:pt>
                <c:pt idx="920">
                  <c:v>39.54</c:v>
                </c:pt>
                <c:pt idx="921">
                  <c:v>39.54</c:v>
                </c:pt>
                <c:pt idx="922">
                  <c:v>39.54</c:v>
                </c:pt>
                <c:pt idx="923">
                  <c:v>39.54</c:v>
                </c:pt>
                <c:pt idx="924">
                  <c:v>50.03</c:v>
                </c:pt>
                <c:pt idx="925">
                  <c:v>50.03</c:v>
                </c:pt>
                <c:pt idx="926">
                  <c:v>50.03</c:v>
                </c:pt>
                <c:pt idx="927">
                  <c:v>50.03</c:v>
                </c:pt>
                <c:pt idx="928">
                  <c:v>50.03</c:v>
                </c:pt>
                <c:pt idx="929">
                  <c:v>50.03</c:v>
                </c:pt>
                <c:pt idx="930">
                  <c:v>50.03</c:v>
                </c:pt>
                <c:pt idx="931">
                  <c:v>36.26</c:v>
                </c:pt>
                <c:pt idx="932">
                  <c:v>36.26</c:v>
                </c:pt>
                <c:pt idx="933">
                  <c:v>36.26</c:v>
                </c:pt>
                <c:pt idx="934">
                  <c:v>36.26</c:v>
                </c:pt>
                <c:pt idx="935">
                  <c:v>36.26</c:v>
                </c:pt>
                <c:pt idx="936">
                  <c:v>36.26</c:v>
                </c:pt>
                <c:pt idx="937">
                  <c:v>36.26</c:v>
                </c:pt>
                <c:pt idx="938">
                  <c:v>28.49</c:v>
                </c:pt>
                <c:pt idx="939">
                  <c:v>28.49</c:v>
                </c:pt>
                <c:pt idx="940">
                  <c:v>28.49</c:v>
                </c:pt>
                <c:pt idx="941">
                  <c:v>28.49</c:v>
                </c:pt>
                <c:pt idx="942">
                  <c:v>28.49</c:v>
                </c:pt>
                <c:pt idx="943">
                  <c:v>28.49</c:v>
                </c:pt>
                <c:pt idx="944">
                  <c:v>28.49</c:v>
                </c:pt>
                <c:pt idx="945">
                  <c:v>32.58</c:v>
                </c:pt>
                <c:pt idx="946">
                  <c:v>32.58</c:v>
                </c:pt>
                <c:pt idx="947">
                  <c:v>32.58</c:v>
                </c:pt>
                <c:pt idx="948">
                  <c:v>32.58</c:v>
                </c:pt>
                <c:pt idx="949">
                  <c:v>32.58</c:v>
                </c:pt>
                <c:pt idx="950">
                  <c:v>32.58</c:v>
                </c:pt>
                <c:pt idx="951">
                  <c:v>32.58</c:v>
                </c:pt>
                <c:pt idx="952">
                  <c:v>23.45</c:v>
                </c:pt>
                <c:pt idx="953">
                  <c:v>23.45</c:v>
                </c:pt>
                <c:pt idx="954">
                  <c:v>23.45</c:v>
                </c:pt>
                <c:pt idx="955">
                  <c:v>23.45</c:v>
                </c:pt>
                <c:pt idx="956">
                  <c:v>23.45</c:v>
                </c:pt>
                <c:pt idx="957">
                  <c:v>23.45</c:v>
                </c:pt>
                <c:pt idx="958">
                  <c:v>23.45</c:v>
                </c:pt>
                <c:pt idx="959">
                  <c:v>17.04</c:v>
                </c:pt>
                <c:pt idx="960">
                  <c:v>17.04</c:v>
                </c:pt>
                <c:pt idx="961">
                  <c:v>17.04</c:v>
                </c:pt>
                <c:pt idx="962">
                  <c:v>17.04</c:v>
                </c:pt>
                <c:pt idx="963">
                  <c:v>17.04</c:v>
                </c:pt>
                <c:pt idx="964">
                  <c:v>17.04</c:v>
                </c:pt>
                <c:pt idx="965">
                  <c:v>17.04</c:v>
                </c:pt>
                <c:pt idx="966">
                  <c:v>18.68</c:v>
                </c:pt>
                <c:pt idx="967">
                  <c:v>18.68</c:v>
                </c:pt>
                <c:pt idx="968">
                  <c:v>18.68</c:v>
                </c:pt>
                <c:pt idx="969">
                  <c:v>18.68</c:v>
                </c:pt>
                <c:pt idx="970">
                  <c:v>18.68</c:v>
                </c:pt>
                <c:pt idx="971">
                  <c:v>18.68</c:v>
                </c:pt>
                <c:pt idx="972">
                  <c:v>18.68</c:v>
                </c:pt>
                <c:pt idx="973">
                  <c:v>12.54</c:v>
                </c:pt>
                <c:pt idx="974">
                  <c:v>12.54</c:v>
                </c:pt>
                <c:pt idx="975">
                  <c:v>12.54</c:v>
                </c:pt>
                <c:pt idx="976">
                  <c:v>12.54</c:v>
                </c:pt>
                <c:pt idx="977">
                  <c:v>12.54</c:v>
                </c:pt>
                <c:pt idx="978">
                  <c:v>12.54</c:v>
                </c:pt>
                <c:pt idx="979">
                  <c:v>12.54</c:v>
                </c:pt>
                <c:pt idx="980">
                  <c:v>10.77</c:v>
                </c:pt>
                <c:pt idx="981">
                  <c:v>10.77</c:v>
                </c:pt>
                <c:pt idx="982">
                  <c:v>10.77</c:v>
                </c:pt>
                <c:pt idx="983">
                  <c:v>10.77</c:v>
                </c:pt>
                <c:pt idx="984">
                  <c:v>10.77</c:v>
                </c:pt>
                <c:pt idx="985">
                  <c:v>10.77</c:v>
                </c:pt>
                <c:pt idx="986">
                  <c:v>10.77</c:v>
                </c:pt>
                <c:pt idx="987">
                  <c:v>12.41</c:v>
                </c:pt>
                <c:pt idx="988">
                  <c:v>12.41</c:v>
                </c:pt>
                <c:pt idx="989">
                  <c:v>12.41</c:v>
                </c:pt>
                <c:pt idx="990">
                  <c:v>12.41</c:v>
                </c:pt>
                <c:pt idx="991">
                  <c:v>12.41</c:v>
                </c:pt>
                <c:pt idx="992">
                  <c:v>12.41</c:v>
                </c:pt>
                <c:pt idx="993">
                  <c:v>12.41</c:v>
                </c:pt>
                <c:pt idx="994">
                  <c:v>9.9499999999999993</c:v>
                </c:pt>
                <c:pt idx="995">
                  <c:v>9.9499999999999993</c:v>
                </c:pt>
                <c:pt idx="996">
                  <c:v>9.9499999999999993</c:v>
                </c:pt>
                <c:pt idx="997">
                  <c:v>9.9499999999999993</c:v>
                </c:pt>
                <c:pt idx="998">
                  <c:v>9.9499999999999993</c:v>
                </c:pt>
                <c:pt idx="999">
                  <c:v>9.9499999999999993</c:v>
                </c:pt>
                <c:pt idx="1000">
                  <c:v>9.9499999999999993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D7-423E-8E18-9CB8EB2D8AA0}"/>
            </c:ext>
          </c:extLst>
        </c:ser>
        <c:ser>
          <c:idx val="2"/>
          <c:order val="2"/>
          <c:tx>
            <c:strRef>
              <c:f>COVID_practice_2a!$D$1</c:f>
              <c:strCache>
                <c:ptCount val="1"/>
                <c:pt idx="0">
                  <c:v>AZ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COVID_practice_2a!$D$2:$D$1002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0.01</c:v>
                </c:pt>
                <c:pt idx="50">
                  <c:v>0</c:v>
                </c:pt>
                <c:pt idx="51">
                  <c:v>0.01</c:v>
                </c:pt>
                <c:pt idx="52">
                  <c:v>0.01</c:v>
                </c:pt>
                <c:pt idx="53">
                  <c:v>0.01</c:v>
                </c:pt>
                <c:pt idx="54">
                  <c:v>0.01</c:v>
                </c:pt>
                <c:pt idx="55">
                  <c:v>0.01</c:v>
                </c:pt>
                <c:pt idx="56">
                  <c:v>0.03</c:v>
                </c:pt>
                <c:pt idx="57">
                  <c:v>7.0000000000000007E-2</c:v>
                </c:pt>
                <c:pt idx="58">
                  <c:v>0.1</c:v>
                </c:pt>
                <c:pt idx="59">
                  <c:v>0.18</c:v>
                </c:pt>
                <c:pt idx="60">
                  <c:v>0.26</c:v>
                </c:pt>
                <c:pt idx="61">
                  <c:v>0.46</c:v>
                </c:pt>
                <c:pt idx="62">
                  <c:v>0.61</c:v>
                </c:pt>
                <c:pt idx="63">
                  <c:v>0.73</c:v>
                </c:pt>
                <c:pt idx="64">
                  <c:v>0.91</c:v>
                </c:pt>
                <c:pt idx="65">
                  <c:v>1.19</c:v>
                </c:pt>
                <c:pt idx="66">
                  <c:v>1.31</c:v>
                </c:pt>
                <c:pt idx="67">
                  <c:v>1.51</c:v>
                </c:pt>
                <c:pt idx="68">
                  <c:v>1.78</c:v>
                </c:pt>
                <c:pt idx="69">
                  <c:v>1.89</c:v>
                </c:pt>
                <c:pt idx="70">
                  <c:v>1.99</c:v>
                </c:pt>
                <c:pt idx="71">
                  <c:v>2.14</c:v>
                </c:pt>
                <c:pt idx="72">
                  <c:v>2.17</c:v>
                </c:pt>
                <c:pt idx="73">
                  <c:v>2.46</c:v>
                </c:pt>
                <c:pt idx="74">
                  <c:v>2.65</c:v>
                </c:pt>
                <c:pt idx="75">
                  <c:v>2.56</c:v>
                </c:pt>
                <c:pt idx="76">
                  <c:v>2.5299999999999998</c:v>
                </c:pt>
                <c:pt idx="77">
                  <c:v>2.58</c:v>
                </c:pt>
                <c:pt idx="78">
                  <c:v>2.79</c:v>
                </c:pt>
                <c:pt idx="79">
                  <c:v>2.64</c:v>
                </c:pt>
                <c:pt idx="80">
                  <c:v>2.71</c:v>
                </c:pt>
                <c:pt idx="81">
                  <c:v>2.5</c:v>
                </c:pt>
                <c:pt idx="82">
                  <c:v>2.46</c:v>
                </c:pt>
                <c:pt idx="83">
                  <c:v>2.42</c:v>
                </c:pt>
                <c:pt idx="84">
                  <c:v>2.4300000000000002</c:v>
                </c:pt>
                <c:pt idx="85">
                  <c:v>2.39</c:v>
                </c:pt>
                <c:pt idx="86">
                  <c:v>2.75</c:v>
                </c:pt>
                <c:pt idx="87">
                  <c:v>2.61</c:v>
                </c:pt>
                <c:pt idx="88">
                  <c:v>2.74</c:v>
                </c:pt>
                <c:pt idx="89">
                  <c:v>2.68</c:v>
                </c:pt>
                <c:pt idx="90">
                  <c:v>2.85</c:v>
                </c:pt>
                <c:pt idx="91">
                  <c:v>2.94</c:v>
                </c:pt>
                <c:pt idx="92">
                  <c:v>3.03</c:v>
                </c:pt>
                <c:pt idx="93">
                  <c:v>3.03</c:v>
                </c:pt>
                <c:pt idx="94">
                  <c:v>3.08</c:v>
                </c:pt>
                <c:pt idx="95">
                  <c:v>3.15</c:v>
                </c:pt>
                <c:pt idx="96">
                  <c:v>3.26</c:v>
                </c:pt>
                <c:pt idx="97">
                  <c:v>3.34</c:v>
                </c:pt>
                <c:pt idx="98">
                  <c:v>3.44</c:v>
                </c:pt>
                <c:pt idx="99">
                  <c:v>3.7</c:v>
                </c:pt>
                <c:pt idx="100">
                  <c:v>3.77</c:v>
                </c:pt>
                <c:pt idx="101">
                  <c:v>4.0999999999999996</c:v>
                </c:pt>
                <c:pt idx="102">
                  <c:v>4.17</c:v>
                </c:pt>
                <c:pt idx="103">
                  <c:v>4.34</c:v>
                </c:pt>
                <c:pt idx="104">
                  <c:v>4.6399999999999997</c:v>
                </c:pt>
                <c:pt idx="105">
                  <c:v>4.93</c:v>
                </c:pt>
                <c:pt idx="106">
                  <c:v>4.53</c:v>
                </c:pt>
                <c:pt idx="107">
                  <c:v>5.0599999999999996</c:v>
                </c:pt>
                <c:pt idx="108">
                  <c:v>5.1100000000000003</c:v>
                </c:pt>
                <c:pt idx="109">
                  <c:v>4.8899999999999997</c:v>
                </c:pt>
                <c:pt idx="110">
                  <c:v>4.8499999999999996</c:v>
                </c:pt>
                <c:pt idx="111">
                  <c:v>4.79</c:v>
                </c:pt>
                <c:pt idx="112">
                  <c:v>4.8600000000000003</c:v>
                </c:pt>
                <c:pt idx="113">
                  <c:v>5.37</c:v>
                </c:pt>
                <c:pt idx="114">
                  <c:v>5.21</c:v>
                </c:pt>
                <c:pt idx="115">
                  <c:v>5.26</c:v>
                </c:pt>
                <c:pt idx="116">
                  <c:v>5.55</c:v>
                </c:pt>
                <c:pt idx="117">
                  <c:v>5.5</c:v>
                </c:pt>
                <c:pt idx="118">
                  <c:v>5.58</c:v>
                </c:pt>
                <c:pt idx="119">
                  <c:v>5.36</c:v>
                </c:pt>
                <c:pt idx="120">
                  <c:v>5.21</c:v>
                </c:pt>
                <c:pt idx="121">
                  <c:v>4.8099999999999996</c:v>
                </c:pt>
                <c:pt idx="122">
                  <c:v>4.75</c:v>
                </c:pt>
                <c:pt idx="123">
                  <c:v>4.74</c:v>
                </c:pt>
                <c:pt idx="124">
                  <c:v>4.71</c:v>
                </c:pt>
                <c:pt idx="125">
                  <c:v>4.37</c:v>
                </c:pt>
                <c:pt idx="126">
                  <c:v>4.66</c:v>
                </c:pt>
                <c:pt idx="127">
                  <c:v>4.82</c:v>
                </c:pt>
                <c:pt idx="128">
                  <c:v>5.64</c:v>
                </c:pt>
                <c:pt idx="129">
                  <c:v>6.34</c:v>
                </c:pt>
                <c:pt idx="130">
                  <c:v>7.09</c:v>
                </c:pt>
                <c:pt idx="131">
                  <c:v>7.02</c:v>
                </c:pt>
                <c:pt idx="132">
                  <c:v>8.81</c:v>
                </c:pt>
                <c:pt idx="133">
                  <c:v>9.7799999999999994</c:v>
                </c:pt>
                <c:pt idx="134">
                  <c:v>9.84</c:v>
                </c:pt>
                <c:pt idx="135">
                  <c:v>11.58</c:v>
                </c:pt>
                <c:pt idx="136">
                  <c:v>12.23</c:v>
                </c:pt>
                <c:pt idx="137">
                  <c:v>13.72</c:v>
                </c:pt>
                <c:pt idx="138">
                  <c:v>14.91</c:v>
                </c:pt>
                <c:pt idx="139">
                  <c:v>13.9</c:v>
                </c:pt>
                <c:pt idx="140">
                  <c:v>15.06</c:v>
                </c:pt>
                <c:pt idx="141">
                  <c:v>16.8</c:v>
                </c:pt>
                <c:pt idx="142">
                  <c:v>16.95</c:v>
                </c:pt>
                <c:pt idx="143">
                  <c:v>17.78</c:v>
                </c:pt>
                <c:pt idx="144">
                  <c:v>17.38</c:v>
                </c:pt>
                <c:pt idx="145">
                  <c:v>17.82</c:v>
                </c:pt>
                <c:pt idx="146">
                  <c:v>21.33</c:v>
                </c:pt>
                <c:pt idx="147">
                  <c:v>21.85</c:v>
                </c:pt>
                <c:pt idx="148">
                  <c:v>24.04</c:v>
                </c:pt>
                <c:pt idx="149">
                  <c:v>27.19</c:v>
                </c:pt>
                <c:pt idx="150">
                  <c:v>30.28</c:v>
                </c:pt>
                <c:pt idx="151">
                  <c:v>32.96</c:v>
                </c:pt>
                <c:pt idx="152">
                  <c:v>35.299999999999997</c:v>
                </c:pt>
                <c:pt idx="153">
                  <c:v>37.67</c:v>
                </c:pt>
                <c:pt idx="154">
                  <c:v>34.08</c:v>
                </c:pt>
                <c:pt idx="155">
                  <c:v>38.67</c:v>
                </c:pt>
                <c:pt idx="156">
                  <c:v>39.03</c:v>
                </c:pt>
                <c:pt idx="157">
                  <c:v>39.979999999999997</c:v>
                </c:pt>
                <c:pt idx="158">
                  <c:v>42.48</c:v>
                </c:pt>
                <c:pt idx="159">
                  <c:v>39.369999999999997</c:v>
                </c:pt>
                <c:pt idx="160">
                  <c:v>41.53</c:v>
                </c:pt>
                <c:pt idx="161">
                  <c:v>51.13</c:v>
                </c:pt>
                <c:pt idx="162">
                  <c:v>48.16</c:v>
                </c:pt>
                <c:pt idx="163">
                  <c:v>50.13</c:v>
                </c:pt>
                <c:pt idx="164">
                  <c:v>48.36</c:v>
                </c:pt>
                <c:pt idx="165">
                  <c:v>47.73</c:v>
                </c:pt>
                <c:pt idx="166">
                  <c:v>53.12</c:v>
                </c:pt>
                <c:pt idx="167">
                  <c:v>51.09</c:v>
                </c:pt>
                <c:pt idx="168">
                  <c:v>48.41</c:v>
                </c:pt>
                <c:pt idx="169">
                  <c:v>49.83</c:v>
                </c:pt>
                <c:pt idx="170">
                  <c:v>49.41</c:v>
                </c:pt>
                <c:pt idx="171">
                  <c:v>50.09</c:v>
                </c:pt>
                <c:pt idx="172">
                  <c:v>48.12</c:v>
                </c:pt>
                <c:pt idx="173">
                  <c:v>44.18</c:v>
                </c:pt>
                <c:pt idx="174">
                  <c:v>45.41</c:v>
                </c:pt>
                <c:pt idx="175">
                  <c:v>44.88</c:v>
                </c:pt>
                <c:pt idx="176">
                  <c:v>43.31</c:v>
                </c:pt>
                <c:pt idx="177">
                  <c:v>42.62</c:v>
                </c:pt>
                <c:pt idx="178">
                  <c:v>42.11</c:v>
                </c:pt>
                <c:pt idx="179">
                  <c:v>41.76</c:v>
                </c:pt>
                <c:pt idx="180">
                  <c:v>42.16</c:v>
                </c:pt>
                <c:pt idx="181">
                  <c:v>40.630000000000003</c:v>
                </c:pt>
                <c:pt idx="182">
                  <c:v>38</c:v>
                </c:pt>
                <c:pt idx="183">
                  <c:v>36.18</c:v>
                </c:pt>
                <c:pt idx="184">
                  <c:v>35.17</c:v>
                </c:pt>
                <c:pt idx="185">
                  <c:v>37.06</c:v>
                </c:pt>
                <c:pt idx="186">
                  <c:v>36.299999999999997</c:v>
                </c:pt>
                <c:pt idx="187">
                  <c:v>36.799999999999997</c:v>
                </c:pt>
                <c:pt idx="188">
                  <c:v>34.049999999999997</c:v>
                </c:pt>
                <c:pt idx="189">
                  <c:v>34.869999999999997</c:v>
                </c:pt>
                <c:pt idx="190">
                  <c:v>35.24</c:v>
                </c:pt>
                <c:pt idx="191">
                  <c:v>34.950000000000003</c:v>
                </c:pt>
                <c:pt idx="192">
                  <c:v>33.51</c:v>
                </c:pt>
                <c:pt idx="193">
                  <c:v>32.479999999999997</c:v>
                </c:pt>
                <c:pt idx="194">
                  <c:v>30.93</c:v>
                </c:pt>
                <c:pt idx="195">
                  <c:v>28.76</c:v>
                </c:pt>
                <c:pt idx="196">
                  <c:v>27.5</c:v>
                </c:pt>
                <c:pt idx="197">
                  <c:v>25.36</c:v>
                </c:pt>
                <c:pt idx="198">
                  <c:v>21.8</c:v>
                </c:pt>
                <c:pt idx="199">
                  <c:v>17.93</c:v>
                </c:pt>
                <c:pt idx="200">
                  <c:v>16.7</c:v>
                </c:pt>
                <c:pt idx="201">
                  <c:v>15.84</c:v>
                </c:pt>
                <c:pt idx="202">
                  <c:v>16.260000000000002</c:v>
                </c:pt>
                <c:pt idx="203">
                  <c:v>14.3</c:v>
                </c:pt>
                <c:pt idx="204">
                  <c:v>14.12</c:v>
                </c:pt>
                <c:pt idx="205">
                  <c:v>13.17</c:v>
                </c:pt>
                <c:pt idx="206">
                  <c:v>12.79</c:v>
                </c:pt>
                <c:pt idx="207">
                  <c:v>13.05</c:v>
                </c:pt>
                <c:pt idx="208">
                  <c:v>12.81</c:v>
                </c:pt>
                <c:pt idx="209">
                  <c:v>12.21</c:v>
                </c:pt>
                <c:pt idx="210">
                  <c:v>12.07</c:v>
                </c:pt>
                <c:pt idx="211">
                  <c:v>10.83</c:v>
                </c:pt>
                <c:pt idx="212">
                  <c:v>10.220000000000001</c:v>
                </c:pt>
                <c:pt idx="213">
                  <c:v>10.49</c:v>
                </c:pt>
                <c:pt idx="214">
                  <c:v>9.02</c:v>
                </c:pt>
                <c:pt idx="215">
                  <c:v>8.6999999999999993</c:v>
                </c:pt>
                <c:pt idx="216">
                  <c:v>8.59</c:v>
                </c:pt>
                <c:pt idx="217">
                  <c:v>7.71</c:v>
                </c:pt>
                <c:pt idx="218">
                  <c:v>7.63</c:v>
                </c:pt>
                <c:pt idx="219">
                  <c:v>7.43</c:v>
                </c:pt>
                <c:pt idx="220">
                  <c:v>6.7</c:v>
                </c:pt>
                <c:pt idx="221">
                  <c:v>7.03</c:v>
                </c:pt>
                <c:pt idx="222">
                  <c:v>6.76</c:v>
                </c:pt>
                <c:pt idx="223">
                  <c:v>6.06</c:v>
                </c:pt>
                <c:pt idx="224">
                  <c:v>6.73</c:v>
                </c:pt>
                <c:pt idx="225">
                  <c:v>7.53</c:v>
                </c:pt>
                <c:pt idx="226">
                  <c:v>7.94</c:v>
                </c:pt>
                <c:pt idx="227">
                  <c:v>8.36</c:v>
                </c:pt>
                <c:pt idx="228">
                  <c:v>8.11</c:v>
                </c:pt>
                <c:pt idx="229">
                  <c:v>8.15</c:v>
                </c:pt>
                <c:pt idx="230">
                  <c:v>7.32</c:v>
                </c:pt>
                <c:pt idx="231">
                  <c:v>7.27</c:v>
                </c:pt>
                <c:pt idx="232">
                  <c:v>6.02</c:v>
                </c:pt>
                <c:pt idx="233">
                  <c:v>5.62</c:v>
                </c:pt>
                <c:pt idx="234">
                  <c:v>5.17</c:v>
                </c:pt>
                <c:pt idx="235">
                  <c:v>5.43</c:v>
                </c:pt>
                <c:pt idx="236">
                  <c:v>5.46</c:v>
                </c:pt>
                <c:pt idx="237">
                  <c:v>6.26</c:v>
                </c:pt>
                <c:pt idx="238">
                  <c:v>6.64</c:v>
                </c:pt>
                <c:pt idx="239">
                  <c:v>9.1999999999999993</c:v>
                </c:pt>
                <c:pt idx="240">
                  <c:v>10.71</c:v>
                </c:pt>
                <c:pt idx="241">
                  <c:v>10.71</c:v>
                </c:pt>
                <c:pt idx="242">
                  <c:v>10.66</c:v>
                </c:pt>
                <c:pt idx="243">
                  <c:v>10.91</c:v>
                </c:pt>
                <c:pt idx="244">
                  <c:v>11.13</c:v>
                </c:pt>
                <c:pt idx="245">
                  <c:v>10.62</c:v>
                </c:pt>
                <c:pt idx="246">
                  <c:v>8.27</c:v>
                </c:pt>
                <c:pt idx="247">
                  <c:v>6.77</c:v>
                </c:pt>
                <c:pt idx="248">
                  <c:v>6.47</c:v>
                </c:pt>
                <c:pt idx="249">
                  <c:v>6.56</c:v>
                </c:pt>
                <c:pt idx="250">
                  <c:v>6.44</c:v>
                </c:pt>
                <c:pt idx="251">
                  <c:v>6.59</c:v>
                </c:pt>
                <c:pt idx="252">
                  <c:v>6.37</c:v>
                </c:pt>
                <c:pt idx="253">
                  <c:v>6.64</c:v>
                </c:pt>
                <c:pt idx="254">
                  <c:v>6.71</c:v>
                </c:pt>
                <c:pt idx="255">
                  <c:v>7.06</c:v>
                </c:pt>
                <c:pt idx="256">
                  <c:v>6.95</c:v>
                </c:pt>
                <c:pt idx="257">
                  <c:v>7.03</c:v>
                </c:pt>
                <c:pt idx="258">
                  <c:v>7.4</c:v>
                </c:pt>
                <c:pt idx="259">
                  <c:v>7.96</c:v>
                </c:pt>
                <c:pt idx="260">
                  <c:v>8.27</c:v>
                </c:pt>
                <c:pt idx="261">
                  <c:v>8.5399999999999991</c:v>
                </c:pt>
                <c:pt idx="262">
                  <c:v>9.0500000000000007</c:v>
                </c:pt>
                <c:pt idx="263">
                  <c:v>9.52</c:v>
                </c:pt>
                <c:pt idx="264">
                  <c:v>9.84</c:v>
                </c:pt>
                <c:pt idx="265">
                  <c:v>9.48</c:v>
                </c:pt>
                <c:pt idx="266">
                  <c:v>10.07</c:v>
                </c:pt>
                <c:pt idx="267">
                  <c:v>10.55</c:v>
                </c:pt>
                <c:pt idx="268">
                  <c:v>10.66</c:v>
                </c:pt>
                <c:pt idx="269">
                  <c:v>10.72</c:v>
                </c:pt>
                <c:pt idx="270">
                  <c:v>11.01</c:v>
                </c:pt>
                <c:pt idx="271">
                  <c:v>11.55</c:v>
                </c:pt>
                <c:pt idx="272">
                  <c:v>12.25</c:v>
                </c:pt>
                <c:pt idx="273">
                  <c:v>12.39</c:v>
                </c:pt>
                <c:pt idx="274">
                  <c:v>12.16</c:v>
                </c:pt>
                <c:pt idx="275">
                  <c:v>12.63</c:v>
                </c:pt>
                <c:pt idx="276">
                  <c:v>12.57</c:v>
                </c:pt>
                <c:pt idx="277">
                  <c:v>13.86</c:v>
                </c:pt>
                <c:pt idx="278">
                  <c:v>13.95</c:v>
                </c:pt>
                <c:pt idx="279">
                  <c:v>14.19</c:v>
                </c:pt>
                <c:pt idx="280">
                  <c:v>14.33</c:v>
                </c:pt>
                <c:pt idx="281">
                  <c:v>14.96</c:v>
                </c:pt>
                <c:pt idx="282">
                  <c:v>16.12</c:v>
                </c:pt>
                <c:pt idx="283">
                  <c:v>18.170000000000002</c:v>
                </c:pt>
                <c:pt idx="284">
                  <c:v>18.43</c:v>
                </c:pt>
                <c:pt idx="285">
                  <c:v>18.170000000000002</c:v>
                </c:pt>
                <c:pt idx="286">
                  <c:v>19.2</c:v>
                </c:pt>
                <c:pt idx="287">
                  <c:v>18.760000000000002</c:v>
                </c:pt>
                <c:pt idx="288">
                  <c:v>20.38</c:v>
                </c:pt>
                <c:pt idx="289">
                  <c:v>21.23</c:v>
                </c:pt>
                <c:pt idx="290">
                  <c:v>22.52</c:v>
                </c:pt>
                <c:pt idx="291">
                  <c:v>23.3</c:v>
                </c:pt>
                <c:pt idx="292">
                  <c:v>22.85</c:v>
                </c:pt>
                <c:pt idx="293">
                  <c:v>26.32</c:v>
                </c:pt>
                <c:pt idx="294">
                  <c:v>28.71</c:v>
                </c:pt>
                <c:pt idx="295">
                  <c:v>27.26</c:v>
                </c:pt>
                <c:pt idx="296">
                  <c:v>29.27</c:v>
                </c:pt>
                <c:pt idx="297">
                  <c:v>31.04</c:v>
                </c:pt>
                <c:pt idx="298">
                  <c:v>31.95</c:v>
                </c:pt>
                <c:pt idx="299">
                  <c:v>34.01</c:v>
                </c:pt>
                <c:pt idx="300">
                  <c:v>33.11</c:v>
                </c:pt>
                <c:pt idx="301">
                  <c:v>35.43</c:v>
                </c:pt>
                <c:pt idx="302">
                  <c:v>40.81</c:v>
                </c:pt>
                <c:pt idx="303">
                  <c:v>43.68</c:v>
                </c:pt>
                <c:pt idx="304">
                  <c:v>44.01</c:v>
                </c:pt>
                <c:pt idx="305">
                  <c:v>47.85</c:v>
                </c:pt>
                <c:pt idx="306">
                  <c:v>50.19</c:v>
                </c:pt>
                <c:pt idx="307">
                  <c:v>53.27</c:v>
                </c:pt>
                <c:pt idx="308">
                  <c:v>54.8</c:v>
                </c:pt>
                <c:pt idx="309">
                  <c:v>53.52</c:v>
                </c:pt>
                <c:pt idx="310">
                  <c:v>53.2</c:v>
                </c:pt>
                <c:pt idx="311">
                  <c:v>54.19</c:v>
                </c:pt>
                <c:pt idx="312">
                  <c:v>52</c:v>
                </c:pt>
                <c:pt idx="313">
                  <c:v>48.38</c:v>
                </c:pt>
                <c:pt idx="314">
                  <c:v>59.77</c:v>
                </c:pt>
                <c:pt idx="315">
                  <c:v>59.5</c:v>
                </c:pt>
                <c:pt idx="316">
                  <c:v>63.38</c:v>
                </c:pt>
                <c:pt idx="317">
                  <c:v>66.069999999999993</c:v>
                </c:pt>
                <c:pt idx="318">
                  <c:v>71.319999999999993</c:v>
                </c:pt>
                <c:pt idx="319">
                  <c:v>75.58</c:v>
                </c:pt>
                <c:pt idx="320">
                  <c:v>77.06</c:v>
                </c:pt>
                <c:pt idx="321">
                  <c:v>80.98</c:v>
                </c:pt>
                <c:pt idx="322">
                  <c:v>82.18</c:v>
                </c:pt>
                <c:pt idx="323">
                  <c:v>81.16</c:v>
                </c:pt>
                <c:pt idx="324">
                  <c:v>83.73</c:v>
                </c:pt>
                <c:pt idx="325">
                  <c:v>86.26</c:v>
                </c:pt>
                <c:pt idx="326">
                  <c:v>87.2</c:v>
                </c:pt>
                <c:pt idx="327">
                  <c:v>107.41</c:v>
                </c:pt>
                <c:pt idx="328">
                  <c:v>91.26</c:v>
                </c:pt>
                <c:pt idx="329">
                  <c:v>92.03</c:v>
                </c:pt>
                <c:pt idx="330">
                  <c:v>93.79</c:v>
                </c:pt>
                <c:pt idx="331">
                  <c:v>95.07</c:v>
                </c:pt>
                <c:pt idx="332">
                  <c:v>90.11</c:v>
                </c:pt>
                <c:pt idx="333">
                  <c:v>89.14</c:v>
                </c:pt>
                <c:pt idx="334">
                  <c:v>81.150000000000006</c:v>
                </c:pt>
                <c:pt idx="335">
                  <c:v>84.57</c:v>
                </c:pt>
                <c:pt idx="336">
                  <c:v>86.97</c:v>
                </c:pt>
                <c:pt idx="337">
                  <c:v>76.92</c:v>
                </c:pt>
                <c:pt idx="338">
                  <c:v>87.39</c:v>
                </c:pt>
                <c:pt idx="339">
                  <c:v>88.47</c:v>
                </c:pt>
                <c:pt idx="340">
                  <c:v>80.44</c:v>
                </c:pt>
                <c:pt idx="341">
                  <c:v>85.05</c:v>
                </c:pt>
                <c:pt idx="342">
                  <c:v>78.989999999999995</c:v>
                </c:pt>
                <c:pt idx="343">
                  <c:v>77.430000000000007</c:v>
                </c:pt>
                <c:pt idx="344">
                  <c:v>91.23</c:v>
                </c:pt>
                <c:pt idx="345">
                  <c:v>85.55</c:v>
                </c:pt>
                <c:pt idx="346">
                  <c:v>91.04</c:v>
                </c:pt>
                <c:pt idx="347">
                  <c:v>122.48</c:v>
                </c:pt>
                <c:pt idx="348">
                  <c:v>112.75</c:v>
                </c:pt>
                <c:pt idx="349">
                  <c:v>118.94</c:v>
                </c:pt>
                <c:pt idx="350">
                  <c:v>122.77</c:v>
                </c:pt>
                <c:pt idx="351">
                  <c:v>127.11</c:v>
                </c:pt>
                <c:pt idx="352">
                  <c:v>130.25</c:v>
                </c:pt>
                <c:pt idx="353">
                  <c:v>134.62</c:v>
                </c:pt>
                <c:pt idx="354">
                  <c:v>122.71</c:v>
                </c:pt>
                <c:pt idx="355">
                  <c:v>130.28</c:v>
                </c:pt>
                <c:pt idx="356">
                  <c:v>135.46</c:v>
                </c:pt>
                <c:pt idx="357">
                  <c:v>132.35</c:v>
                </c:pt>
                <c:pt idx="358">
                  <c:v>127.22</c:v>
                </c:pt>
                <c:pt idx="359">
                  <c:v>122.26</c:v>
                </c:pt>
                <c:pt idx="360">
                  <c:v>117.57</c:v>
                </c:pt>
                <c:pt idx="361">
                  <c:v>109.24</c:v>
                </c:pt>
                <c:pt idx="362">
                  <c:v>102.14</c:v>
                </c:pt>
                <c:pt idx="363">
                  <c:v>97.92</c:v>
                </c:pt>
                <c:pt idx="364">
                  <c:v>96.37</c:v>
                </c:pt>
                <c:pt idx="365">
                  <c:v>100.49</c:v>
                </c:pt>
                <c:pt idx="366">
                  <c:v>98.43</c:v>
                </c:pt>
                <c:pt idx="367">
                  <c:v>95.66</c:v>
                </c:pt>
                <c:pt idx="368">
                  <c:v>96.13</c:v>
                </c:pt>
                <c:pt idx="369">
                  <c:v>95.97</c:v>
                </c:pt>
                <c:pt idx="370">
                  <c:v>92.68</c:v>
                </c:pt>
                <c:pt idx="371">
                  <c:v>94.79</c:v>
                </c:pt>
                <c:pt idx="372">
                  <c:v>85.47</c:v>
                </c:pt>
                <c:pt idx="373">
                  <c:v>79.400000000000006</c:v>
                </c:pt>
                <c:pt idx="374">
                  <c:v>75.069999999999993</c:v>
                </c:pt>
                <c:pt idx="375">
                  <c:v>70.739999999999995</c:v>
                </c:pt>
                <c:pt idx="376">
                  <c:v>67.62</c:v>
                </c:pt>
                <c:pt idx="377">
                  <c:v>64.06</c:v>
                </c:pt>
                <c:pt idx="378">
                  <c:v>56.9</c:v>
                </c:pt>
                <c:pt idx="379">
                  <c:v>56.4</c:v>
                </c:pt>
                <c:pt idx="380">
                  <c:v>54.03</c:v>
                </c:pt>
                <c:pt idx="381">
                  <c:v>50.78</c:v>
                </c:pt>
                <c:pt idx="382">
                  <c:v>43.92</c:v>
                </c:pt>
                <c:pt idx="383">
                  <c:v>40.97</c:v>
                </c:pt>
                <c:pt idx="384">
                  <c:v>43.82</c:v>
                </c:pt>
                <c:pt idx="385">
                  <c:v>43.18</c:v>
                </c:pt>
                <c:pt idx="386">
                  <c:v>38.14</c:v>
                </c:pt>
                <c:pt idx="387">
                  <c:v>35.380000000000003</c:v>
                </c:pt>
                <c:pt idx="388">
                  <c:v>32.06</c:v>
                </c:pt>
                <c:pt idx="389">
                  <c:v>32.86</c:v>
                </c:pt>
                <c:pt idx="390">
                  <c:v>31.05</c:v>
                </c:pt>
                <c:pt idx="391">
                  <c:v>24.64</c:v>
                </c:pt>
                <c:pt idx="392">
                  <c:v>23.35</c:v>
                </c:pt>
                <c:pt idx="393">
                  <c:v>21.92</c:v>
                </c:pt>
                <c:pt idx="394">
                  <c:v>20.93</c:v>
                </c:pt>
                <c:pt idx="395">
                  <c:v>21.43</c:v>
                </c:pt>
                <c:pt idx="396">
                  <c:v>21.15</c:v>
                </c:pt>
                <c:pt idx="397">
                  <c:v>21.48</c:v>
                </c:pt>
                <c:pt idx="398">
                  <c:v>21.8</c:v>
                </c:pt>
                <c:pt idx="399">
                  <c:v>21.79</c:v>
                </c:pt>
                <c:pt idx="400">
                  <c:v>21.37</c:v>
                </c:pt>
                <c:pt idx="401">
                  <c:v>20.79</c:v>
                </c:pt>
                <c:pt idx="402">
                  <c:v>19.059999999999999</c:v>
                </c:pt>
                <c:pt idx="403">
                  <c:v>17.63</c:v>
                </c:pt>
                <c:pt idx="404">
                  <c:v>16.690000000000001</c:v>
                </c:pt>
                <c:pt idx="405">
                  <c:v>15.8</c:v>
                </c:pt>
                <c:pt idx="406">
                  <c:v>15.75</c:v>
                </c:pt>
                <c:pt idx="407">
                  <c:v>16.18</c:v>
                </c:pt>
                <c:pt idx="408">
                  <c:v>17.48</c:v>
                </c:pt>
                <c:pt idx="409">
                  <c:v>18.57</c:v>
                </c:pt>
                <c:pt idx="410">
                  <c:v>19.079999999999998</c:v>
                </c:pt>
                <c:pt idx="411">
                  <c:v>18.579999999999998</c:v>
                </c:pt>
                <c:pt idx="412">
                  <c:v>18.010000000000002</c:v>
                </c:pt>
                <c:pt idx="413">
                  <c:v>17.12</c:v>
                </c:pt>
                <c:pt idx="414">
                  <c:v>18.46</c:v>
                </c:pt>
                <c:pt idx="415">
                  <c:v>16.66</c:v>
                </c:pt>
                <c:pt idx="416">
                  <c:v>13.76</c:v>
                </c:pt>
                <c:pt idx="417">
                  <c:v>12.41</c:v>
                </c:pt>
                <c:pt idx="418">
                  <c:v>12.12</c:v>
                </c:pt>
                <c:pt idx="419">
                  <c:v>11.99</c:v>
                </c:pt>
                <c:pt idx="420">
                  <c:v>11.23</c:v>
                </c:pt>
                <c:pt idx="421">
                  <c:v>8.16</c:v>
                </c:pt>
                <c:pt idx="422">
                  <c:v>6.3</c:v>
                </c:pt>
                <c:pt idx="423">
                  <c:v>7.24</c:v>
                </c:pt>
                <c:pt idx="424">
                  <c:v>6.92</c:v>
                </c:pt>
                <c:pt idx="425">
                  <c:v>6.62</c:v>
                </c:pt>
                <c:pt idx="426">
                  <c:v>6.63</c:v>
                </c:pt>
                <c:pt idx="427">
                  <c:v>6.95</c:v>
                </c:pt>
                <c:pt idx="428">
                  <c:v>6.66</c:v>
                </c:pt>
                <c:pt idx="429">
                  <c:v>6.96</c:v>
                </c:pt>
                <c:pt idx="430">
                  <c:v>7.03</c:v>
                </c:pt>
                <c:pt idx="431">
                  <c:v>7.17</c:v>
                </c:pt>
                <c:pt idx="432">
                  <c:v>7.4</c:v>
                </c:pt>
                <c:pt idx="433">
                  <c:v>7.56</c:v>
                </c:pt>
                <c:pt idx="434">
                  <c:v>7.82</c:v>
                </c:pt>
                <c:pt idx="435">
                  <c:v>8.2899999999999991</c:v>
                </c:pt>
                <c:pt idx="436">
                  <c:v>9.02</c:v>
                </c:pt>
                <c:pt idx="437">
                  <c:v>8.8800000000000008</c:v>
                </c:pt>
                <c:pt idx="438">
                  <c:v>8.6999999999999993</c:v>
                </c:pt>
                <c:pt idx="439">
                  <c:v>8.7200000000000006</c:v>
                </c:pt>
                <c:pt idx="440">
                  <c:v>8.68</c:v>
                </c:pt>
                <c:pt idx="441">
                  <c:v>8.7200000000000006</c:v>
                </c:pt>
                <c:pt idx="442">
                  <c:v>9.2799999999999994</c:v>
                </c:pt>
                <c:pt idx="443">
                  <c:v>8.77</c:v>
                </c:pt>
                <c:pt idx="444">
                  <c:v>8.99</c:v>
                </c:pt>
                <c:pt idx="445">
                  <c:v>9.15</c:v>
                </c:pt>
                <c:pt idx="446">
                  <c:v>9.27</c:v>
                </c:pt>
                <c:pt idx="447">
                  <c:v>9.35</c:v>
                </c:pt>
                <c:pt idx="448">
                  <c:v>8.6999999999999993</c:v>
                </c:pt>
                <c:pt idx="449">
                  <c:v>8.2899999999999991</c:v>
                </c:pt>
                <c:pt idx="450">
                  <c:v>8.6199999999999992</c:v>
                </c:pt>
                <c:pt idx="451">
                  <c:v>7.94</c:v>
                </c:pt>
                <c:pt idx="452">
                  <c:v>8.2899999999999991</c:v>
                </c:pt>
                <c:pt idx="453">
                  <c:v>8.32</c:v>
                </c:pt>
                <c:pt idx="454">
                  <c:v>8.5</c:v>
                </c:pt>
                <c:pt idx="455">
                  <c:v>8.9499999999999993</c:v>
                </c:pt>
                <c:pt idx="456">
                  <c:v>9.32</c:v>
                </c:pt>
                <c:pt idx="457">
                  <c:v>9.42</c:v>
                </c:pt>
                <c:pt idx="458">
                  <c:v>9.92</c:v>
                </c:pt>
                <c:pt idx="459">
                  <c:v>9.81</c:v>
                </c:pt>
                <c:pt idx="460">
                  <c:v>9.93</c:v>
                </c:pt>
                <c:pt idx="461">
                  <c:v>9.89</c:v>
                </c:pt>
                <c:pt idx="462">
                  <c:v>9.7899999999999991</c:v>
                </c:pt>
                <c:pt idx="463">
                  <c:v>10.26</c:v>
                </c:pt>
                <c:pt idx="464">
                  <c:v>10.15</c:v>
                </c:pt>
                <c:pt idx="465">
                  <c:v>10.84</c:v>
                </c:pt>
                <c:pt idx="466">
                  <c:v>10.24</c:v>
                </c:pt>
                <c:pt idx="467">
                  <c:v>10.039999999999999</c:v>
                </c:pt>
                <c:pt idx="468">
                  <c:v>10.08</c:v>
                </c:pt>
                <c:pt idx="469">
                  <c:v>10.36</c:v>
                </c:pt>
                <c:pt idx="470">
                  <c:v>9.81</c:v>
                </c:pt>
                <c:pt idx="471">
                  <c:v>9.75</c:v>
                </c:pt>
                <c:pt idx="472">
                  <c:v>9.49</c:v>
                </c:pt>
                <c:pt idx="473">
                  <c:v>9.67</c:v>
                </c:pt>
                <c:pt idx="474">
                  <c:v>9.66</c:v>
                </c:pt>
                <c:pt idx="475">
                  <c:v>9.61</c:v>
                </c:pt>
                <c:pt idx="476">
                  <c:v>9.08</c:v>
                </c:pt>
                <c:pt idx="477">
                  <c:v>8.9700000000000006</c:v>
                </c:pt>
                <c:pt idx="478">
                  <c:v>9.0299999999999994</c:v>
                </c:pt>
                <c:pt idx="479">
                  <c:v>8.11</c:v>
                </c:pt>
                <c:pt idx="480">
                  <c:v>8.18</c:v>
                </c:pt>
                <c:pt idx="481">
                  <c:v>7.83</c:v>
                </c:pt>
                <c:pt idx="482">
                  <c:v>7.71</c:v>
                </c:pt>
                <c:pt idx="483">
                  <c:v>7.85</c:v>
                </c:pt>
                <c:pt idx="484">
                  <c:v>7.94</c:v>
                </c:pt>
                <c:pt idx="485">
                  <c:v>7.38</c:v>
                </c:pt>
                <c:pt idx="486">
                  <c:v>7.72</c:v>
                </c:pt>
                <c:pt idx="487">
                  <c:v>7.4</c:v>
                </c:pt>
                <c:pt idx="488">
                  <c:v>7.36</c:v>
                </c:pt>
                <c:pt idx="489">
                  <c:v>7.13</c:v>
                </c:pt>
                <c:pt idx="490">
                  <c:v>7.36</c:v>
                </c:pt>
                <c:pt idx="491">
                  <c:v>7.71</c:v>
                </c:pt>
                <c:pt idx="492">
                  <c:v>8.16</c:v>
                </c:pt>
                <c:pt idx="493">
                  <c:v>8</c:v>
                </c:pt>
                <c:pt idx="494">
                  <c:v>8.59</c:v>
                </c:pt>
                <c:pt idx="495">
                  <c:v>8.41</c:v>
                </c:pt>
                <c:pt idx="496">
                  <c:v>7.43</c:v>
                </c:pt>
                <c:pt idx="497">
                  <c:v>7.94</c:v>
                </c:pt>
                <c:pt idx="498">
                  <c:v>7.07</c:v>
                </c:pt>
                <c:pt idx="499">
                  <c:v>6.16</c:v>
                </c:pt>
                <c:pt idx="500">
                  <c:v>5.61</c:v>
                </c:pt>
                <c:pt idx="501">
                  <c:v>5.39</c:v>
                </c:pt>
                <c:pt idx="502">
                  <c:v>5.42</c:v>
                </c:pt>
                <c:pt idx="503">
                  <c:v>6.22</c:v>
                </c:pt>
                <c:pt idx="504">
                  <c:v>5.26</c:v>
                </c:pt>
                <c:pt idx="505">
                  <c:v>5.36</c:v>
                </c:pt>
                <c:pt idx="506">
                  <c:v>5.51</c:v>
                </c:pt>
                <c:pt idx="507">
                  <c:v>6.09</c:v>
                </c:pt>
                <c:pt idx="508">
                  <c:v>5.77</c:v>
                </c:pt>
                <c:pt idx="509">
                  <c:v>5.82</c:v>
                </c:pt>
                <c:pt idx="510">
                  <c:v>5.83</c:v>
                </c:pt>
                <c:pt idx="511">
                  <c:v>5.84</c:v>
                </c:pt>
                <c:pt idx="512">
                  <c:v>5.76</c:v>
                </c:pt>
                <c:pt idx="513">
                  <c:v>5.84</c:v>
                </c:pt>
                <c:pt idx="514">
                  <c:v>5.64</c:v>
                </c:pt>
                <c:pt idx="515">
                  <c:v>5.87</c:v>
                </c:pt>
                <c:pt idx="516">
                  <c:v>5.84</c:v>
                </c:pt>
                <c:pt idx="517">
                  <c:v>5.84</c:v>
                </c:pt>
                <c:pt idx="518">
                  <c:v>5.95</c:v>
                </c:pt>
                <c:pt idx="519">
                  <c:v>6.53</c:v>
                </c:pt>
                <c:pt idx="520">
                  <c:v>6.77</c:v>
                </c:pt>
                <c:pt idx="521">
                  <c:v>6.8</c:v>
                </c:pt>
                <c:pt idx="522">
                  <c:v>6.74</c:v>
                </c:pt>
                <c:pt idx="523">
                  <c:v>6.8</c:v>
                </c:pt>
                <c:pt idx="524">
                  <c:v>7.05</c:v>
                </c:pt>
                <c:pt idx="525">
                  <c:v>7.6</c:v>
                </c:pt>
                <c:pt idx="526">
                  <c:v>7.29</c:v>
                </c:pt>
                <c:pt idx="527">
                  <c:v>7.17</c:v>
                </c:pt>
                <c:pt idx="528">
                  <c:v>7.5</c:v>
                </c:pt>
                <c:pt idx="529">
                  <c:v>7.51</c:v>
                </c:pt>
                <c:pt idx="530">
                  <c:v>6.8</c:v>
                </c:pt>
                <c:pt idx="531">
                  <c:v>7.5</c:v>
                </c:pt>
                <c:pt idx="532">
                  <c:v>6.71</c:v>
                </c:pt>
                <c:pt idx="533">
                  <c:v>7.02</c:v>
                </c:pt>
                <c:pt idx="534">
                  <c:v>7.81</c:v>
                </c:pt>
                <c:pt idx="535">
                  <c:v>8.1199999999999992</c:v>
                </c:pt>
                <c:pt idx="536">
                  <c:v>8.83</c:v>
                </c:pt>
                <c:pt idx="537">
                  <c:v>8.98</c:v>
                </c:pt>
                <c:pt idx="538">
                  <c:v>7.87</c:v>
                </c:pt>
                <c:pt idx="539">
                  <c:v>10.98</c:v>
                </c:pt>
                <c:pt idx="540">
                  <c:v>11.76</c:v>
                </c:pt>
                <c:pt idx="541">
                  <c:v>12.41</c:v>
                </c:pt>
                <c:pt idx="542">
                  <c:v>13.08</c:v>
                </c:pt>
                <c:pt idx="543">
                  <c:v>13.43</c:v>
                </c:pt>
                <c:pt idx="544">
                  <c:v>15.24</c:v>
                </c:pt>
                <c:pt idx="545">
                  <c:v>16.829999999999998</c:v>
                </c:pt>
                <c:pt idx="546">
                  <c:v>15.04</c:v>
                </c:pt>
                <c:pt idx="547">
                  <c:v>15.36</c:v>
                </c:pt>
                <c:pt idx="548">
                  <c:v>15.82</c:v>
                </c:pt>
                <c:pt idx="549">
                  <c:v>16.55</c:v>
                </c:pt>
                <c:pt idx="550">
                  <c:v>17.600000000000001</c:v>
                </c:pt>
                <c:pt idx="551">
                  <c:v>18.399999999999999</c:v>
                </c:pt>
                <c:pt idx="552">
                  <c:v>19.04</c:v>
                </c:pt>
                <c:pt idx="553">
                  <c:v>19.66</c:v>
                </c:pt>
                <c:pt idx="554">
                  <c:v>20.82</c:v>
                </c:pt>
                <c:pt idx="555">
                  <c:v>21.77</c:v>
                </c:pt>
                <c:pt idx="556">
                  <c:v>22.84</c:v>
                </c:pt>
                <c:pt idx="557">
                  <c:v>24.41</c:v>
                </c:pt>
                <c:pt idx="558">
                  <c:v>25.21</c:v>
                </c:pt>
                <c:pt idx="559">
                  <c:v>26.19</c:v>
                </c:pt>
                <c:pt idx="560">
                  <c:v>28.02</c:v>
                </c:pt>
                <c:pt idx="561">
                  <c:v>29.07</c:v>
                </c:pt>
                <c:pt idx="562">
                  <c:v>30.76</c:v>
                </c:pt>
                <c:pt idx="563">
                  <c:v>31.92</c:v>
                </c:pt>
                <c:pt idx="564">
                  <c:v>32.590000000000003</c:v>
                </c:pt>
                <c:pt idx="565">
                  <c:v>33.26</c:v>
                </c:pt>
                <c:pt idx="566">
                  <c:v>34.47</c:v>
                </c:pt>
                <c:pt idx="567">
                  <c:v>33.85</c:v>
                </c:pt>
                <c:pt idx="568">
                  <c:v>35.18</c:v>
                </c:pt>
                <c:pt idx="569">
                  <c:v>35.97</c:v>
                </c:pt>
                <c:pt idx="570">
                  <c:v>37.479999999999997</c:v>
                </c:pt>
                <c:pt idx="571">
                  <c:v>38.29</c:v>
                </c:pt>
                <c:pt idx="572">
                  <c:v>38.71</c:v>
                </c:pt>
                <c:pt idx="573">
                  <c:v>38.86</c:v>
                </c:pt>
                <c:pt idx="574">
                  <c:v>39.72</c:v>
                </c:pt>
                <c:pt idx="575">
                  <c:v>40.85</c:v>
                </c:pt>
                <c:pt idx="576">
                  <c:v>40.630000000000003</c:v>
                </c:pt>
                <c:pt idx="577">
                  <c:v>40.19</c:v>
                </c:pt>
                <c:pt idx="578">
                  <c:v>40.68</c:v>
                </c:pt>
                <c:pt idx="579">
                  <c:v>41.14</c:v>
                </c:pt>
                <c:pt idx="580">
                  <c:v>41.01</c:v>
                </c:pt>
                <c:pt idx="581">
                  <c:v>43.03</c:v>
                </c:pt>
                <c:pt idx="582">
                  <c:v>42.81</c:v>
                </c:pt>
                <c:pt idx="583">
                  <c:v>43.98</c:v>
                </c:pt>
                <c:pt idx="584">
                  <c:v>45.37</c:v>
                </c:pt>
                <c:pt idx="585">
                  <c:v>42.96</c:v>
                </c:pt>
                <c:pt idx="586">
                  <c:v>44.18</c:v>
                </c:pt>
                <c:pt idx="587">
                  <c:v>40.67</c:v>
                </c:pt>
                <c:pt idx="588">
                  <c:v>43.27</c:v>
                </c:pt>
                <c:pt idx="589">
                  <c:v>43.35</c:v>
                </c:pt>
                <c:pt idx="590">
                  <c:v>43.54</c:v>
                </c:pt>
                <c:pt idx="591">
                  <c:v>42.62</c:v>
                </c:pt>
                <c:pt idx="592">
                  <c:v>44.55</c:v>
                </c:pt>
                <c:pt idx="593">
                  <c:v>42.84</c:v>
                </c:pt>
                <c:pt idx="594">
                  <c:v>45.12</c:v>
                </c:pt>
                <c:pt idx="595">
                  <c:v>40.159999999999997</c:v>
                </c:pt>
                <c:pt idx="596">
                  <c:v>38.200000000000003</c:v>
                </c:pt>
                <c:pt idx="597">
                  <c:v>36.590000000000003</c:v>
                </c:pt>
                <c:pt idx="598">
                  <c:v>36.46</c:v>
                </c:pt>
                <c:pt idx="599">
                  <c:v>35.85</c:v>
                </c:pt>
                <c:pt idx="600">
                  <c:v>35.65</c:v>
                </c:pt>
                <c:pt idx="601">
                  <c:v>36.9</c:v>
                </c:pt>
                <c:pt idx="602">
                  <c:v>37.31</c:v>
                </c:pt>
                <c:pt idx="603">
                  <c:v>38.04</c:v>
                </c:pt>
                <c:pt idx="604">
                  <c:v>37.74</c:v>
                </c:pt>
                <c:pt idx="605">
                  <c:v>36.520000000000003</c:v>
                </c:pt>
                <c:pt idx="606">
                  <c:v>35.92</c:v>
                </c:pt>
                <c:pt idx="607">
                  <c:v>35.409999999999997</c:v>
                </c:pt>
                <c:pt idx="608">
                  <c:v>34.08</c:v>
                </c:pt>
                <c:pt idx="609">
                  <c:v>33.43</c:v>
                </c:pt>
                <c:pt idx="610">
                  <c:v>33.75</c:v>
                </c:pt>
                <c:pt idx="611">
                  <c:v>34.08</c:v>
                </c:pt>
                <c:pt idx="612">
                  <c:v>34.43</c:v>
                </c:pt>
                <c:pt idx="613">
                  <c:v>34.659999999999997</c:v>
                </c:pt>
                <c:pt idx="614">
                  <c:v>34.54</c:v>
                </c:pt>
                <c:pt idx="615">
                  <c:v>32.93</c:v>
                </c:pt>
                <c:pt idx="616">
                  <c:v>35.479999999999997</c:v>
                </c:pt>
                <c:pt idx="617">
                  <c:v>34.94</c:v>
                </c:pt>
                <c:pt idx="618">
                  <c:v>36.21</c:v>
                </c:pt>
                <c:pt idx="619">
                  <c:v>36.26</c:v>
                </c:pt>
                <c:pt idx="620">
                  <c:v>35.630000000000003</c:v>
                </c:pt>
                <c:pt idx="621">
                  <c:v>35.93</c:v>
                </c:pt>
                <c:pt idx="622">
                  <c:v>38.159999999999997</c:v>
                </c:pt>
                <c:pt idx="623">
                  <c:v>35.5</c:v>
                </c:pt>
                <c:pt idx="624">
                  <c:v>35.07</c:v>
                </c:pt>
                <c:pt idx="625">
                  <c:v>33.22</c:v>
                </c:pt>
                <c:pt idx="626">
                  <c:v>32.06</c:v>
                </c:pt>
                <c:pt idx="627">
                  <c:v>31.92</c:v>
                </c:pt>
                <c:pt idx="628">
                  <c:v>31.22</c:v>
                </c:pt>
                <c:pt idx="629">
                  <c:v>30.78</c:v>
                </c:pt>
                <c:pt idx="630">
                  <c:v>31.33</c:v>
                </c:pt>
                <c:pt idx="631">
                  <c:v>31.05</c:v>
                </c:pt>
                <c:pt idx="632">
                  <c:v>30.45</c:v>
                </c:pt>
                <c:pt idx="633">
                  <c:v>30.7</c:v>
                </c:pt>
                <c:pt idx="634">
                  <c:v>30.12</c:v>
                </c:pt>
                <c:pt idx="635">
                  <c:v>30.36</c:v>
                </c:pt>
                <c:pt idx="636">
                  <c:v>30.09</c:v>
                </c:pt>
                <c:pt idx="637">
                  <c:v>29.44</c:v>
                </c:pt>
                <c:pt idx="638">
                  <c:v>29.65</c:v>
                </c:pt>
                <c:pt idx="639">
                  <c:v>30.99</c:v>
                </c:pt>
                <c:pt idx="640">
                  <c:v>32.28</c:v>
                </c:pt>
                <c:pt idx="641">
                  <c:v>31.5</c:v>
                </c:pt>
                <c:pt idx="642">
                  <c:v>28.08</c:v>
                </c:pt>
                <c:pt idx="643">
                  <c:v>25.25</c:v>
                </c:pt>
                <c:pt idx="644">
                  <c:v>33.75</c:v>
                </c:pt>
                <c:pt idx="645">
                  <c:v>34.340000000000003</c:v>
                </c:pt>
                <c:pt idx="646">
                  <c:v>35.56</c:v>
                </c:pt>
                <c:pt idx="647">
                  <c:v>34.96</c:v>
                </c:pt>
                <c:pt idx="648">
                  <c:v>37.64</c:v>
                </c:pt>
                <c:pt idx="649">
                  <c:v>41.46</c:v>
                </c:pt>
                <c:pt idx="650">
                  <c:v>45.2</c:v>
                </c:pt>
                <c:pt idx="651">
                  <c:v>37.08</c:v>
                </c:pt>
                <c:pt idx="652">
                  <c:v>38.57</c:v>
                </c:pt>
                <c:pt idx="653">
                  <c:v>38.799999999999997</c:v>
                </c:pt>
                <c:pt idx="654">
                  <c:v>40.28</c:v>
                </c:pt>
                <c:pt idx="655">
                  <c:v>41.06</c:v>
                </c:pt>
                <c:pt idx="656">
                  <c:v>42.18</c:v>
                </c:pt>
                <c:pt idx="657">
                  <c:v>43.69</c:v>
                </c:pt>
                <c:pt idx="658">
                  <c:v>46.87</c:v>
                </c:pt>
                <c:pt idx="659">
                  <c:v>47.02</c:v>
                </c:pt>
                <c:pt idx="660">
                  <c:v>48.27</c:v>
                </c:pt>
                <c:pt idx="661">
                  <c:v>49.04</c:v>
                </c:pt>
                <c:pt idx="662">
                  <c:v>48.76</c:v>
                </c:pt>
                <c:pt idx="663">
                  <c:v>48.99</c:v>
                </c:pt>
                <c:pt idx="664">
                  <c:v>49.23</c:v>
                </c:pt>
                <c:pt idx="665">
                  <c:v>48.57</c:v>
                </c:pt>
                <c:pt idx="666">
                  <c:v>49.68</c:v>
                </c:pt>
                <c:pt idx="667">
                  <c:v>50.91</c:v>
                </c:pt>
                <c:pt idx="668">
                  <c:v>53.12</c:v>
                </c:pt>
                <c:pt idx="669">
                  <c:v>54.18</c:v>
                </c:pt>
                <c:pt idx="670">
                  <c:v>55.12</c:v>
                </c:pt>
                <c:pt idx="671">
                  <c:v>54.76</c:v>
                </c:pt>
                <c:pt idx="672">
                  <c:v>55.95</c:v>
                </c:pt>
                <c:pt idx="673">
                  <c:v>54.3</c:v>
                </c:pt>
                <c:pt idx="674">
                  <c:v>50.85</c:v>
                </c:pt>
                <c:pt idx="675">
                  <c:v>48</c:v>
                </c:pt>
                <c:pt idx="676">
                  <c:v>45.32</c:v>
                </c:pt>
                <c:pt idx="677">
                  <c:v>42.78</c:v>
                </c:pt>
                <c:pt idx="678">
                  <c:v>42.62</c:v>
                </c:pt>
                <c:pt idx="679">
                  <c:v>40.840000000000003</c:v>
                </c:pt>
                <c:pt idx="680">
                  <c:v>42.15</c:v>
                </c:pt>
                <c:pt idx="681">
                  <c:v>45.92</c:v>
                </c:pt>
                <c:pt idx="682">
                  <c:v>50.63</c:v>
                </c:pt>
                <c:pt idx="683">
                  <c:v>53.68</c:v>
                </c:pt>
                <c:pt idx="684">
                  <c:v>55.78</c:v>
                </c:pt>
                <c:pt idx="685">
                  <c:v>55.86</c:v>
                </c:pt>
                <c:pt idx="686">
                  <c:v>56.54</c:v>
                </c:pt>
                <c:pt idx="687">
                  <c:v>55.85</c:v>
                </c:pt>
                <c:pt idx="688">
                  <c:v>53.27</c:v>
                </c:pt>
                <c:pt idx="689">
                  <c:v>48.79</c:v>
                </c:pt>
                <c:pt idx="690">
                  <c:v>47.62</c:v>
                </c:pt>
                <c:pt idx="691">
                  <c:v>46.37</c:v>
                </c:pt>
                <c:pt idx="692">
                  <c:v>44.7</c:v>
                </c:pt>
                <c:pt idx="693">
                  <c:v>44.21</c:v>
                </c:pt>
                <c:pt idx="694">
                  <c:v>42.71</c:v>
                </c:pt>
                <c:pt idx="695">
                  <c:v>42.24</c:v>
                </c:pt>
                <c:pt idx="696">
                  <c:v>41.64</c:v>
                </c:pt>
                <c:pt idx="697">
                  <c:v>40.68</c:v>
                </c:pt>
                <c:pt idx="698">
                  <c:v>40.25</c:v>
                </c:pt>
                <c:pt idx="699">
                  <c:v>40.71</c:v>
                </c:pt>
                <c:pt idx="700">
                  <c:v>39.83</c:v>
                </c:pt>
                <c:pt idx="701">
                  <c:v>40.450000000000003</c:v>
                </c:pt>
                <c:pt idx="702">
                  <c:v>40.68</c:v>
                </c:pt>
                <c:pt idx="703">
                  <c:v>40.74</c:v>
                </c:pt>
                <c:pt idx="704">
                  <c:v>36</c:v>
                </c:pt>
                <c:pt idx="705">
                  <c:v>46.79</c:v>
                </c:pt>
                <c:pt idx="706">
                  <c:v>45.96</c:v>
                </c:pt>
                <c:pt idx="707">
                  <c:v>47.15</c:v>
                </c:pt>
                <c:pt idx="708">
                  <c:v>52.02</c:v>
                </c:pt>
                <c:pt idx="709">
                  <c:v>59.75</c:v>
                </c:pt>
                <c:pt idx="710">
                  <c:v>69.069999999999993</c:v>
                </c:pt>
                <c:pt idx="711">
                  <c:v>69.78</c:v>
                </c:pt>
                <c:pt idx="712">
                  <c:v>82.69</c:v>
                </c:pt>
                <c:pt idx="713">
                  <c:v>93.03</c:v>
                </c:pt>
                <c:pt idx="714">
                  <c:v>101.59</c:v>
                </c:pt>
                <c:pt idx="715">
                  <c:v>111.44</c:v>
                </c:pt>
                <c:pt idx="716">
                  <c:v>125.59</c:v>
                </c:pt>
                <c:pt idx="717">
                  <c:v>141.94</c:v>
                </c:pt>
                <c:pt idx="718">
                  <c:v>171.84</c:v>
                </c:pt>
                <c:pt idx="719">
                  <c:v>171.32</c:v>
                </c:pt>
                <c:pt idx="720">
                  <c:v>185.04</c:v>
                </c:pt>
                <c:pt idx="721">
                  <c:v>206.81</c:v>
                </c:pt>
                <c:pt idx="722">
                  <c:v>222.4</c:v>
                </c:pt>
                <c:pt idx="723">
                  <c:v>232.99</c:v>
                </c:pt>
                <c:pt idx="724">
                  <c:v>249.68</c:v>
                </c:pt>
                <c:pt idx="725">
                  <c:v>261.10000000000002</c:v>
                </c:pt>
                <c:pt idx="726">
                  <c:v>257.42</c:v>
                </c:pt>
                <c:pt idx="727">
                  <c:v>276.51</c:v>
                </c:pt>
                <c:pt idx="728">
                  <c:v>279.89</c:v>
                </c:pt>
                <c:pt idx="729">
                  <c:v>278.20999999999998</c:v>
                </c:pt>
                <c:pt idx="730">
                  <c:v>273.83</c:v>
                </c:pt>
                <c:pt idx="731">
                  <c:v>279.19</c:v>
                </c:pt>
                <c:pt idx="732">
                  <c:v>281.73</c:v>
                </c:pt>
                <c:pt idx="733">
                  <c:v>287.02</c:v>
                </c:pt>
                <c:pt idx="734">
                  <c:v>267.56</c:v>
                </c:pt>
                <c:pt idx="735">
                  <c:v>263.08</c:v>
                </c:pt>
                <c:pt idx="736">
                  <c:v>256.31</c:v>
                </c:pt>
                <c:pt idx="737">
                  <c:v>251.53</c:v>
                </c:pt>
                <c:pt idx="738">
                  <c:v>227.49</c:v>
                </c:pt>
                <c:pt idx="739">
                  <c:v>208.86</c:v>
                </c:pt>
                <c:pt idx="740">
                  <c:v>203.94</c:v>
                </c:pt>
                <c:pt idx="741">
                  <c:v>191.3</c:v>
                </c:pt>
                <c:pt idx="742">
                  <c:v>171.77</c:v>
                </c:pt>
                <c:pt idx="743">
                  <c:v>158.93</c:v>
                </c:pt>
                <c:pt idx="744">
                  <c:v>146.04</c:v>
                </c:pt>
                <c:pt idx="745">
                  <c:v>131.71</c:v>
                </c:pt>
                <c:pt idx="746">
                  <c:v>117.71</c:v>
                </c:pt>
                <c:pt idx="747">
                  <c:v>102.23</c:v>
                </c:pt>
                <c:pt idx="748">
                  <c:v>94.78</c:v>
                </c:pt>
                <c:pt idx="749">
                  <c:v>89.01</c:v>
                </c:pt>
                <c:pt idx="750">
                  <c:v>88.18</c:v>
                </c:pt>
                <c:pt idx="751">
                  <c:v>75.760000000000005</c:v>
                </c:pt>
                <c:pt idx="752">
                  <c:v>67.94</c:v>
                </c:pt>
                <c:pt idx="753">
                  <c:v>64.03</c:v>
                </c:pt>
                <c:pt idx="754">
                  <c:v>60.62</c:v>
                </c:pt>
                <c:pt idx="755">
                  <c:v>56.57</c:v>
                </c:pt>
                <c:pt idx="756">
                  <c:v>50.2</c:v>
                </c:pt>
                <c:pt idx="757">
                  <c:v>41.13</c:v>
                </c:pt>
                <c:pt idx="758">
                  <c:v>41.66</c:v>
                </c:pt>
                <c:pt idx="759">
                  <c:v>38.619999999999997</c:v>
                </c:pt>
                <c:pt idx="760">
                  <c:v>33.97</c:v>
                </c:pt>
                <c:pt idx="761">
                  <c:v>28.68</c:v>
                </c:pt>
                <c:pt idx="762">
                  <c:v>30.65</c:v>
                </c:pt>
                <c:pt idx="763">
                  <c:v>28.79</c:v>
                </c:pt>
                <c:pt idx="764">
                  <c:v>26.85</c:v>
                </c:pt>
                <c:pt idx="765">
                  <c:v>24.33</c:v>
                </c:pt>
                <c:pt idx="766">
                  <c:v>22.16</c:v>
                </c:pt>
                <c:pt idx="767">
                  <c:v>18.12</c:v>
                </c:pt>
                <c:pt idx="768">
                  <c:v>18.12</c:v>
                </c:pt>
                <c:pt idx="769">
                  <c:v>12.72</c:v>
                </c:pt>
                <c:pt idx="770">
                  <c:v>17.93</c:v>
                </c:pt>
                <c:pt idx="771">
                  <c:v>14.38</c:v>
                </c:pt>
                <c:pt idx="772">
                  <c:v>10.89</c:v>
                </c:pt>
                <c:pt idx="773">
                  <c:v>7.65</c:v>
                </c:pt>
                <c:pt idx="774">
                  <c:v>7.65</c:v>
                </c:pt>
                <c:pt idx="775">
                  <c:v>7.65</c:v>
                </c:pt>
                <c:pt idx="776">
                  <c:v>7.65</c:v>
                </c:pt>
                <c:pt idx="777">
                  <c:v>12.92</c:v>
                </c:pt>
                <c:pt idx="778">
                  <c:v>12.92</c:v>
                </c:pt>
                <c:pt idx="779">
                  <c:v>12.92</c:v>
                </c:pt>
                <c:pt idx="780">
                  <c:v>12.92</c:v>
                </c:pt>
                <c:pt idx="781">
                  <c:v>12.92</c:v>
                </c:pt>
                <c:pt idx="782">
                  <c:v>12.92</c:v>
                </c:pt>
                <c:pt idx="783">
                  <c:v>12.92</c:v>
                </c:pt>
                <c:pt idx="784">
                  <c:v>10.17</c:v>
                </c:pt>
                <c:pt idx="785">
                  <c:v>10.17</c:v>
                </c:pt>
                <c:pt idx="786">
                  <c:v>10.17</c:v>
                </c:pt>
                <c:pt idx="787">
                  <c:v>10.17</c:v>
                </c:pt>
                <c:pt idx="788">
                  <c:v>10.17</c:v>
                </c:pt>
                <c:pt idx="789">
                  <c:v>10.17</c:v>
                </c:pt>
                <c:pt idx="790">
                  <c:v>10.17</c:v>
                </c:pt>
                <c:pt idx="791">
                  <c:v>9.01</c:v>
                </c:pt>
                <c:pt idx="792">
                  <c:v>9.01</c:v>
                </c:pt>
                <c:pt idx="793">
                  <c:v>9.01</c:v>
                </c:pt>
                <c:pt idx="794">
                  <c:v>9.01</c:v>
                </c:pt>
                <c:pt idx="795">
                  <c:v>9.01</c:v>
                </c:pt>
                <c:pt idx="796">
                  <c:v>9.01</c:v>
                </c:pt>
                <c:pt idx="797">
                  <c:v>9.01</c:v>
                </c:pt>
                <c:pt idx="798">
                  <c:v>20.02</c:v>
                </c:pt>
                <c:pt idx="799">
                  <c:v>20.02</c:v>
                </c:pt>
                <c:pt idx="800">
                  <c:v>20.02</c:v>
                </c:pt>
                <c:pt idx="801">
                  <c:v>20.02</c:v>
                </c:pt>
                <c:pt idx="802">
                  <c:v>20.02</c:v>
                </c:pt>
                <c:pt idx="803">
                  <c:v>20.02</c:v>
                </c:pt>
                <c:pt idx="804">
                  <c:v>20.02</c:v>
                </c:pt>
                <c:pt idx="805">
                  <c:v>13.5</c:v>
                </c:pt>
                <c:pt idx="806">
                  <c:v>13.5</c:v>
                </c:pt>
                <c:pt idx="807">
                  <c:v>13.5</c:v>
                </c:pt>
                <c:pt idx="808">
                  <c:v>13.5</c:v>
                </c:pt>
                <c:pt idx="809">
                  <c:v>13.5</c:v>
                </c:pt>
                <c:pt idx="810">
                  <c:v>13.5</c:v>
                </c:pt>
                <c:pt idx="811">
                  <c:v>13.5</c:v>
                </c:pt>
                <c:pt idx="812">
                  <c:v>5.47</c:v>
                </c:pt>
                <c:pt idx="813">
                  <c:v>5.47</c:v>
                </c:pt>
                <c:pt idx="814">
                  <c:v>5.47</c:v>
                </c:pt>
                <c:pt idx="815">
                  <c:v>5.47</c:v>
                </c:pt>
                <c:pt idx="816">
                  <c:v>5.47</c:v>
                </c:pt>
                <c:pt idx="817">
                  <c:v>5.47</c:v>
                </c:pt>
                <c:pt idx="818">
                  <c:v>5.47</c:v>
                </c:pt>
                <c:pt idx="819">
                  <c:v>4.68</c:v>
                </c:pt>
                <c:pt idx="820">
                  <c:v>4.68</c:v>
                </c:pt>
                <c:pt idx="821">
                  <c:v>4.68</c:v>
                </c:pt>
                <c:pt idx="822">
                  <c:v>4.68</c:v>
                </c:pt>
                <c:pt idx="823">
                  <c:v>4.68</c:v>
                </c:pt>
                <c:pt idx="824">
                  <c:v>4.68</c:v>
                </c:pt>
                <c:pt idx="825">
                  <c:v>4.68</c:v>
                </c:pt>
                <c:pt idx="826">
                  <c:v>4.63</c:v>
                </c:pt>
                <c:pt idx="827">
                  <c:v>4.63</c:v>
                </c:pt>
                <c:pt idx="828">
                  <c:v>4.63</c:v>
                </c:pt>
                <c:pt idx="829">
                  <c:v>4.63</c:v>
                </c:pt>
                <c:pt idx="830">
                  <c:v>4.63</c:v>
                </c:pt>
                <c:pt idx="831">
                  <c:v>4.63</c:v>
                </c:pt>
                <c:pt idx="832">
                  <c:v>4.63</c:v>
                </c:pt>
                <c:pt idx="833">
                  <c:v>7.71</c:v>
                </c:pt>
                <c:pt idx="834">
                  <c:v>7.71</c:v>
                </c:pt>
                <c:pt idx="835">
                  <c:v>7.71</c:v>
                </c:pt>
                <c:pt idx="836">
                  <c:v>7.71</c:v>
                </c:pt>
                <c:pt idx="837">
                  <c:v>7.71</c:v>
                </c:pt>
                <c:pt idx="838">
                  <c:v>7.71</c:v>
                </c:pt>
                <c:pt idx="839">
                  <c:v>7.71</c:v>
                </c:pt>
                <c:pt idx="840">
                  <c:v>10.83</c:v>
                </c:pt>
                <c:pt idx="841">
                  <c:v>10.83</c:v>
                </c:pt>
                <c:pt idx="842">
                  <c:v>10.83</c:v>
                </c:pt>
                <c:pt idx="843">
                  <c:v>10.83</c:v>
                </c:pt>
                <c:pt idx="844">
                  <c:v>10.83</c:v>
                </c:pt>
                <c:pt idx="845">
                  <c:v>10.83</c:v>
                </c:pt>
                <c:pt idx="846">
                  <c:v>10.83</c:v>
                </c:pt>
                <c:pt idx="847">
                  <c:v>14.21</c:v>
                </c:pt>
                <c:pt idx="848">
                  <c:v>14.21</c:v>
                </c:pt>
                <c:pt idx="849">
                  <c:v>14.21</c:v>
                </c:pt>
                <c:pt idx="850">
                  <c:v>14.21</c:v>
                </c:pt>
                <c:pt idx="851">
                  <c:v>14.21</c:v>
                </c:pt>
                <c:pt idx="852">
                  <c:v>14.21</c:v>
                </c:pt>
                <c:pt idx="853">
                  <c:v>14.21</c:v>
                </c:pt>
                <c:pt idx="854">
                  <c:v>22.68</c:v>
                </c:pt>
                <c:pt idx="855">
                  <c:v>22.68</c:v>
                </c:pt>
                <c:pt idx="856">
                  <c:v>22.68</c:v>
                </c:pt>
                <c:pt idx="857">
                  <c:v>22.68</c:v>
                </c:pt>
                <c:pt idx="858">
                  <c:v>22.68</c:v>
                </c:pt>
                <c:pt idx="859">
                  <c:v>22.68</c:v>
                </c:pt>
                <c:pt idx="860">
                  <c:v>22.68</c:v>
                </c:pt>
                <c:pt idx="861">
                  <c:v>25.74</c:v>
                </c:pt>
                <c:pt idx="862">
                  <c:v>25.74</c:v>
                </c:pt>
                <c:pt idx="863">
                  <c:v>25.74</c:v>
                </c:pt>
                <c:pt idx="864">
                  <c:v>25.74</c:v>
                </c:pt>
                <c:pt idx="865">
                  <c:v>25.74</c:v>
                </c:pt>
                <c:pt idx="866">
                  <c:v>25.74</c:v>
                </c:pt>
                <c:pt idx="867">
                  <c:v>25.74</c:v>
                </c:pt>
                <c:pt idx="868">
                  <c:v>28.95</c:v>
                </c:pt>
                <c:pt idx="869">
                  <c:v>28.95</c:v>
                </c:pt>
                <c:pt idx="870">
                  <c:v>28.95</c:v>
                </c:pt>
                <c:pt idx="871">
                  <c:v>28.95</c:v>
                </c:pt>
                <c:pt idx="872">
                  <c:v>28.95</c:v>
                </c:pt>
                <c:pt idx="873">
                  <c:v>28.95</c:v>
                </c:pt>
                <c:pt idx="874">
                  <c:v>28.95</c:v>
                </c:pt>
                <c:pt idx="875">
                  <c:v>32.229999999999997</c:v>
                </c:pt>
                <c:pt idx="876">
                  <c:v>32.229999999999997</c:v>
                </c:pt>
                <c:pt idx="877">
                  <c:v>32.229999999999997</c:v>
                </c:pt>
                <c:pt idx="878">
                  <c:v>32.229999999999997</c:v>
                </c:pt>
                <c:pt idx="879">
                  <c:v>32.229999999999997</c:v>
                </c:pt>
                <c:pt idx="880">
                  <c:v>32.229999999999997</c:v>
                </c:pt>
                <c:pt idx="881">
                  <c:v>32.229999999999997</c:v>
                </c:pt>
                <c:pt idx="882">
                  <c:v>30.34</c:v>
                </c:pt>
                <c:pt idx="883">
                  <c:v>30.34</c:v>
                </c:pt>
                <c:pt idx="884">
                  <c:v>30.34</c:v>
                </c:pt>
                <c:pt idx="885">
                  <c:v>30.34</c:v>
                </c:pt>
                <c:pt idx="886">
                  <c:v>30.34</c:v>
                </c:pt>
                <c:pt idx="887">
                  <c:v>30.34</c:v>
                </c:pt>
                <c:pt idx="888">
                  <c:v>30.34</c:v>
                </c:pt>
                <c:pt idx="889">
                  <c:v>32.590000000000003</c:v>
                </c:pt>
                <c:pt idx="890">
                  <c:v>32.590000000000003</c:v>
                </c:pt>
                <c:pt idx="891">
                  <c:v>32.590000000000003</c:v>
                </c:pt>
                <c:pt idx="892">
                  <c:v>32.590000000000003</c:v>
                </c:pt>
                <c:pt idx="893">
                  <c:v>32.590000000000003</c:v>
                </c:pt>
                <c:pt idx="894">
                  <c:v>32.590000000000003</c:v>
                </c:pt>
                <c:pt idx="895">
                  <c:v>32.590000000000003</c:v>
                </c:pt>
                <c:pt idx="896">
                  <c:v>39.85</c:v>
                </c:pt>
                <c:pt idx="897">
                  <c:v>39.85</c:v>
                </c:pt>
                <c:pt idx="898">
                  <c:v>39.85</c:v>
                </c:pt>
                <c:pt idx="899">
                  <c:v>39.85</c:v>
                </c:pt>
                <c:pt idx="900">
                  <c:v>39.85</c:v>
                </c:pt>
                <c:pt idx="901">
                  <c:v>39.85</c:v>
                </c:pt>
                <c:pt idx="902">
                  <c:v>39.85</c:v>
                </c:pt>
                <c:pt idx="903">
                  <c:v>30.14</c:v>
                </c:pt>
                <c:pt idx="904">
                  <c:v>30.14</c:v>
                </c:pt>
                <c:pt idx="905">
                  <c:v>30.14</c:v>
                </c:pt>
                <c:pt idx="906">
                  <c:v>30.14</c:v>
                </c:pt>
                <c:pt idx="907">
                  <c:v>30.14</c:v>
                </c:pt>
                <c:pt idx="908">
                  <c:v>30.14</c:v>
                </c:pt>
                <c:pt idx="909">
                  <c:v>30.14</c:v>
                </c:pt>
                <c:pt idx="910">
                  <c:v>35.78</c:v>
                </c:pt>
                <c:pt idx="911">
                  <c:v>35.78</c:v>
                </c:pt>
                <c:pt idx="912">
                  <c:v>35.78</c:v>
                </c:pt>
                <c:pt idx="913">
                  <c:v>35.78</c:v>
                </c:pt>
                <c:pt idx="914">
                  <c:v>35.78</c:v>
                </c:pt>
                <c:pt idx="915">
                  <c:v>35.78</c:v>
                </c:pt>
                <c:pt idx="916">
                  <c:v>35.78</c:v>
                </c:pt>
                <c:pt idx="917">
                  <c:v>34.04</c:v>
                </c:pt>
                <c:pt idx="918">
                  <c:v>34.04</c:v>
                </c:pt>
                <c:pt idx="919">
                  <c:v>34.04</c:v>
                </c:pt>
                <c:pt idx="920">
                  <c:v>34.04</c:v>
                </c:pt>
                <c:pt idx="921">
                  <c:v>34.04</c:v>
                </c:pt>
                <c:pt idx="922">
                  <c:v>34.04</c:v>
                </c:pt>
                <c:pt idx="923">
                  <c:v>34.04</c:v>
                </c:pt>
                <c:pt idx="924">
                  <c:v>29.66</c:v>
                </c:pt>
                <c:pt idx="925">
                  <c:v>29.66</c:v>
                </c:pt>
                <c:pt idx="926">
                  <c:v>29.66</c:v>
                </c:pt>
                <c:pt idx="927">
                  <c:v>29.66</c:v>
                </c:pt>
                <c:pt idx="928">
                  <c:v>29.66</c:v>
                </c:pt>
                <c:pt idx="929">
                  <c:v>29.66</c:v>
                </c:pt>
                <c:pt idx="930">
                  <c:v>29.66</c:v>
                </c:pt>
                <c:pt idx="931">
                  <c:v>26.63</c:v>
                </c:pt>
                <c:pt idx="932">
                  <c:v>26.63</c:v>
                </c:pt>
                <c:pt idx="933">
                  <c:v>26.63</c:v>
                </c:pt>
                <c:pt idx="934">
                  <c:v>26.63</c:v>
                </c:pt>
                <c:pt idx="935">
                  <c:v>26.63</c:v>
                </c:pt>
                <c:pt idx="936">
                  <c:v>26.63</c:v>
                </c:pt>
                <c:pt idx="937">
                  <c:v>26.63</c:v>
                </c:pt>
                <c:pt idx="938">
                  <c:v>24.16</c:v>
                </c:pt>
                <c:pt idx="939">
                  <c:v>24.16</c:v>
                </c:pt>
                <c:pt idx="940">
                  <c:v>24.16</c:v>
                </c:pt>
                <c:pt idx="941">
                  <c:v>24.16</c:v>
                </c:pt>
                <c:pt idx="942">
                  <c:v>24.16</c:v>
                </c:pt>
                <c:pt idx="943">
                  <c:v>24.16</c:v>
                </c:pt>
                <c:pt idx="944">
                  <c:v>24.16</c:v>
                </c:pt>
                <c:pt idx="945">
                  <c:v>16.78</c:v>
                </c:pt>
                <c:pt idx="946">
                  <c:v>16.78</c:v>
                </c:pt>
                <c:pt idx="947">
                  <c:v>16.78</c:v>
                </c:pt>
                <c:pt idx="948">
                  <c:v>16.78</c:v>
                </c:pt>
                <c:pt idx="949">
                  <c:v>16.78</c:v>
                </c:pt>
                <c:pt idx="950">
                  <c:v>16.78</c:v>
                </c:pt>
                <c:pt idx="951">
                  <c:v>16.78</c:v>
                </c:pt>
                <c:pt idx="952">
                  <c:v>17.09</c:v>
                </c:pt>
                <c:pt idx="953">
                  <c:v>17.09</c:v>
                </c:pt>
                <c:pt idx="954">
                  <c:v>17.09</c:v>
                </c:pt>
                <c:pt idx="955">
                  <c:v>17.09</c:v>
                </c:pt>
                <c:pt idx="956">
                  <c:v>17.09</c:v>
                </c:pt>
                <c:pt idx="957">
                  <c:v>17.09</c:v>
                </c:pt>
                <c:pt idx="958">
                  <c:v>17.09</c:v>
                </c:pt>
                <c:pt idx="959">
                  <c:v>7.22</c:v>
                </c:pt>
                <c:pt idx="960">
                  <c:v>7.22</c:v>
                </c:pt>
                <c:pt idx="961">
                  <c:v>7.22</c:v>
                </c:pt>
                <c:pt idx="962">
                  <c:v>7.22</c:v>
                </c:pt>
                <c:pt idx="963">
                  <c:v>7.22</c:v>
                </c:pt>
                <c:pt idx="964">
                  <c:v>7.22</c:v>
                </c:pt>
                <c:pt idx="965">
                  <c:v>7.22</c:v>
                </c:pt>
                <c:pt idx="966">
                  <c:v>12.07</c:v>
                </c:pt>
                <c:pt idx="967">
                  <c:v>12.07</c:v>
                </c:pt>
                <c:pt idx="968">
                  <c:v>12.07</c:v>
                </c:pt>
                <c:pt idx="969">
                  <c:v>12.07</c:v>
                </c:pt>
                <c:pt idx="970">
                  <c:v>12.07</c:v>
                </c:pt>
                <c:pt idx="971">
                  <c:v>12.07</c:v>
                </c:pt>
                <c:pt idx="972">
                  <c:v>12.07</c:v>
                </c:pt>
                <c:pt idx="973">
                  <c:v>7.89</c:v>
                </c:pt>
                <c:pt idx="974">
                  <c:v>7.89</c:v>
                </c:pt>
                <c:pt idx="975">
                  <c:v>7.89</c:v>
                </c:pt>
                <c:pt idx="976">
                  <c:v>7.89</c:v>
                </c:pt>
                <c:pt idx="977">
                  <c:v>7.89</c:v>
                </c:pt>
                <c:pt idx="978">
                  <c:v>7.89</c:v>
                </c:pt>
                <c:pt idx="979">
                  <c:v>7.89</c:v>
                </c:pt>
                <c:pt idx="980">
                  <c:v>6.71</c:v>
                </c:pt>
                <c:pt idx="981">
                  <c:v>6.71</c:v>
                </c:pt>
                <c:pt idx="982">
                  <c:v>6.71</c:v>
                </c:pt>
                <c:pt idx="983">
                  <c:v>6.71</c:v>
                </c:pt>
                <c:pt idx="984">
                  <c:v>6.71</c:v>
                </c:pt>
                <c:pt idx="985">
                  <c:v>6.71</c:v>
                </c:pt>
                <c:pt idx="986">
                  <c:v>6.71</c:v>
                </c:pt>
                <c:pt idx="987">
                  <c:v>7.25</c:v>
                </c:pt>
                <c:pt idx="988">
                  <c:v>7.25</c:v>
                </c:pt>
                <c:pt idx="989">
                  <c:v>7.25</c:v>
                </c:pt>
                <c:pt idx="990">
                  <c:v>7.25</c:v>
                </c:pt>
                <c:pt idx="991">
                  <c:v>7.25</c:v>
                </c:pt>
                <c:pt idx="992">
                  <c:v>7.25</c:v>
                </c:pt>
                <c:pt idx="993">
                  <c:v>7.25</c:v>
                </c:pt>
                <c:pt idx="994">
                  <c:v>4.72</c:v>
                </c:pt>
                <c:pt idx="995">
                  <c:v>4.72</c:v>
                </c:pt>
                <c:pt idx="996">
                  <c:v>4.72</c:v>
                </c:pt>
                <c:pt idx="997">
                  <c:v>4.72</c:v>
                </c:pt>
                <c:pt idx="998">
                  <c:v>4.72</c:v>
                </c:pt>
                <c:pt idx="999">
                  <c:v>4.72</c:v>
                </c:pt>
                <c:pt idx="1000">
                  <c:v>4.72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D7-423E-8E18-9CB8EB2D8AA0}"/>
            </c:ext>
          </c:extLst>
        </c:ser>
        <c:ser>
          <c:idx val="3"/>
          <c:order val="3"/>
          <c:tx>
            <c:strRef>
              <c:f>COVID_practice_2a!$E$1</c:f>
              <c:strCache>
                <c:ptCount val="1"/>
                <c:pt idx="0">
                  <c:v>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COVID_practice_2a!$E$2:$E$1002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0.03</c:v>
                </c:pt>
                <c:pt idx="52">
                  <c:v>0.03</c:v>
                </c:pt>
                <c:pt idx="53">
                  <c:v>7.0000000000000007E-2</c:v>
                </c:pt>
                <c:pt idx="54">
                  <c:v>7.0000000000000007E-2</c:v>
                </c:pt>
                <c:pt idx="55">
                  <c:v>0.1</c:v>
                </c:pt>
                <c:pt idx="56">
                  <c:v>0.17</c:v>
                </c:pt>
                <c:pt idx="57">
                  <c:v>0.26</c:v>
                </c:pt>
                <c:pt idx="58">
                  <c:v>0.43</c:v>
                </c:pt>
                <c:pt idx="59">
                  <c:v>0.5</c:v>
                </c:pt>
                <c:pt idx="60">
                  <c:v>0.69</c:v>
                </c:pt>
                <c:pt idx="61">
                  <c:v>0.83</c:v>
                </c:pt>
                <c:pt idx="62">
                  <c:v>0.96</c:v>
                </c:pt>
                <c:pt idx="63">
                  <c:v>1.26</c:v>
                </c:pt>
                <c:pt idx="64">
                  <c:v>1.32</c:v>
                </c:pt>
                <c:pt idx="65">
                  <c:v>1.32</c:v>
                </c:pt>
                <c:pt idx="66">
                  <c:v>1.36</c:v>
                </c:pt>
                <c:pt idx="67">
                  <c:v>1.29</c:v>
                </c:pt>
                <c:pt idx="68">
                  <c:v>1.42</c:v>
                </c:pt>
                <c:pt idx="69">
                  <c:v>1.55</c:v>
                </c:pt>
                <c:pt idx="70">
                  <c:v>1.45</c:v>
                </c:pt>
                <c:pt idx="71">
                  <c:v>1.55</c:v>
                </c:pt>
                <c:pt idx="72">
                  <c:v>1.65</c:v>
                </c:pt>
                <c:pt idx="73">
                  <c:v>1.55</c:v>
                </c:pt>
                <c:pt idx="74">
                  <c:v>1.92</c:v>
                </c:pt>
                <c:pt idx="75">
                  <c:v>1.92</c:v>
                </c:pt>
                <c:pt idx="76">
                  <c:v>2.02</c:v>
                </c:pt>
                <c:pt idx="77">
                  <c:v>2.15</c:v>
                </c:pt>
                <c:pt idx="78">
                  <c:v>2.12</c:v>
                </c:pt>
                <c:pt idx="79">
                  <c:v>2.1800000000000002</c:v>
                </c:pt>
                <c:pt idx="80">
                  <c:v>2.31</c:v>
                </c:pt>
                <c:pt idx="81">
                  <c:v>2.12</c:v>
                </c:pt>
                <c:pt idx="82">
                  <c:v>2.31</c:v>
                </c:pt>
                <c:pt idx="83">
                  <c:v>2.38</c:v>
                </c:pt>
                <c:pt idx="84">
                  <c:v>2.41</c:v>
                </c:pt>
                <c:pt idx="85">
                  <c:v>2.38</c:v>
                </c:pt>
                <c:pt idx="86">
                  <c:v>2.35</c:v>
                </c:pt>
                <c:pt idx="87">
                  <c:v>2.5499999999999998</c:v>
                </c:pt>
                <c:pt idx="88">
                  <c:v>2.21</c:v>
                </c:pt>
                <c:pt idx="89">
                  <c:v>2.61</c:v>
                </c:pt>
                <c:pt idx="90">
                  <c:v>3.6</c:v>
                </c:pt>
                <c:pt idx="91">
                  <c:v>3.27</c:v>
                </c:pt>
                <c:pt idx="92">
                  <c:v>3.9</c:v>
                </c:pt>
                <c:pt idx="93">
                  <c:v>5.22</c:v>
                </c:pt>
                <c:pt idx="94">
                  <c:v>5.32</c:v>
                </c:pt>
                <c:pt idx="95">
                  <c:v>5.45</c:v>
                </c:pt>
                <c:pt idx="96">
                  <c:v>5.12</c:v>
                </c:pt>
                <c:pt idx="97">
                  <c:v>4.03</c:v>
                </c:pt>
                <c:pt idx="98">
                  <c:v>4.3</c:v>
                </c:pt>
                <c:pt idx="99">
                  <c:v>3.7</c:v>
                </c:pt>
                <c:pt idx="100">
                  <c:v>2.35</c:v>
                </c:pt>
                <c:pt idx="101">
                  <c:v>2.1800000000000002</c:v>
                </c:pt>
                <c:pt idx="102">
                  <c:v>2.31</c:v>
                </c:pt>
                <c:pt idx="103">
                  <c:v>1.95</c:v>
                </c:pt>
                <c:pt idx="104">
                  <c:v>1.75</c:v>
                </c:pt>
                <c:pt idx="105">
                  <c:v>1.95</c:v>
                </c:pt>
                <c:pt idx="106">
                  <c:v>1.92</c:v>
                </c:pt>
                <c:pt idx="107">
                  <c:v>2.0499999999999998</c:v>
                </c:pt>
                <c:pt idx="108">
                  <c:v>2.88</c:v>
                </c:pt>
                <c:pt idx="109">
                  <c:v>2.61</c:v>
                </c:pt>
                <c:pt idx="110">
                  <c:v>2.71</c:v>
                </c:pt>
                <c:pt idx="111">
                  <c:v>3.14</c:v>
                </c:pt>
                <c:pt idx="112">
                  <c:v>2.94</c:v>
                </c:pt>
                <c:pt idx="113">
                  <c:v>3.21</c:v>
                </c:pt>
                <c:pt idx="114">
                  <c:v>3.37</c:v>
                </c:pt>
                <c:pt idx="115">
                  <c:v>2.78</c:v>
                </c:pt>
                <c:pt idx="116">
                  <c:v>3.64</c:v>
                </c:pt>
                <c:pt idx="117">
                  <c:v>3.64</c:v>
                </c:pt>
                <c:pt idx="118">
                  <c:v>3.57</c:v>
                </c:pt>
                <c:pt idx="119">
                  <c:v>3.6</c:v>
                </c:pt>
                <c:pt idx="120">
                  <c:v>5.22</c:v>
                </c:pt>
                <c:pt idx="121">
                  <c:v>5.42</c:v>
                </c:pt>
                <c:pt idx="122">
                  <c:v>5.65</c:v>
                </c:pt>
                <c:pt idx="123">
                  <c:v>5.49</c:v>
                </c:pt>
                <c:pt idx="124">
                  <c:v>5.72</c:v>
                </c:pt>
                <c:pt idx="125">
                  <c:v>5.92</c:v>
                </c:pt>
                <c:pt idx="126">
                  <c:v>6.02</c:v>
                </c:pt>
                <c:pt idx="127">
                  <c:v>5.09</c:v>
                </c:pt>
                <c:pt idx="128">
                  <c:v>5.49</c:v>
                </c:pt>
                <c:pt idx="129">
                  <c:v>5.82</c:v>
                </c:pt>
                <c:pt idx="130">
                  <c:v>6.28</c:v>
                </c:pt>
                <c:pt idx="131">
                  <c:v>6.68</c:v>
                </c:pt>
                <c:pt idx="132">
                  <c:v>7.74</c:v>
                </c:pt>
                <c:pt idx="133">
                  <c:v>8.43</c:v>
                </c:pt>
                <c:pt idx="134">
                  <c:v>8.89</c:v>
                </c:pt>
                <c:pt idx="135">
                  <c:v>8.83</c:v>
                </c:pt>
                <c:pt idx="136">
                  <c:v>9.85</c:v>
                </c:pt>
                <c:pt idx="137">
                  <c:v>10.25</c:v>
                </c:pt>
                <c:pt idx="138">
                  <c:v>10.84</c:v>
                </c:pt>
                <c:pt idx="139">
                  <c:v>10.68</c:v>
                </c:pt>
                <c:pt idx="140">
                  <c:v>10.84</c:v>
                </c:pt>
                <c:pt idx="141">
                  <c:v>11.27</c:v>
                </c:pt>
                <c:pt idx="142">
                  <c:v>13.65</c:v>
                </c:pt>
                <c:pt idx="143">
                  <c:v>14.12</c:v>
                </c:pt>
                <c:pt idx="144">
                  <c:v>14.51</c:v>
                </c:pt>
                <c:pt idx="145">
                  <c:v>14.98</c:v>
                </c:pt>
                <c:pt idx="146">
                  <c:v>14.68</c:v>
                </c:pt>
                <c:pt idx="147">
                  <c:v>15.27</c:v>
                </c:pt>
                <c:pt idx="148">
                  <c:v>14.68</c:v>
                </c:pt>
                <c:pt idx="149">
                  <c:v>14.55</c:v>
                </c:pt>
                <c:pt idx="150">
                  <c:v>14.38</c:v>
                </c:pt>
                <c:pt idx="151">
                  <c:v>14.45</c:v>
                </c:pt>
                <c:pt idx="152">
                  <c:v>14.94</c:v>
                </c:pt>
                <c:pt idx="153">
                  <c:v>16.46</c:v>
                </c:pt>
                <c:pt idx="154">
                  <c:v>17.79</c:v>
                </c:pt>
                <c:pt idx="155">
                  <c:v>19.5</c:v>
                </c:pt>
                <c:pt idx="156">
                  <c:v>19.41</c:v>
                </c:pt>
                <c:pt idx="157">
                  <c:v>19.670000000000002</c:v>
                </c:pt>
                <c:pt idx="158">
                  <c:v>20.100000000000001</c:v>
                </c:pt>
                <c:pt idx="159">
                  <c:v>19.7</c:v>
                </c:pt>
                <c:pt idx="160">
                  <c:v>19.34</c:v>
                </c:pt>
                <c:pt idx="161">
                  <c:v>18.05</c:v>
                </c:pt>
                <c:pt idx="162">
                  <c:v>18.940000000000001</c:v>
                </c:pt>
                <c:pt idx="163">
                  <c:v>18.309999999999999</c:v>
                </c:pt>
                <c:pt idx="164">
                  <c:v>18.41</c:v>
                </c:pt>
                <c:pt idx="165">
                  <c:v>18.84</c:v>
                </c:pt>
                <c:pt idx="166">
                  <c:v>18.84</c:v>
                </c:pt>
                <c:pt idx="167">
                  <c:v>17.62</c:v>
                </c:pt>
                <c:pt idx="168">
                  <c:v>19.11</c:v>
                </c:pt>
                <c:pt idx="169">
                  <c:v>18.78</c:v>
                </c:pt>
                <c:pt idx="170">
                  <c:v>19.739999999999998</c:v>
                </c:pt>
                <c:pt idx="171">
                  <c:v>21.98</c:v>
                </c:pt>
                <c:pt idx="172">
                  <c:v>21.49</c:v>
                </c:pt>
                <c:pt idx="173">
                  <c:v>22.12</c:v>
                </c:pt>
                <c:pt idx="174">
                  <c:v>24.63</c:v>
                </c:pt>
                <c:pt idx="175">
                  <c:v>23.84</c:v>
                </c:pt>
                <c:pt idx="176">
                  <c:v>23.9</c:v>
                </c:pt>
                <c:pt idx="177">
                  <c:v>23.41</c:v>
                </c:pt>
                <c:pt idx="178">
                  <c:v>22.05</c:v>
                </c:pt>
                <c:pt idx="179">
                  <c:v>22.94</c:v>
                </c:pt>
                <c:pt idx="180">
                  <c:v>23.54</c:v>
                </c:pt>
                <c:pt idx="181">
                  <c:v>23.27</c:v>
                </c:pt>
                <c:pt idx="182">
                  <c:v>23.37</c:v>
                </c:pt>
                <c:pt idx="183">
                  <c:v>24.3</c:v>
                </c:pt>
                <c:pt idx="184">
                  <c:v>25.89</c:v>
                </c:pt>
                <c:pt idx="185">
                  <c:v>25.72</c:v>
                </c:pt>
                <c:pt idx="186">
                  <c:v>25.46</c:v>
                </c:pt>
                <c:pt idx="187">
                  <c:v>26.05</c:v>
                </c:pt>
                <c:pt idx="188">
                  <c:v>26.05</c:v>
                </c:pt>
                <c:pt idx="189">
                  <c:v>27.01</c:v>
                </c:pt>
                <c:pt idx="190">
                  <c:v>25.95</c:v>
                </c:pt>
                <c:pt idx="191">
                  <c:v>24.83</c:v>
                </c:pt>
                <c:pt idx="192">
                  <c:v>24.5</c:v>
                </c:pt>
                <c:pt idx="193">
                  <c:v>24.5</c:v>
                </c:pt>
                <c:pt idx="194">
                  <c:v>24.3</c:v>
                </c:pt>
                <c:pt idx="195">
                  <c:v>24.53</c:v>
                </c:pt>
                <c:pt idx="196">
                  <c:v>25.12</c:v>
                </c:pt>
                <c:pt idx="197">
                  <c:v>24.86</c:v>
                </c:pt>
                <c:pt idx="198">
                  <c:v>26.08</c:v>
                </c:pt>
                <c:pt idx="199">
                  <c:v>26.61</c:v>
                </c:pt>
                <c:pt idx="200">
                  <c:v>26.32</c:v>
                </c:pt>
                <c:pt idx="201">
                  <c:v>25.62</c:v>
                </c:pt>
                <c:pt idx="202">
                  <c:v>23.74</c:v>
                </c:pt>
                <c:pt idx="203">
                  <c:v>22.74</c:v>
                </c:pt>
                <c:pt idx="204">
                  <c:v>22.35</c:v>
                </c:pt>
                <c:pt idx="205">
                  <c:v>20.53</c:v>
                </c:pt>
                <c:pt idx="206">
                  <c:v>15.01</c:v>
                </c:pt>
                <c:pt idx="207">
                  <c:v>15.47</c:v>
                </c:pt>
                <c:pt idx="208">
                  <c:v>14.38</c:v>
                </c:pt>
                <c:pt idx="209">
                  <c:v>14.51</c:v>
                </c:pt>
                <c:pt idx="210">
                  <c:v>14.65</c:v>
                </c:pt>
                <c:pt idx="211">
                  <c:v>14.15</c:v>
                </c:pt>
                <c:pt idx="212">
                  <c:v>15.37</c:v>
                </c:pt>
                <c:pt idx="213">
                  <c:v>19.87</c:v>
                </c:pt>
                <c:pt idx="214">
                  <c:v>18.45</c:v>
                </c:pt>
                <c:pt idx="215">
                  <c:v>18.02</c:v>
                </c:pt>
                <c:pt idx="216">
                  <c:v>18.350000000000001</c:v>
                </c:pt>
                <c:pt idx="217">
                  <c:v>17.95</c:v>
                </c:pt>
                <c:pt idx="218">
                  <c:v>18.78</c:v>
                </c:pt>
                <c:pt idx="219">
                  <c:v>18.55</c:v>
                </c:pt>
                <c:pt idx="220">
                  <c:v>19.739999999999998</c:v>
                </c:pt>
                <c:pt idx="221">
                  <c:v>20.2</c:v>
                </c:pt>
                <c:pt idx="222">
                  <c:v>20.43</c:v>
                </c:pt>
                <c:pt idx="223">
                  <c:v>19.47</c:v>
                </c:pt>
                <c:pt idx="224">
                  <c:v>19.309999999999999</c:v>
                </c:pt>
                <c:pt idx="225">
                  <c:v>22.45</c:v>
                </c:pt>
                <c:pt idx="226">
                  <c:v>24.03</c:v>
                </c:pt>
                <c:pt idx="227">
                  <c:v>22.88</c:v>
                </c:pt>
                <c:pt idx="228">
                  <c:v>23.97</c:v>
                </c:pt>
                <c:pt idx="229">
                  <c:v>23.87</c:v>
                </c:pt>
                <c:pt idx="230">
                  <c:v>24.83</c:v>
                </c:pt>
                <c:pt idx="231">
                  <c:v>24.27</c:v>
                </c:pt>
                <c:pt idx="232">
                  <c:v>20.3</c:v>
                </c:pt>
                <c:pt idx="233">
                  <c:v>20.329999999999998</c:v>
                </c:pt>
                <c:pt idx="234">
                  <c:v>21.16</c:v>
                </c:pt>
                <c:pt idx="235">
                  <c:v>20.23</c:v>
                </c:pt>
                <c:pt idx="236">
                  <c:v>20.53</c:v>
                </c:pt>
                <c:pt idx="237">
                  <c:v>21.72</c:v>
                </c:pt>
                <c:pt idx="238">
                  <c:v>23.44</c:v>
                </c:pt>
                <c:pt idx="239">
                  <c:v>25.52</c:v>
                </c:pt>
                <c:pt idx="240">
                  <c:v>24.07</c:v>
                </c:pt>
                <c:pt idx="241">
                  <c:v>25.72</c:v>
                </c:pt>
                <c:pt idx="242">
                  <c:v>25.98</c:v>
                </c:pt>
                <c:pt idx="243">
                  <c:v>27.08</c:v>
                </c:pt>
                <c:pt idx="244">
                  <c:v>26.55</c:v>
                </c:pt>
                <c:pt idx="245">
                  <c:v>27.11</c:v>
                </c:pt>
                <c:pt idx="246">
                  <c:v>27.57</c:v>
                </c:pt>
                <c:pt idx="247">
                  <c:v>27.67</c:v>
                </c:pt>
                <c:pt idx="248">
                  <c:v>26.41</c:v>
                </c:pt>
                <c:pt idx="249">
                  <c:v>26.05</c:v>
                </c:pt>
                <c:pt idx="250">
                  <c:v>26.84</c:v>
                </c:pt>
                <c:pt idx="251">
                  <c:v>27.24</c:v>
                </c:pt>
                <c:pt idx="252">
                  <c:v>27.08</c:v>
                </c:pt>
                <c:pt idx="253">
                  <c:v>27.24</c:v>
                </c:pt>
                <c:pt idx="254">
                  <c:v>27.54</c:v>
                </c:pt>
                <c:pt idx="255">
                  <c:v>27.24</c:v>
                </c:pt>
                <c:pt idx="256">
                  <c:v>27.24</c:v>
                </c:pt>
                <c:pt idx="257">
                  <c:v>25.39</c:v>
                </c:pt>
                <c:pt idx="258">
                  <c:v>25.09</c:v>
                </c:pt>
                <c:pt idx="259">
                  <c:v>24.46</c:v>
                </c:pt>
                <c:pt idx="260">
                  <c:v>25.12</c:v>
                </c:pt>
                <c:pt idx="261">
                  <c:v>26.12</c:v>
                </c:pt>
                <c:pt idx="262">
                  <c:v>26.88</c:v>
                </c:pt>
                <c:pt idx="263">
                  <c:v>27.47</c:v>
                </c:pt>
                <c:pt idx="264">
                  <c:v>28.6</c:v>
                </c:pt>
                <c:pt idx="265">
                  <c:v>28.76</c:v>
                </c:pt>
                <c:pt idx="266">
                  <c:v>30.05</c:v>
                </c:pt>
                <c:pt idx="267">
                  <c:v>30.12</c:v>
                </c:pt>
                <c:pt idx="268">
                  <c:v>29.39</c:v>
                </c:pt>
                <c:pt idx="269">
                  <c:v>29.29</c:v>
                </c:pt>
                <c:pt idx="270">
                  <c:v>29.42</c:v>
                </c:pt>
                <c:pt idx="271">
                  <c:v>28.83</c:v>
                </c:pt>
                <c:pt idx="272">
                  <c:v>29.62</c:v>
                </c:pt>
                <c:pt idx="273">
                  <c:v>29.98</c:v>
                </c:pt>
                <c:pt idx="274">
                  <c:v>29.62</c:v>
                </c:pt>
                <c:pt idx="275">
                  <c:v>31.14</c:v>
                </c:pt>
                <c:pt idx="276">
                  <c:v>32.56</c:v>
                </c:pt>
                <c:pt idx="277">
                  <c:v>33.29</c:v>
                </c:pt>
                <c:pt idx="278">
                  <c:v>33.65</c:v>
                </c:pt>
                <c:pt idx="279">
                  <c:v>34.18</c:v>
                </c:pt>
                <c:pt idx="280">
                  <c:v>33.26</c:v>
                </c:pt>
                <c:pt idx="281">
                  <c:v>32.630000000000003</c:v>
                </c:pt>
                <c:pt idx="282">
                  <c:v>31.8</c:v>
                </c:pt>
                <c:pt idx="283">
                  <c:v>32.43</c:v>
                </c:pt>
                <c:pt idx="284">
                  <c:v>32.76</c:v>
                </c:pt>
                <c:pt idx="285">
                  <c:v>32.630000000000003</c:v>
                </c:pt>
                <c:pt idx="286">
                  <c:v>30.61</c:v>
                </c:pt>
                <c:pt idx="287">
                  <c:v>33.85</c:v>
                </c:pt>
                <c:pt idx="288">
                  <c:v>36.1</c:v>
                </c:pt>
                <c:pt idx="289">
                  <c:v>39.44</c:v>
                </c:pt>
                <c:pt idx="290">
                  <c:v>40.799999999999997</c:v>
                </c:pt>
                <c:pt idx="291">
                  <c:v>41.59</c:v>
                </c:pt>
                <c:pt idx="292">
                  <c:v>43.31</c:v>
                </c:pt>
                <c:pt idx="293">
                  <c:v>47.57</c:v>
                </c:pt>
                <c:pt idx="294">
                  <c:v>49.03</c:v>
                </c:pt>
                <c:pt idx="295">
                  <c:v>50.25</c:v>
                </c:pt>
                <c:pt idx="296">
                  <c:v>52.37</c:v>
                </c:pt>
                <c:pt idx="297">
                  <c:v>53.52</c:v>
                </c:pt>
                <c:pt idx="298">
                  <c:v>52.76</c:v>
                </c:pt>
                <c:pt idx="299">
                  <c:v>54.48</c:v>
                </c:pt>
                <c:pt idx="300">
                  <c:v>55.08</c:v>
                </c:pt>
                <c:pt idx="301">
                  <c:v>53.92</c:v>
                </c:pt>
                <c:pt idx="302">
                  <c:v>55.94</c:v>
                </c:pt>
                <c:pt idx="303">
                  <c:v>54.75</c:v>
                </c:pt>
                <c:pt idx="304">
                  <c:v>55.04</c:v>
                </c:pt>
                <c:pt idx="305">
                  <c:v>57.29</c:v>
                </c:pt>
                <c:pt idx="306">
                  <c:v>55.9</c:v>
                </c:pt>
                <c:pt idx="307">
                  <c:v>58.58</c:v>
                </c:pt>
                <c:pt idx="308">
                  <c:v>59.77</c:v>
                </c:pt>
                <c:pt idx="309">
                  <c:v>60.3</c:v>
                </c:pt>
                <c:pt idx="310">
                  <c:v>55.54</c:v>
                </c:pt>
                <c:pt idx="311">
                  <c:v>52.89</c:v>
                </c:pt>
                <c:pt idx="312">
                  <c:v>52.3</c:v>
                </c:pt>
                <c:pt idx="313">
                  <c:v>52.73</c:v>
                </c:pt>
                <c:pt idx="314">
                  <c:v>51.94</c:v>
                </c:pt>
                <c:pt idx="315">
                  <c:v>53.09</c:v>
                </c:pt>
                <c:pt idx="316">
                  <c:v>55.18</c:v>
                </c:pt>
                <c:pt idx="317">
                  <c:v>63.54</c:v>
                </c:pt>
                <c:pt idx="318">
                  <c:v>67.77</c:v>
                </c:pt>
                <c:pt idx="319">
                  <c:v>69.290000000000006</c:v>
                </c:pt>
                <c:pt idx="320">
                  <c:v>69.33</c:v>
                </c:pt>
                <c:pt idx="321">
                  <c:v>70.91</c:v>
                </c:pt>
                <c:pt idx="322">
                  <c:v>71.44</c:v>
                </c:pt>
                <c:pt idx="323">
                  <c:v>68.66</c:v>
                </c:pt>
                <c:pt idx="324">
                  <c:v>68.400000000000006</c:v>
                </c:pt>
                <c:pt idx="325">
                  <c:v>70.22</c:v>
                </c:pt>
                <c:pt idx="326">
                  <c:v>69.790000000000006</c:v>
                </c:pt>
                <c:pt idx="327">
                  <c:v>70.91</c:v>
                </c:pt>
                <c:pt idx="328">
                  <c:v>70.22</c:v>
                </c:pt>
                <c:pt idx="329">
                  <c:v>70.12</c:v>
                </c:pt>
                <c:pt idx="330">
                  <c:v>74.09</c:v>
                </c:pt>
                <c:pt idx="331">
                  <c:v>74.58</c:v>
                </c:pt>
                <c:pt idx="332">
                  <c:v>74.91</c:v>
                </c:pt>
                <c:pt idx="333">
                  <c:v>75.31</c:v>
                </c:pt>
                <c:pt idx="334">
                  <c:v>75.77</c:v>
                </c:pt>
                <c:pt idx="335">
                  <c:v>74.849999999999994</c:v>
                </c:pt>
                <c:pt idx="336">
                  <c:v>77.62</c:v>
                </c:pt>
                <c:pt idx="337">
                  <c:v>78.38</c:v>
                </c:pt>
                <c:pt idx="338">
                  <c:v>74.81</c:v>
                </c:pt>
                <c:pt idx="339">
                  <c:v>65.42</c:v>
                </c:pt>
                <c:pt idx="340">
                  <c:v>62.45</c:v>
                </c:pt>
                <c:pt idx="341">
                  <c:v>63.37</c:v>
                </c:pt>
                <c:pt idx="342">
                  <c:v>67.040000000000006</c:v>
                </c:pt>
                <c:pt idx="343">
                  <c:v>68.400000000000006</c:v>
                </c:pt>
                <c:pt idx="344">
                  <c:v>66.09</c:v>
                </c:pt>
                <c:pt idx="345">
                  <c:v>76.37</c:v>
                </c:pt>
                <c:pt idx="346">
                  <c:v>82.52</c:v>
                </c:pt>
                <c:pt idx="347">
                  <c:v>87.81</c:v>
                </c:pt>
                <c:pt idx="348">
                  <c:v>86.19</c:v>
                </c:pt>
                <c:pt idx="349">
                  <c:v>92.76</c:v>
                </c:pt>
                <c:pt idx="350">
                  <c:v>95.21</c:v>
                </c:pt>
                <c:pt idx="351">
                  <c:v>98.12</c:v>
                </c:pt>
                <c:pt idx="352">
                  <c:v>91.71</c:v>
                </c:pt>
                <c:pt idx="353">
                  <c:v>95.87</c:v>
                </c:pt>
                <c:pt idx="354">
                  <c:v>101.99</c:v>
                </c:pt>
                <c:pt idx="355">
                  <c:v>101.82</c:v>
                </c:pt>
                <c:pt idx="356">
                  <c:v>97.59</c:v>
                </c:pt>
                <c:pt idx="357">
                  <c:v>91.74</c:v>
                </c:pt>
                <c:pt idx="358">
                  <c:v>87.81</c:v>
                </c:pt>
                <c:pt idx="359">
                  <c:v>88.66</c:v>
                </c:pt>
                <c:pt idx="360">
                  <c:v>87.04</c:v>
                </c:pt>
                <c:pt idx="361">
                  <c:v>75.77</c:v>
                </c:pt>
                <c:pt idx="362">
                  <c:v>75.180000000000007</c:v>
                </c:pt>
                <c:pt idx="363">
                  <c:v>66.28</c:v>
                </c:pt>
                <c:pt idx="364">
                  <c:v>66.55</c:v>
                </c:pt>
                <c:pt idx="365">
                  <c:v>69.459999999999994</c:v>
                </c:pt>
                <c:pt idx="366">
                  <c:v>64.900000000000006</c:v>
                </c:pt>
                <c:pt idx="367">
                  <c:v>60.53</c:v>
                </c:pt>
                <c:pt idx="368">
                  <c:v>61.13</c:v>
                </c:pt>
                <c:pt idx="369">
                  <c:v>58.75</c:v>
                </c:pt>
                <c:pt idx="370">
                  <c:v>64.17</c:v>
                </c:pt>
                <c:pt idx="371">
                  <c:v>60.66</c:v>
                </c:pt>
                <c:pt idx="372">
                  <c:v>54.94</c:v>
                </c:pt>
                <c:pt idx="373">
                  <c:v>52.8</c:v>
                </c:pt>
                <c:pt idx="374">
                  <c:v>53.79</c:v>
                </c:pt>
                <c:pt idx="375">
                  <c:v>52.89</c:v>
                </c:pt>
                <c:pt idx="376">
                  <c:v>55.67</c:v>
                </c:pt>
                <c:pt idx="377">
                  <c:v>51.08</c:v>
                </c:pt>
                <c:pt idx="378">
                  <c:v>54.15</c:v>
                </c:pt>
                <c:pt idx="379">
                  <c:v>56.86</c:v>
                </c:pt>
                <c:pt idx="380">
                  <c:v>57.42</c:v>
                </c:pt>
                <c:pt idx="381">
                  <c:v>55.14</c:v>
                </c:pt>
                <c:pt idx="382">
                  <c:v>54.15</c:v>
                </c:pt>
                <c:pt idx="383">
                  <c:v>51.37</c:v>
                </c:pt>
                <c:pt idx="384">
                  <c:v>51.21</c:v>
                </c:pt>
                <c:pt idx="385">
                  <c:v>44.89</c:v>
                </c:pt>
                <c:pt idx="386">
                  <c:v>38.450000000000003</c:v>
                </c:pt>
                <c:pt idx="387">
                  <c:v>32.5</c:v>
                </c:pt>
                <c:pt idx="388">
                  <c:v>30.68</c:v>
                </c:pt>
                <c:pt idx="389">
                  <c:v>29.69</c:v>
                </c:pt>
                <c:pt idx="390">
                  <c:v>28.2</c:v>
                </c:pt>
                <c:pt idx="391">
                  <c:v>22.08</c:v>
                </c:pt>
                <c:pt idx="392">
                  <c:v>20.07</c:v>
                </c:pt>
                <c:pt idx="393">
                  <c:v>16.07</c:v>
                </c:pt>
                <c:pt idx="394">
                  <c:v>14.65</c:v>
                </c:pt>
                <c:pt idx="395">
                  <c:v>12.6</c:v>
                </c:pt>
                <c:pt idx="396">
                  <c:v>11.74</c:v>
                </c:pt>
                <c:pt idx="397">
                  <c:v>11.37</c:v>
                </c:pt>
                <c:pt idx="398">
                  <c:v>14.48</c:v>
                </c:pt>
                <c:pt idx="399">
                  <c:v>15.11</c:v>
                </c:pt>
                <c:pt idx="400">
                  <c:v>17.36</c:v>
                </c:pt>
                <c:pt idx="401">
                  <c:v>18.510000000000002</c:v>
                </c:pt>
                <c:pt idx="402">
                  <c:v>18.71</c:v>
                </c:pt>
                <c:pt idx="403">
                  <c:v>32.56</c:v>
                </c:pt>
                <c:pt idx="404">
                  <c:v>31.87</c:v>
                </c:pt>
                <c:pt idx="405">
                  <c:v>30.02</c:v>
                </c:pt>
                <c:pt idx="406">
                  <c:v>28.13</c:v>
                </c:pt>
                <c:pt idx="407">
                  <c:v>26.58</c:v>
                </c:pt>
                <c:pt idx="408">
                  <c:v>26.84</c:v>
                </c:pt>
                <c:pt idx="409">
                  <c:v>25.75</c:v>
                </c:pt>
                <c:pt idx="410">
                  <c:v>11.34</c:v>
                </c:pt>
                <c:pt idx="411">
                  <c:v>11.5</c:v>
                </c:pt>
                <c:pt idx="412">
                  <c:v>11.47</c:v>
                </c:pt>
                <c:pt idx="413">
                  <c:v>11.07</c:v>
                </c:pt>
                <c:pt idx="414">
                  <c:v>10.78</c:v>
                </c:pt>
                <c:pt idx="415">
                  <c:v>10.25</c:v>
                </c:pt>
                <c:pt idx="416">
                  <c:v>10.18</c:v>
                </c:pt>
                <c:pt idx="417">
                  <c:v>10.02</c:v>
                </c:pt>
                <c:pt idx="418">
                  <c:v>9.9499999999999993</c:v>
                </c:pt>
                <c:pt idx="419">
                  <c:v>9.7899999999999991</c:v>
                </c:pt>
                <c:pt idx="420">
                  <c:v>9.82</c:v>
                </c:pt>
                <c:pt idx="421">
                  <c:v>9.4499999999999993</c:v>
                </c:pt>
                <c:pt idx="422">
                  <c:v>8.36</c:v>
                </c:pt>
                <c:pt idx="423">
                  <c:v>8.17</c:v>
                </c:pt>
                <c:pt idx="424">
                  <c:v>8.07</c:v>
                </c:pt>
                <c:pt idx="425">
                  <c:v>7.77</c:v>
                </c:pt>
                <c:pt idx="426">
                  <c:v>7.01</c:v>
                </c:pt>
                <c:pt idx="427">
                  <c:v>6.58</c:v>
                </c:pt>
                <c:pt idx="428">
                  <c:v>6.91</c:v>
                </c:pt>
                <c:pt idx="429">
                  <c:v>6.71</c:v>
                </c:pt>
                <c:pt idx="430">
                  <c:v>6.18</c:v>
                </c:pt>
                <c:pt idx="431">
                  <c:v>6.02</c:v>
                </c:pt>
                <c:pt idx="432">
                  <c:v>6.12</c:v>
                </c:pt>
                <c:pt idx="433">
                  <c:v>5.85</c:v>
                </c:pt>
                <c:pt idx="434">
                  <c:v>5.75</c:v>
                </c:pt>
                <c:pt idx="435">
                  <c:v>5.16</c:v>
                </c:pt>
                <c:pt idx="436">
                  <c:v>4.99</c:v>
                </c:pt>
                <c:pt idx="437">
                  <c:v>5.22</c:v>
                </c:pt>
                <c:pt idx="438">
                  <c:v>5.29</c:v>
                </c:pt>
                <c:pt idx="439">
                  <c:v>5.12</c:v>
                </c:pt>
                <c:pt idx="440">
                  <c:v>5.0599999999999996</c:v>
                </c:pt>
                <c:pt idx="441">
                  <c:v>5.22</c:v>
                </c:pt>
                <c:pt idx="442">
                  <c:v>5.16</c:v>
                </c:pt>
                <c:pt idx="443">
                  <c:v>5.32</c:v>
                </c:pt>
                <c:pt idx="444">
                  <c:v>5.09</c:v>
                </c:pt>
                <c:pt idx="445">
                  <c:v>4.6900000000000004</c:v>
                </c:pt>
                <c:pt idx="446">
                  <c:v>5.29</c:v>
                </c:pt>
                <c:pt idx="447">
                  <c:v>5.59</c:v>
                </c:pt>
                <c:pt idx="448">
                  <c:v>5.45</c:v>
                </c:pt>
                <c:pt idx="449">
                  <c:v>5.85</c:v>
                </c:pt>
                <c:pt idx="450">
                  <c:v>6.15</c:v>
                </c:pt>
                <c:pt idx="451">
                  <c:v>6.38</c:v>
                </c:pt>
                <c:pt idx="452">
                  <c:v>6.58</c:v>
                </c:pt>
                <c:pt idx="453">
                  <c:v>6.08</c:v>
                </c:pt>
                <c:pt idx="454">
                  <c:v>5.95</c:v>
                </c:pt>
                <c:pt idx="455">
                  <c:v>4.93</c:v>
                </c:pt>
                <c:pt idx="456">
                  <c:v>5.98</c:v>
                </c:pt>
                <c:pt idx="457">
                  <c:v>5.98</c:v>
                </c:pt>
                <c:pt idx="458">
                  <c:v>5.82</c:v>
                </c:pt>
                <c:pt idx="459">
                  <c:v>5.92</c:v>
                </c:pt>
                <c:pt idx="460">
                  <c:v>5.92</c:v>
                </c:pt>
                <c:pt idx="461">
                  <c:v>6.08</c:v>
                </c:pt>
                <c:pt idx="462">
                  <c:v>7.44</c:v>
                </c:pt>
                <c:pt idx="463">
                  <c:v>6.15</c:v>
                </c:pt>
                <c:pt idx="464">
                  <c:v>5.98</c:v>
                </c:pt>
                <c:pt idx="465">
                  <c:v>6.25</c:v>
                </c:pt>
                <c:pt idx="466">
                  <c:v>6.58</c:v>
                </c:pt>
                <c:pt idx="467">
                  <c:v>6.58</c:v>
                </c:pt>
                <c:pt idx="468">
                  <c:v>6.91</c:v>
                </c:pt>
                <c:pt idx="469">
                  <c:v>6.94</c:v>
                </c:pt>
                <c:pt idx="470">
                  <c:v>6.68</c:v>
                </c:pt>
                <c:pt idx="471">
                  <c:v>6.81</c:v>
                </c:pt>
                <c:pt idx="472">
                  <c:v>6.81</c:v>
                </c:pt>
                <c:pt idx="473">
                  <c:v>6.61</c:v>
                </c:pt>
                <c:pt idx="474">
                  <c:v>6.68</c:v>
                </c:pt>
                <c:pt idx="475">
                  <c:v>6.38</c:v>
                </c:pt>
                <c:pt idx="476">
                  <c:v>6.05</c:v>
                </c:pt>
                <c:pt idx="477">
                  <c:v>6.05</c:v>
                </c:pt>
                <c:pt idx="478">
                  <c:v>6.18</c:v>
                </c:pt>
                <c:pt idx="479">
                  <c:v>5.98</c:v>
                </c:pt>
                <c:pt idx="480">
                  <c:v>5.98</c:v>
                </c:pt>
                <c:pt idx="481">
                  <c:v>5.95</c:v>
                </c:pt>
                <c:pt idx="482">
                  <c:v>6.31</c:v>
                </c:pt>
                <c:pt idx="483">
                  <c:v>6.41</c:v>
                </c:pt>
                <c:pt idx="484">
                  <c:v>6.71</c:v>
                </c:pt>
                <c:pt idx="485">
                  <c:v>6.48</c:v>
                </c:pt>
                <c:pt idx="486">
                  <c:v>6.38</c:v>
                </c:pt>
                <c:pt idx="487">
                  <c:v>6.38</c:v>
                </c:pt>
                <c:pt idx="488">
                  <c:v>6.31</c:v>
                </c:pt>
                <c:pt idx="489">
                  <c:v>6.38</c:v>
                </c:pt>
                <c:pt idx="490">
                  <c:v>6.08</c:v>
                </c:pt>
                <c:pt idx="491">
                  <c:v>5.92</c:v>
                </c:pt>
                <c:pt idx="492">
                  <c:v>5.98</c:v>
                </c:pt>
                <c:pt idx="493">
                  <c:v>5.88</c:v>
                </c:pt>
                <c:pt idx="494">
                  <c:v>5.72</c:v>
                </c:pt>
                <c:pt idx="495">
                  <c:v>5.62</c:v>
                </c:pt>
                <c:pt idx="496">
                  <c:v>4.4000000000000004</c:v>
                </c:pt>
                <c:pt idx="497">
                  <c:v>4.6900000000000004</c:v>
                </c:pt>
                <c:pt idx="498">
                  <c:v>4.5999999999999996</c:v>
                </c:pt>
                <c:pt idx="499">
                  <c:v>4.76</c:v>
                </c:pt>
                <c:pt idx="500">
                  <c:v>4.96</c:v>
                </c:pt>
                <c:pt idx="501">
                  <c:v>5.09</c:v>
                </c:pt>
                <c:pt idx="502">
                  <c:v>5.26</c:v>
                </c:pt>
                <c:pt idx="503">
                  <c:v>6.02</c:v>
                </c:pt>
                <c:pt idx="504">
                  <c:v>5.82</c:v>
                </c:pt>
                <c:pt idx="505">
                  <c:v>6.25</c:v>
                </c:pt>
                <c:pt idx="506">
                  <c:v>6.91</c:v>
                </c:pt>
                <c:pt idx="507">
                  <c:v>7.21</c:v>
                </c:pt>
                <c:pt idx="508">
                  <c:v>7.21</c:v>
                </c:pt>
                <c:pt idx="509">
                  <c:v>7.41</c:v>
                </c:pt>
                <c:pt idx="510">
                  <c:v>7.74</c:v>
                </c:pt>
                <c:pt idx="511">
                  <c:v>8.17</c:v>
                </c:pt>
                <c:pt idx="512">
                  <c:v>8.17</c:v>
                </c:pt>
                <c:pt idx="513">
                  <c:v>7.34</c:v>
                </c:pt>
                <c:pt idx="514">
                  <c:v>7.11</c:v>
                </c:pt>
                <c:pt idx="515">
                  <c:v>7.74</c:v>
                </c:pt>
                <c:pt idx="516">
                  <c:v>7.67</c:v>
                </c:pt>
                <c:pt idx="517">
                  <c:v>8.5299999999999994</c:v>
                </c:pt>
                <c:pt idx="518">
                  <c:v>9.0299999999999994</c:v>
                </c:pt>
                <c:pt idx="519">
                  <c:v>9.4499999999999993</c:v>
                </c:pt>
                <c:pt idx="520">
                  <c:v>9.85</c:v>
                </c:pt>
                <c:pt idx="521">
                  <c:v>10.35</c:v>
                </c:pt>
                <c:pt idx="522">
                  <c:v>10.81</c:v>
                </c:pt>
                <c:pt idx="523">
                  <c:v>11.9</c:v>
                </c:pt>
                <c:pt idx="524">
                  <c:v>11.87</c:v>
                </c:pt>
                <c:pt idx="525">
                  <c:v>13.29</c:v>
                </c:pt>
                <c:pt idx="526">
                  <c:v>14.78</c:v>
                </c:pt>
                <c:pt idx="527">
                  <c:v>15.7</c:v>
                </c:pt>
                <c:pt idx="528">
                  <c:v>16.13</c:v>
                </c:pt>
                <c:pt idx="529">
                  <c:v>16.559999999999999</c:v>
                </c:pt>
                <c:pt idx="530">
                  <c:v>17.03</c:v>
                </c:pt>
                <c:pt idx="531">
                  <c:v>16.03</c:v>
                </c:pt>
                <c:pt idx="532">
                  <c:v>17.52</c:v>
                </c:pt>
                <c:pt idx="533">
                  <c:v>19.899999999999999</c:v>
                </c:pt>
                <c:pt idx="534">
                  <c:v>23.04</c:v>
                </c:pt>
                <c:pt idx="535">
                  <c:v>24.27</c:v>
                </c:pt>
                <c:pt idx="536">
                  <c:v>25.46</c:v>
                </c:pt>
                <c:pt idx="537">
                  <c:v>26.65</c:v>
                </c:pt>
                <c:pt idx="538">
                  <c:v>32.36</c:v>
                </c:pt>
                <c:pt idx="539">
                  <c:v>33.82</c:v>
                </c:pt>
                <c:pt idx="540">
                  <c:v>32.729999999999997</c:v>
                </c:pt>
                <c:pt idx="541">
                  <c:v>33.619999999999997</c:v>
                </c:pt>
                <c:pt idx="542">
                  <c:v>34.450000000000003</c:v>
                </c:pt>
                <c:pt idx="543">
                  <c:v>35.31</c:v>
                </c:pt>
                <c:pt idx="544">
                  <c:v>36.17</c:v>
                </c:pt>
                <c:pt idx="545">
                  <c:v>38.049999999999997</c:v>
                </c:pt>
                <c:pt idx="546">
                  <c:v>38.75</c:v>
                </c:pt>
                <c:pt idx="547">
                  <c:v>42.91</c:v>
                </c:pt>
                <c:pt idx="548">
                  <c:v>45.95</c:v>
                </c:pt>
                <c:pt idx="549">
                  <c:v>51.44</c:v>
                </c:pt>
                <c:pt idx="550">
                  <c:v>52.27</c:v>
                </c:pt>
                <c:pt idx="551">
                  <c:v>51.18</c:v>
                </c:pt>
                <c:pt idx="552">
                  <c:v>52</c:v>
                </c:pt>
                <c:pt idx="553">
                  <c:v>53.16</c:v>
                </c:pt>
                <c:pt idx="554">
                  <c:v>57.82</c:v>
                </c:pt>
                <c:pt idx="555">
                  <c:v>60.43</c:v>
                </c:pt>
                <c:pt idx="556">
                  <c:v>57.26</c:v>
                </c:pt>
                <c:pt idx="557">
                  <c:v>61.79</c:v>
                </c:pt>
                <c:pt idx="558">
                  <c:v>62.85</c:v>
                </c:pt>
                <c:pt idx="559">
                  <c:v>64.2</c:v>
                </c:pt>
                <c:pt idx="560">
                  <c:v>69.59</c:v>
                </c:pt>
                <c:pt idx="561">
                  <c:v>69.260000000000005</c:v>
                </c:pt>
                <c:pt idx="562">
                  <c:v>71.61</c:v>
                </c:pt>
                <c:pt idx="563">
                  <c:v>77.69</c:v>
                </c:pt>
                <c:pt idx="564">
                  <c:v>74.81</c:v>
                </c:pt>
                <c:pt idx="565">
                  <c:v>75.510000000000005</c:v>
                </c:pt>
                <c:pt idx="566">
                  <c:v>76.83</c:v>
                </c:pt>
                <c:pt idx="567">
                  <c:v>77.290000000000006</c:v>
                </c:pt>
                <c:pt idx="568">
                  <c:v>75.14</c:v>
                </c:pt>
                <c:pt idx="569">
                  <c:v>75.08</c:v>
                </c:pt>
                <c:pt idx="570">
                  <c:v>72.63</c:v>
                </c:pt>
                <c:pt idx="571">
                  <c:v>73.33</c:v>
                </c:pt>
                <c:pt idx="572">
                  <c:v>72.66</c:v>
                </c:pt>
                <c:pt idx="573">
                  <c:v>70.709999999999994</c:v>
                </c:pt>
                <c:pt idx="574">
                  <c:v>69.489999999999995</c:v>
                </c:pt>
                <c:pt idx="575">
                  <c:v>75.31</c:v>
                </c:pt>
                <c:pt idx="576">
                  <c:v>72.400000000000006</c:v>
                </c:pt>
                <c:pt idx="577">
                  <c:v>74.319999999999993</c:v>
                </c:pt>
                <c:pt idx="578">
                  <c:v>72.959999999999994</c:v>
                </c:pt>
                <c:pt idx="579">
                  <c:v>73.56</c:v>
                </c:pt>
                <c:pt idx="580">
                  <c:v>73.66</c:v>
                </c:pt>
                <c:pt idx="581">
                  <c:v>74.12</c:v>
                </c:pt>
                <c:pt idx="582">
                  <c:v>68.3</c:v>
                </c:pt>
                <c:pt idx="583">
                  <c:v>70.45</c:v>
                </c:pt>
                <c:pt idx="584">
                  <c:v>68.8</c:v>
                </c:pt>
                <c:pt idx="585">
                  <c:v>66.709999999999994</c:v>
                </c:pt>
                <c:pt idx="586">
                  <c:v>66.22</c:v>
                </c:pt>
                <c:pt idx="587">
                  <c:v>68.099999999999994</c:v>
                </c:pt>
                <c:pt idx="588">
                  <c:v>68.63</c:v>
                </c:pt>
                <c:pt idx="589">
                  <c:v>69.260000000000005</c:v>
                </c:pt>
                <c:pt idx="590">
                  <c:v>65.790000000000006</c:v>
                </c:pt>
                <c:pt idx="591">
                  <c:v>66.709999999999994</c:v>
                </c:pt>
                <c:pt idx="592">
                  <c:v>68.040000000000006</c:v>
                </c:pt>
                <c:pt idx="593">
                  <c:v>68.3</c:v>
                </c:pt>
                <c:pt idx="594">
                  <c:v>58.65</c:v>
                </c:pt>
                <c:pt idx="595">
                  <c:v>55.31</c:v>
                </c:pt>
                <c:pt idx="596">
                  <c:v>55.44</c:v>
                </c:pt>
                <c:pt idx="597">
                  <c:v>55.57</c:v>
                </c:pt>
                <c:pt idx="598">
                  <c:v>52.7</c:v>
                </c:pt>
                <c:pt idx="599">
                  <c:v>52.89</c:v>
                </c:pt>
                <c:pt idx="600">
                  <c:v>51.54</c:v>
                </c:pt>
                <c:pt idx="601">
                  <c:v>56.07</c:v>
                </c:pt>
                <c:pt idx="602">
                  <c:v>54.85</c:v>
                </c:pt>
                <c:pt idx="603">
                  <c:v>51.74</c:v>
                </c:pt>
                <c:pt idx="604">
                  <c:v>50.08</c:v>
                </c:pt>
                <c:pt idx="605">
                  <c:v>49.26</c:v>
                </c:pt>
                <c:pt idx="606">
                  <c:v>46.65</c:v>
                </c:pt>
                <c:pt idx="607">
                  <c:v>46.28</c:v>
                </c:pt>
                <c:pt idx="608">
                  <c:v>45.62</c:v>
                </c:pt>
                <c:pt idx="609">
                  <c:v>43.47</c:v>
                </c:pt>
                <c:pt idx="610">
                  <c:v>42.12</c:v>
                </c:pt>
                <c:pt idx="611">
                  <c:v>40.03</c:v>
                </c:pt>
                <c:pt idx="612">
                  <c:v>37.36</c:v>
                </c:pt>
                <c:pt idx="613">
                  <c:v>36.659999999999997</c:v>
                </c:pt>
                <c:pt idx="614">
                  <c:v>36.200000000000003</c:v>
                </c:pt>
                <c:pt idx="615">
                  <c:v>33.36</c:v>
                </c:pt>
                <c:pt idx="616">
                  <c:v>31.9</c:v>
                </c:pt>
                <c:pt idx="617">
                  <c:v>29.36</c:v>
                </c:pt>
                <c:pt idx="618">
                  <c:v>26.98</c:v>
                </c:pt>
                <c:pt idx="619">
                  <c:v>25.22</c:v>
                </c:pt>
                <c:pt idx="620">
                  <c:v>25.55</c:v>
                </c:pt>
                <c:pt idx="621">
                  <c:v>24.23</c:v>
                </c:pt>
                <c:pt idx="622">
                  <c:v>24</c:v>
                </c:pt>
                <c:pt idx="623">
                  <c:v>22.71</c:v>
                </c:pt>
                <c:pt idx="624">
                  <c:v>22.18</c:v>
                </c:pt>
                <c:pt idx="625">
                  <c:v>21.62</c:v>
                </c:pt>
                <c:pt idx="626">
                  <c:v>22.78</c:v>
                </c:pt>
                <c:pt idx="627">
                  <c:v>22.71</c:v>
                </c:pt>
                <c:pt idx="628">
                  <c:v>22.81</c:v>
                </c:pt>
                <c:pt idx="629">
                  <c:v>22.74</c:v>
                </c:pt>
                <c:pt idx="630">
                  <c:v>21.85</c:v>
                </c:pt>
                <c:pt idx="631">
                  <c:v>21.32</c:v>
                </c:pt>
                <c:pt idx="632">
                  <c:v>21.19</c:v>
                </c:pt>
                <c:pt idx="633">
                  <c:v>19.670000000000002</c:v>
                </c:pt>
                <c:pt idx="634">
                  <c:v>19.27</c:v>
                </c:pt>
                <c:pt idx="635">
                  <c:v>18.91</c:v>
                </c:pt>
                <c:pt idx="636">
                  <c:v>18.579999999999998</c:v>
                </c:pt>
                <c:pt idx="637">
                  <c:v>18.48</c:v>
                </c:pt>
                <c:pt idx="638">
                  <c:v>17.190000000000001</c:v>
                </c:pt>
                <c:pt idx="639">
                  <c:v>16.73</c:v>
                </c:pt>
                <c:pt idx="640">
                  <c:v>16.170000000000002</c:v>
                </c:pt>
                <c:pt idx="641">
                  <c:v>15.5</c:v>
                </c:pt>
                <c:pt idx="642">
                  <c:v>15.6</c:v>
                </c:pt>
                <c:pt idx="643">
                  <c:v>14.84</c:v>
                </c:pt>
                <c:pt idx="644">
                  <c:v>14.31</c:v>
                </c:pt>
                <c:pt idx="645">
                  <c:v>14.38</c:v>
                </c:pt>
                <c:pt idx="646">
                  <c:v>14.02</c:v>
                </c:pt>
                <c:pt idx="647">
                  <c:v>14.12</c:v>
                </c:pt>
                <c:pt idx="648">
                  <c:v>14.02</c:v>
                </c:pt>
                <c:pt idx="649">
                  <c:v>13.88</c:v>
                </c:pt>
                <c:pt idx="650">
                  <c:v>14.55</c:v>
                </c:pt>
                <c:pt idx="651">
                  <c:v>14.48</c:v>
                </c:pt>
                <c:pt idx="652">
                  <c:v>14.08</c:v>
                </c:pt>
                <c:pt idx="653">
                  <c:v>14.12</c:v>
                </c:pt>
                <c:pt idx="654">
                  <c:v>14.08</c:v>
                </c:pt>
                <c:pt idx="655">
                  <c:v>14.28</c:v>
                </c:pt>
                <c:pt idx="656">
                  <c:v>14.31</c:v>
                </c:pt>
                <c:pt idx="657">
                  <c:v>14.18</c:v>
                </c:pt>
                <c:pt idx="658">
                  <c:v>14.81</c:v>
                </c:pt>
                <c:pt idx="659">
                  <c:v>15.97</c:v>
                </c:pt>
                <c:pt idx="660">
                  <c:v>15.77</c:v>
                </c:pt>
                <c:pt idx="661">
                  <c:v>16.399999999999999</c:v>
                </c:pt>
                <c:pt idx="662">
                  <c:v>16.600000000000001</c:v>
                </c:pt>
                <c:pt idx="663">
                  <c:v>16.63</c:v>
                </c:pt>
                <c:pt idx="664">
                  <c:v>17.59</c:v>
                </c:pt>
                <c:pt idx="665">
                  <c:v>18.309999999999999</c:v>
                </c:pt>
                <c:pt idx="666">
                  <c:v>19.41</c:v>
                </c:pt>
                <c:pt idx="667">
                  <c:v>20.43</c:v>
                </c:pt>
                <c:pt idx="668">
                  <c:v>20.83</c:v>
                </c:pt>
                <c:pt idx="669">
                  <c:v>20.83</c:v>
                </c:pt>
                <c:pt idx="670">
                  <c:v>21.39</c:v>
                </c:pt>
                <c:pt idx="671">
                  <c:v>20.79</c:v>
                </c:pt>
                <c:pt idx="672">
                  <c:v>20.170000000000002</c:v>
                </c:pt>
                <c:pt idx="673">
                  <c:v>18.61</c:v>
                </c:pt>
                <c:pt idx="674">
                  <c:v>16.600000000000001</c:v>
                </c:pt>
                <c:pt idx="675">
                  <c:v>15.8</c:v>
                </c:pt>
                <c:pt idx="676">
                  <c:v>16.13</c:v>
                </c:pt>
                <c:pt idx="677">
                  <c:v>15.84</c:v>
                </c:pt>
                <c:pt idx="678">
                  <c:v>17.489999999999998</c:v>
                </c:pt>
                <c:pt idx="679">
                  <c:v>18.61</c:v>
                </c:pt>
                <c:pt idx="680">
                  <c:v>21.65</c:v>
                </c:pt>
                <c:pt idx="681">
                  <c:v>25.79</c:v>
                </c:pt>
                <c:pt idx="682">
                  <c:v>27.17</c:v>
                </c:pt>
                <c:pt idx="683">
                  <c:v>27.24</c:v>
                </c:pt>
                <c:pt idx="684">
                  <c:v>27.67</c:v>
                </c:pt>
                <c:pt idx="685">
                  <c:v>27.14</c:v>
                </c:pt>
                <c:pt idx="686">
                  <c:v>26.81</c:v>
                </c:pt>
                <c:pt idx="687">
                  <c:v>25.36</c:v>
                </c:pt>
                <c:pt idx="688">
                  <c:v>24.99</c:v>
                </c:pt>
                <c:pt idx="689">
                  <c:v>24.7</c:v>
                </c:pt>
                <c:pt idx="690">
                  <c:v>23.93</c:v>
                </c:pt>
                <c:pt idx="691">
                  <c:v>23.8</c:v>
                </c:pt>
                <c:pt idx="692">
                  <c:v>23.11</c:v>
                </c:pt>
                <c:pt idx="693">
                  <c:v>23.87</c:v>
                </c:pt>
                <c:pt idx="694">
                  <c:v>23.34</c:v>
                </c:pt>
                <c:pt idx="695">
                  <c:v>23.44</c:v>
                </c:pt>
                <c:pt idx="696">
                  <c:v>23.77</c:v>
                </c:pt>
                <c:pt idx="697">
                  <c:v>24.66</c:v>
                </c:pt>
                <c:pt idx="698">
                  <c:v>25.39</c:v>
                </c:pt>
                <c:pt idx="699">
                  <c:v>26.22</c:v>
                </c:pt>
                <c:pt idx="700">
                  <c:v>25.59</c:v>
                </c:pt>
                <c:pt idx="701">
                  <c:v>28</c:v>
                </c:pt>
                <c:pt idx="702">
                  <c:v>30.88</c:v>
                </c:pt>
                <c:pt idx="703">
                  <c:v>31.87</c:v>
                </c:pt>
                <c:pt idx="704">
                  <c:v>31.94</c:v>
                </c:pt>
                <c:pt idx="705">
                  <c:v>34.51</c:v>
                </c:pt>
                <c:pt idx="706">
                  <c:v>41.42</c:v>
                </c:pt>
                <c:pt idx="707">
                  <c:v>54.85</c:v>
                </c:pt>
                <c:pt idx="708">
                  <c:v>72.17</c:v>
                </c:pt>
                <c:pt idx="709">
                  <c:v>82.71</c:v>
                </c:pt>
                <c:pt idx="710">
                  <c:v>97.52</c:v>
                </c:pt>
                <c:pt idx="711">
                  <c:v>105.82</c:v>
                </c:pt>
                <c:pt idx="712">
                  <c:v>109.46</c:v>
                </c:pt>
                <c:pt idx="713">
                  <c:v>129.03</c:v>
                </c:pt>
                <c:pt idx="714">
                  <c:v>146.72</c:v>
                </c:pt>
                <c:pt idx="715">
                  <c:v>160.01</c:v>
                </c:pt>
                <c:pt idx="716">
                  <c:v>181.13</c:v>
                </c:pt>
                <c:pt idx="717">
                  <c:v>200.11</c:v>
                </c:pt>
                <c:pt idx="718">
                  <c:v>210.16</c:v>
                </c:pt>
                <c:pt idx="719">
                  <c:v>222.89</c:v>
                </c:pt>
                <c:pt idx="720">
                  <c:v>229.93</c:v>
                </c:pt>
                <c:pt idx="721">
                  <c:v>246.39</c:v>
                </c:pt>
                <c:pt idx="722">
                  <c:v>270.99</c:v>
                </c:pt>
                <c:pt idx="723">
                  <c:v>280.27999999999997</c:v>
                </c:pt>
                <c:pt idx="724">
                  <c:v>296.47000000000003</c:v>
                </c:pt>
                <c:pt idx="725">
                  <c:v>301.57</c:v>
                </c:pt>
                <c:pt idx="726">
                  <c:v>297.57</c:v>
                </c:pt>
                <c:pt idx="727">
                  <c:v>274.69</c:v>
                </c:pt>
                <c:pt idx="728">
                  <c:v>291.32</c:v>
                </c:pt>
                <c:pt idx="729">
                  <c:v>282.66000000000003</c:v>
                </c:pt>
                <c:pt idx="730">
                  <c:v>295.25</c:v>
                </c:pt>
                <c:pt idx="731">
                  <c:v>278.82</c:v>
                </c:pt>
                <c:pt idx="732">
                  <c:v>271.35000000000002</c:v>
                </c:pt>
                <c:pt idx="733">
                  <c:v>269.66000000000003</c:v>
                </c:pt>
                <c:pt idx="734">
                  <c:v>292.01</c:v>
                </c:pt>
                <c:pt idx="735">
                  <c:v>254.56</c:v>
                </c:pt>
                <c:pt idx="736">
                  <c:v>230.26</c:v>
                </c:pt>
                <c:pt idx="737">
                  <c:v>195.25</c:v>
                </c:pt>
                <c:pt idx="738">
                  <c:v>156.9</c:v>
                </c:pt>
                <c:pt idx="739">
                  <c:v>138.94999999999999</c:v>
                </c:pt>
                <c:pt idx="740">
                  <c:v>164.7</c:v>
                </c:pt>
                <c:pt idx="741">
                  <c:v>149.1</c:v>
                </c:pt>
                <c:pt idx="742">
                  <c:v>139.91</c:v>
                </c:pt>
                <c:pt idx="743">
                  <c:v>131.38</c:v>
                </c:pt>
                <c:pt idx="744">
                  <c:v>111.77</c:v>
                </c:pt>
                <c:pt idx="745">
                  <c:v>119.48</c:v>
                </c:pt>
                <c:pt idx="746">
                  <c:v>124.1</c:v>
                </c:pt>
                <c:pt idx="747">
                  <c:v>86.48</c:v>
                </c:pt>
                <c:pt idx="748">
                  <c:v>78.58</c:v>
                </c:pt>
                <c:pt idx="749">
                  <c:v>67.8</c:v>
                </c:pt>
                <c:pt idx="750">
                  <c:v>56.53</c:v>
                </c:pt>
                <c:pt idx="751">
                  <c:v>58.61</c:v>
                </c:pt>
                <c:pt idx="752">
                  <c:v>60.04</c:v>
                </c:pt>
                <c:pt idx="753">
                  <c:v>59.18</c:v>
                </c:pt>
                <c:pt idx="754">
                  <c:v>59.67</c:v>
                </c:pt>
                <c:pt idx="755">
                  <c:v>53.62</c:v>
                </c:pt>
                <c:pt idx="756">
                  <c:v>47.9</c:v>
                </c:pt>
                <c:pt idx="757">
                  <c:v>44.73</c:v>
                </c:pt>
                <c:pt idx="758">
                  <c:v>41.56</c:v>
                </c:pt>
                <c:pt idx="759">
                  <c:v>37.06</c:v>
                </c:pt>
                <c:pt idx="760">
                  <c:v>37.06</c:v>
                </c:pt>
                <c:pt idx="761">
                  <c:v>35.840000000000003</c:v>
                </c:pt>
                <c:pt idx="762">
                  <c:v>31.97</c:v>
                </c:pt>
                <c:pt idx="763">
                  <c:v>31.67</c:v>
                </c:pt>
                <c:pt idx="764">
                  <c:v>28.93</c:v>
                </c:pt>
                <c:pt idx="765">
                  <c:v>24.43</c:v>
                </c:pt>
                <c:pt idx="766">
                  <c:v>23.64</c:v>
                </c:pt>
                <c:pt idx="767">
                  <c:v>22.18</c:v>
                </c:pt>
                <c:pt idx="768">
                  <c:v>22.12</c:v>
                </c:pt>
                <c:pt idx="769">
                  <c:v>21.29</c:v>
                </c:pt>
                <c:pt idx="770">
                  <c:v>18.91</c:v>
                </c:pt>
                <c:pt idx="771">
                  <c:v>18.48</c:v>
                </c:pt>
                <c:pt idx="772">
                  <c:v>19.27</c:v>
                </c:pt>
                <c:pt idx="773">
                  <c:v>15.44</c:v>
                </c:pt>
                <c:pt idx="774">
                  <c:v>13.09</c:v>
                </c:pt>
                <c:pt idx="775">
                  <c:v>16.73</c:v>
                </c:pt>
                <c:pt idx="776">
                  <c:v>15.34</c:v>
                </c:pt>
                <c:pt idx="777">
                  <c:v>15.24</c:v>
                </c:pt>
                <c:pt idx="778">
                  <c:v>15.44</c:v>
                </c:pt>
                <c:pt idx="779">
                  <c:v>16.3</c:v>
                </c:pt>
                <c:pt idx="780">
                  <c:v>18.88</c:v>
                </c:pt>
                <c:pt idx="781">
                  <c:v>20.63</c:v>
                </c:pt>
                <c:pt idx="782">
                  <c:v>15.97</c:v>
                </c:pt>
                <c:pt idx="783">
                  <c:v>16.100000000000001</c:v>
                </c:pt>
                <c:pt idx="784">
                  <c:v>15.27</c:v>
                </c:pt>
                <c:pt idx="785">
                  <c:v>15.01</c:v>
                </c:pt>
                <c:pt idx="786">
                  <c:v>15.27</c:v>
                </c:pt>
                <c:pt idx="787">
                  <c:v>18.02</c:v>
                </c:pt>
                <c:pt idx="788">
                  <c:v>17.649999999999999</c:v>
                </c:pt>
                <c:pt idx="789">
                  <c:v>19.7</c:v>
                </c:pt>
                <c:pt idx="790">
                  <c:v>20.6</c:v>
                </c:pt>
                <c:pt idx="791">
                  <c:v>20</c:v>
                </c:pt>
                <c:pt idx="792">
                  <c:v>19.079999999999998</c:v>
                </c:pt>
                <c:pt idx="793">
                  <c:v>16.53</c:v>
                </c:pt>
                <c:pt idx="794">
                  <c:v>11.77</c:v>
                </c:pt>
                <c:pt idx="795">
                  <c:v>10.58</c:v>
                </c:pt>
                <c:pt idx="796">
                  <c:v>6.98</c:v>
                </c:pt>
                <c:pt idx="797">
                  <c:v>4.79</c:v>
                </c:pt>
                <c:pt idx="798">
                  <c:v>4.0999999999999996</c:v>
                </c:pt>
                <c:pt idx="799">
                  <c:v>3.37</c:v>
                </c:pt>
                <c:pt idx="800">
                  <c:v>2.98</c:v>
                </c:pt>
                <c:pt idx="801">
                  <c:v>2.71</c:v>
                </c:pt>
                <c:pt idx="802">
                  <c:v>2.71</c:v>
                </c:pt>
                <c:pt idx="803">
                  <c:v>2.78</c:v>
                </c:pt>
                <c:pt idx="804">
                  <c:v>2.58</c:v>
                </c:pt>
                <c:pt idx="805">
                  <c:v>2.64</c:v>
                </c:pt>
                <c:pt idx="806">
                  <c:v>2.64</c:v>
                </c:pt>
                <c:pt idx="807">
                  <c:v>2.64</c:v>
                </c:pt>
                <c:pt idx="808">
                  <c:v>2.64</c:v>
                </c:pt>
                <c:pt idx="809">
                  <c:v>2.61</c:v>
                </c:pt>
                <c:pt idx="810">
                  <c:v>2.61</c:v>
                </c:pt>
                <c:pt idx="811">
                  <c:v>2.61</c:v>
                </c:pt>
                <c:pt idx="812">
                  <c:v>2.68</c:v>
                </c:pt>
                <c:pt idx="813">
                  <c:v>2.58</c:v>
                </c:pt>
                <c:pt idx="814">
                  <c:v>2.41</c:v>
                </c:pt>
                <c:pt idx="815">
                  <c:v>2.5499999999999998</c:v>
                </c:pt>
                <c:pt idx="816">
                  <c:v>2.58</c:v>
                </c:pt>
                <c:pt idx="817">
                  <c:v>2.5099999999999998</c:v>
                </c:pt>
                <c:pt idx="818">
                  <c:v>2.5499999999999998</c:v>
                </c:pt>
                <c:pt idx="819">
                  <c:v>2.84</c:v>
                </c:pt>
                <c:pt idx="820">
                  <c:v>3.11</c:v>
                </c:pt>
                <c:pt idx="821">
                  <c:v>3.54</c:v>
                </c:pt>
                <c:pt idx="822">
                  <c:v>3.5</c:v>
                </c:pt>
                <c:pt idx="823">
                  <c:v>3.6</c:v>
                </c:pt>
                <c:pt idx="824">
                  <c:v>3.67</c:v>
                </c:pt>
                <c:pt idx="825">
                  <c:v>4.17</c:v>
                </c:pt>
                <c:pt idx="826">
                  <c:v>4.03</c:v>
                </c:pt>
                <c:pt idx="827">
                  <c:v>4.2300000000000004</c:v>
                </c:pt>
                <c:pt idx="828">
                  <c:v>4.0999999999999996</c:v>
                </c:pt>
                <c:pt idx="829">
                  <c:v>4.3</c:v>
                </c:pt>
                <c:pt idx="830">
                  <c:v>4.33</c:v>
                </c:pt>
                <c:pt idx="831">
                  <c:v>4.46</c:v>
                </c:pt>
                <c:pt idx="832">
                  <c:v>4.0999999999999996</c:v>
                </c:pt>
                <c:pt idx="833">
                  <c:v>4.4000000000000004</c:v>
                </c:pt>
                <c:pt idx="834">
                  <c:v>4.83</c:v>
                </c:pt>
                <c:pt idx="835">
                  <c:v>5.16</c:v>
                </c:pt>
                <c:pt idx="836">
                  <c:v>5.52</c:v>
                </c:pt>
                <c:pt idx="837">
                  <c:v>5.82</c:v>
                </c:pt>
                <c:pt idx="838">
                  <c:v>5.82</c:v>
                </c:pt>
                <c:pt idx="839">
                  <c:v>6.41</c:v>
                </c:pt>
                <c:pt idx="840">
                  <c:v>6.48</c:v>
                </c:pt>
                <c:pt idx="841">
                  <c:v>6.38</c:v>
                </c:pt>
                <c:pt idx="842">
                  <c:v>6.71</c:v>
                </c:pt>
                <c:pt idx="843">
                  <c:v>6.78</c:v>
                </c:pt>
                <c:pt idx="844">
                  <c:v>6.88</c:v>
                </c:pt>
                <c:pt idx="845">
                  <c:v>6.91</c:v>
                </c:pt>
                <c:pt idx="846">
                  <c:v>7.04</c:v>
                </c:pt>
                <c:pt idx="847">
                  <c:v>8.07</c:v>
                </c:pt>
                <c:pt idx="848">
                  <c:v>8.76</c:v>
                </c:pt>
                <c:pt idx="849">
                  <c:v>8.9600000000000009</c:v>
                </c:pt>
                <c:pt idx="850">
                  <c:v>9.32</c:v>
                </c:pt>
                <c:pt idx="851">
                  <c:v>9.32</c:v>
                </c:pt>
                <c:pt idx="852">
                  <c:v>9.39</c:v>
                </c:pt>
                <c:pt idx="853">
                  <c:v>10.119999999999999</c:v>
                </c:pt>
                <c:pt idx="854">
                  <c:v>10.58</c:v>
                </c:pt>
                <c:pt idx="855">
                  <c:v>10.45</c:v>
                </c:pt>
                <c:pt idx="856">
                  <c:v>10.78</c:v>
                </c:pt>
                <c:pt idx="857">
                  <c:v>11.17</c:v>
                </c:pt>
                <c:pt idx="858">
                  <c:v>11.67</c:v>
                </c:pt>
                <c:pt idx="859">
                  <c:v>11.8</c:v>
                </c:pt>
                <c:pt idx="860">
                  <c:v>10.58</c:v>
                </c:pt>
                <c:pt idx="861">
                  <c:v>10.15</c:v>
                </c:pt>
                <c:pt idx="862">
                  <c:v>11.41</c:v>
                </c:pt>
                <c:pt idx="863">
                  <c:v>12.89</c:v>
                </c:pt>
                <c:pt idx="864">
                  <c:v>13.36</c:v>
                </c:pt>
                <c:pt idx="865">
                  <c:v>13.59</c:v>
                </c:pt>
                <c:pt idx="866">
                  <c:v>13.85</c:v>
                </c:pt>
                <c:pt idx="867">
                  <c:v>16.79</c:v>
                </c:pt>
                <c:pt idx="868">
                  <c:v>18.809999999999999</c:v>
                </c:pt>
                <c:pt idx="869">
                  <c:v>18.940000000000001</c:v>
                </c:pt>
                <c:pt idx="870">
                  <c:v>18.739999999999998</c:v>
                </c:pt>
                <c:pt idx="871">
                  <c:v>19.37</c:v>
                </c:pt>
                <c:pt idx="872">
                  <c:v>20.100000000000001</c:v>
                </c:pt>
                <c:pt idx="873">
                  <c:v>20.83</c:v>
                </c:pt>
                <c:pt idx="874">
                  <c:v>20.53</c:v>
                </c:pt>
                <c:pt idx="875">
                  <c:v>20.86</c:v>
                </c:pt>
                <c:pt idx="876">
                  <c:v>22.45</c:v>
                </c:pt>
                <c:pt idx="877">
                  <c:v>22.98</c:v>
                </c:pt>
                <c:pt idx="878">
                  <c:v>23.44</c:v>
                </c:pt>
                <c:pt idx="879">
                  <c:v>24.03</c:v>
                </c:pt>
                <c:pt idx="880">
                  <c:v>23.64</c:v>
                </c:pt>
                <c:pt idx="881">
                  <c:v>23.74</c:v>
                </c:pt>
                <c:pt idx="882">
                  <c:v>23.08</c:v>
                </c:pt>
                <c:pt idx="883">
                  <c:v>25.12</c:v>
                </c:pt>
                <c:pt idx="884">
                  <c:v>26.45</c:v>
                </c:pt>
                <c:pt idx="885">
                  <c:v>27.31</c:v>
                </c:pt>
                <c:pt idx="886">
                  <c:v>26.98</c:v>
                </c:pt>
                <c:pt idx="887">
                  <c:v>27.67</c:v>
                </c:pt>
                <c:pt idx="888">
                  <c:v>30.75</c:v>
                </c:pt>
                <c:pt idx="889">
                  <c:v>33.22</c:v>
                </c:pt>
                <c:pt idx="890">
                  <c:v>33.22</c:v>
                </c:pt>
                <c:pt idx="891">
                  <c:v>33.979999999999997</c:v>
                </c:pt>
                <c:pt idx="892">
                  <c:v>36.43</c:v>
                </c:pt>
                <c:pt idx="893">
                  <c:v>34.81</c:v>
                </c:pt>
                <c:pt idx="894">
                  <c:v>34.78</c:v>
                </c:pt>
                <c:pt idx="895">
                  <c:v>29.49</c:v>
                </c:pt>
                <c:pt idx="896">
                  <c:v>34.51</c:v>
                </c:pt>
                <c:pt idx="897">
                  <c:v>36.200000000000003</c:v>
                </c:pt>
                <c:pt idx="898">
                  <c:v>39.57</c:v>
                </c:pt>
                <c:pt idx="899">
                  <c:v>39.799999999999997</c:v>
                </c:pt>
                <c:pt idx="900">
                  <c:v>42.48</c:v>
                </c:pt>
                <c:pt idx="901">
                  <c:v>43.84</c:v>
                </c:pt>
                <c:pt idx="902">
                  <c:v>49.79</c:v>
                </c:pt>
                <c:pt idx="903">
                  <c:v>47.01</c:v>
                </c:pt>
                <c:pt idx="904">
                  <c:v>47.54</c:v>
                </c:pt>
                <c:pt idx="905">
                  <c:v>45.39</c:v>
                </c:pt>
                <c:pt idx="906">
                  <c:v>44.07</c:v>
                </c:pt>
                <c:pt idx="907">
                  <c:v>44.17</c:v>
                </c:pt>
                <c:pt idx="908">
                  <c:v>43.97</c:v>
                </c:pt>
                <c:pt idx="909">
                  <c:v>44.83</c:v>
                </c:pt>
                <c:pt idx="910">
                  <c:v>44.93</c:v>
                </c:pt>
                <c:pt idx="911">
                  <c:v>43.14</c:v>
                </c:pt>
                <c:pt idx="912">
                  <c:v>43.37</c:v>
                </c:pt>
                <c:pt idx="913">
                  <c:v>42.45</c:v>
                </c:pt>
                <c:pt idx="914">
                  <c:v>38.909999999999997</c:v>
                </c:pt>
                <c:pt idx="915">
                  <c:v>42.02</c:v>
                </c:pt>
                <c:pt idx="916">
                  <c:v>40.86</c:v>
                </c:pt>
                <c:pt idx="917">
                  <c:v>40.630000000000003</c:v>
                </c:pt>
                <c:pt idx="918">
                  <c:v>40.89</c:v>
                </c:pt>
                <c:pt idx="919">
                  <c:v>39.21</c:v>
                </c:pt>
                <c:pt idx="920">
                  <c:v>40.5</c:v>
                </c:pt>
                <c:pt idx="921">
                  <c:v>42.28</c:v>
                </c:pt>
                <c:pt idx="922">
                  <c:v>38.880000000000003</c:v>
                </c:pt>
                <c:pt idx="923">
                  <c:v>38.08</c:v>
                </c:pt>
                <c:pt idx="924">
                  <c:v>34.94</c:v>
                </c:pt>
                <c:pt idx="925">
                  <c:v>34.28</c:v>
                </c:pt>
                <c:pt idx="926">
                  <c:v>33.75</c:v>
                </c:pt>
                <c:pt idx="927">
                  <c:v>31.94</c:v>
                </c:pt>
                <c:pt idx="928">
                  <c:v>32.46</c:v>
                </c:pt>
                <c:pt idx="929">
                  <c:v>31.8</c:v>
                </c:pt>
                <c:pt idx="930">
                  <c:v>30.51</c:v>
                </c:pt>
                <c:pt idx="931">
                  <c:v>30.22</c:v>
                </c:pt>
                <c:pt idx="932">
                  <c:v>29.39</c:v>
                </c:pt>
                <c:pt idx="933">
                  <c:v>29.62</c:v>
                </c:pt>
                <c:pt idx="934">
                  <c:v>29.75</c:v>
                </c:pt>
                <c:pt idx="935">
                  <c:v>29.52</c:v>
                </c:pt>
                <c:pt idx="936">
                  <c:v>29.62</c:v>
                </c:pt>
                <c:pt idx="937">
                  <c:v>29.69</c:v>
                </c:pt>
                <c:pt idx="938">
                  <c:v>29.62</c:v>
                </c:pt>
                <c:pt idx="939">
                  <c:v>29.32</c:v>
                </c:pt>
                <c:pt idx="940">
                  <c:v>28.63</c:v>
                </c:pt>
                <c:pt idx="941">
                  <c:v>28.6</c:v>
                </c:pt>
                <c:pt idx="942">
                  <c:v>26.51</c:v>
                </c:pt>
                <c:pt idx="943">
                  <c:v>28.27</c:v>
                </c:pt>
                <c:pt idx="944">
                  <c:v>28.66</c:v>
                </c:pt>
                <c:pt idx="945">
                  <c:v>29.49</c:v>
                </c:pt>
                <c:pt idx="946">
                  <c:v>29.46</c:v>
                </c:pt>
                <c:pt idx="947">
                  <c:v>30.48</c:v>
                </c:pt>
                <c:pt idx="948">
                  <c:v>30.58</c:v>
                </c:pt>
                <c:pt idx="949">
                  <c:v>32.700000000000003</c:v>
                </c:pt>
                <c:pt idx="950">
                  <c:v>30.98</c:v>
                </c:pt>
                <c:pt idx="951">
                  <c:v>32.130000000000003</c:v>
                </c:pt>
                <c:pt idx="952">
                  <c:v>31.9</c:v>
                </c:pt>
                <c:pt idx="953">
                  <c:v>32.53</c:v>
                </c:pt>
                <c:pt idx="954">
                  <c:v>32.700000000000003</c:v>
                </c:pt>
                <c:pt idx="955">
                  <c:v>32.33</c:v>
                </c:pt>
                <c:pt idx="956">
                  <c:v>32.1</c:v>
                </c:pt>
                <c:pt idx="957">
                  <c:v>32.33</c:v>
                </c:pt>
                <c:pt idx="958">
                  <c:v>27.84</c:v>
                </c:pt>
                <c:pt idx="959">
                  <c:v>27.17</c:v>
                </c:pt>
                <c:pt idx="960">
                  <c:v>26.35</c:v>
                </c:pt>
                <c:pt idx="961">
                  <c:v>25.98</c:v>
                </c:pt>
                <c:pt idx="962">
                  <c:v>25.75</c:v>
                </c:pt>
                <c:pt idx="963">
                  <c:v>23.84</c:v>
                </c:pt>
                <c:pt idx="964">
                  <c:v>24.33</c:v>
                </c:pt>
                <c:pt idx="965">
                  <c:v>26.28</c:v>
                </c:pt>
                <c:pt idx="966">
                  <c:v>26.18</c:v>
                </c:pt>
                <c:pt idx="967">
                  <c:v>24.76</c:v>
                </c:pt>
                <c:pt idx="968">
                  <c:v>22.48</c:v>
                </c:pt>
                <c:pt idx="969">
                  <c:v>21.95</c:v>
                </c:pt>
                <c:pt idx="970">
                  <c:v>22.84</c:v>
                </c:pt>
                <c:pt idx="971">
                  <c:v>21.19</c:v>
                </c:pt>
                <c:pt idx="972">
                  <c:v>20.23</c:v>
                </c:pt>
                <c:pt idx="973">
                  <c:v>18.98</c:v>
                </c:pt>
                <c:pt idx="974">
                  <c:v>18.649999999999999</c:v>
                </c:pt>
                <c:pt idx="975">
                  <c:v>17.649999999999999</c:v>
                </c:pt>
                <c:pt idx="976">
                  <c:v>16.36</c:v>
                </c:pt>
                <c:pt idx="977">
                  <c:v>16.27</c:v>
                </c:pt>
                <c:pt idx="978">
                  <c:v>15.67</c:v>
                </c:pt>
                <c:pt idx="979">
                  <c:v>15.24</c:v>
                </c:pt>
                <c:pt idx="980">
                  <c:v>14.02</c:v>
                </c:pt>
                <c:pt idx="981">
                  <c:v>12</c:v>
                </c:pt>
                <c:pt idx="982">
                  <c:v>11.57</c:v>
                </c:pt>
                <c:pt idx="983">
                  <c:v>10.91</c:v>
                </c:pt>
                <c:pt idx="984">
                  <c:v>10.61</c:v>
                </c:pt>
                <c:pt idx="985">
                  <c:v>10.51</c:v>
                </c:pt>
                <c:pt idx="986">
                  <c:v>9.5500000000000007</c:v>
                </c:pt>
                <c:pt idx="987">
                  <c:v>9.19</c:v>
                </c:pt>
                <c:pt idx="988">
                  <c:v>9.65</c:v>
                </c:pt>
                <c:pt idx="989">
                  <c:v>9.6199999999999992</c:v>
                </c:pt>
                <c:pt idx="990">
                  <c:v>9.82</c:v>
                </c:pt>
                <c:pt idx="991">
                  <c:v>9.7899999999999991</c:v>
                </c:pt>
                <c:pt idx="992">
                  <c:v>9.69</c:v>
                </c:pt>
                <c:pt idx="993">
                  <c:v>9.82</c:v>
                </c:pt>
                <c:pt idx="994">
                  <c:v>9.09</c:v>
                </c:pt>
                <c:pt idx="995">
                  <c:v>8.86</c:v>
                </c:pt>
                <c:pt idx="996">
                  <c:v>8.66</c:v>
                </c:pt>
                <c:pt idx="997">
                  <c:v>8.6</c:v>
                </c:pt>
                <c:pt idx="998">
                  <c:v>8.86</c:v>
                </c:pt>
                <c:pt idx="999">
                  <c:v>8.76</c:v>
                </c:pt>
                <c:pt idx="1000">
                  <c:v>8.83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D7-423E-8E18-9CB8EB2D8AA0}"/>
            </c:ext>
          </c:extLst>
        </c:ser>
        <c:ser>
          <c:idx val="4"/>
          <c:order val="4"/>
          <c:tx>
            <c:strRef>
              <c:f>COVID_practice_2a!$F$1</c:f>
              <c:strCache>
                <c:ptCount val="1"/>
                <c:pt idx="0">
                  <c:v>CA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COVID_practice_2a!$F$2:$F$1002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0.01</c:v>
                </c:pt>
                <c:pt idx="34">
                  <c:v>0</c:v>
                </c:pt>
                <c:pt idx="35">
                  <c:v>0.01</c:v>
                </c:pt>
                <c:pt idx="36">
                  <c:v>0.01</c:v>
                </c:pt>
                <c:pt idx="37">
                  <c:v>0.01</c:v>
                </c:pt>
                <c:pt idx="38">
                  <c:v>0</c:v>
                </c:pt>
                <c:pt idx="39">
                  <c:v>0</c:v>
                </c:pt>
                <c:pt idx="40">
                  <c:v>0.01</c:v>
                </c:pt>
                <c:pt idx="41">
                  <c:v>0.01</c:v>
                </c:pt>
                <c:pt idx="42">
                  <c:v>0.01</c:v>
                </c:pt>
                <c:pt idx="43">
                  <c:v>0.01</c:v>
                </c:pt>
                <c:pt idx="44">
                  <c:v>0.01</c:v>
                </c:pt>
                <c:pt idx="45">
                  <c:v>0.02</c:v>
                </c:pt>
                <c:pt idx="46">
                  <c:v>0.03</c:v>
                </c:pt>
                <c:pt idx="47">
                  <c:v>0.03</c:v>
                </c:pt>
                <c:pt idx="48">
                  <c:v>0.04</c:v>
                </c:pt>
                <c:pt idx="49">
                  <c:v>0.04</c:v>
                </c:pt>
                <c:pt idx="50">
                  <c:v>0.05</c:v>
                </c:pt>
                <c:pt idx="51">
                  <c:v>0.06</c:v>
                </c:pt>
                <c:pt idx="52">
                  <c:v>7.0000000000000007E-2</c:v>
                </c:pt>
                <c:pt idx="53">
                  <c:v>0.08</c:v>
                </c:pt>
                <c:pt idx="54">
                  <c:v>0.09</c:v>
                </c:pt>
                <c:pt idx="55">
                  <c:v>0.11</c:v>
                </c:pt>
                <c:pt idx="56">
                  <c:v>0.12</c:v>
                </c:pt>
                <c:pt idx="57">
                  <c:v>0.17</c:v>
                </c:pt>
                <c:pt idx="58">
                  <c:v>0.27</c:v>
                </c:pt>
                <c:pt idx="59">
                  <c:v>0.34</c:v>
                </c:pt>
                <c:pt idx="60">
                  <c:v>0.41</c:v>
                </c:pt>
                <c:pt idx="61">
                  <c:v>0.49</c:v>
                </c:pt>
                <c:pt idx="62">
                  <c:v>0.54</c:v>
                </c:pt>
                <c:pt idx="63">
                  <c:v>0.74</c:v>
                </c:pt>
                <c:pt idx="64">
                  <c:v>0.85</c:v>
                </c:pt>
                <c:pt idx="65">
                  <c:v>1.02</c:v>
                </c:pt>
                <c:pt idx="66">
                  <c:v>1.24</c:v>
                </c:pt>
                <c:pt idx="67">
                  <c:v>3.31</c:v>
                </c:pt>
                <c:pt idx="68">
                  <c:v>1.46</c:v>
                </c:pt>
                <c:pt idx="69">
                  <c:v>1.81</c:v>
                </c:pt>
                <c:pt idx="70">
                  <c:v>2.04</c:v>
                </c:pt>
                <c:pt idx="71">
                  <c:v>2.25</c:v>
                </c:pt>
                <c:pt idx="72">
                  <c:v>2.5099999999999998</c:v>
                </c:pt>
                <c:pt idx="73">
                  <c:v>2.68</c:v>
                </c:pt>
                <c:pt idx="74">
                  <c:v>1.04</c:v>
                </c:pt>
                <c:pt idx="75">
                  <c:v>3.11</c:v>
                </c:pt>
                <c:pt idx="76">
                  <c:v>3.25</c:v>
                </c:pt>
                <c:pt idx="77">
                  <c:v>3.2</c:v>
                </c:pt>
                <c:pt idx="78">
                  <c:v>3.31</c:v>
                </c:pt>
                <c:pt idx="79">
                  <c:v>3.19</c:v>
                </c:pt>
                <c:pt idx="80">
                  <c:v>3.12</c:v>
                </c:pt>
                <c:pt idx="81">
                  <c:v>3.04</c:v>
                </c:pt>
                <c:pt idx="82">
                  <c:v>2.91</c:v>
                </c:pt>
                <c:pt idx="83">
                  <c:v>2.68</c:v>
                </c:pt>
                <c:pt idx="84">
                  <c:v>2.71</c:v>
                </c:pt>
                <c:pt idx="85">
                  <c:v>2.86</c:v>
                </c:pt>
                <c:pt idx="86">
                  <c:v>2.93</c:v>
                </c:pt>
                <c:pt idx="87">
                  <c:v>3.03</c:v>
                </c:pt>
                <c:pt idx="88">
                  <c:v>3.1</c:v>
                </c:pt>
                <c:pt idx="89">
                  <c:v>3.13</c:v>
                </c:pt>
                <c:pt idx="90">
                  <c:v>3.64</c:v>
                </c:pt>
                <c:pt idx="91">
                  <c:v>3.99</c:v>
                </c:pt>
                <c:pt idx="92">
                  <c:v>4.07</c:v>
                </c:pt>
                <c:pt idx="93">
                  <c:v>4.26</c:v>
                </c:pt>
                <c:pt idx="94">
                  <c:v>4.42</c:v>
                </c:pt>
                <c:pt idx="95">
                  <c:v>4.3</c:v>
                </c:pt>
                <c:pt idx="96">
                  <c:v>4.54</c:v>
                </c:pt>
                <c:pt idx="97">
                  <c:v>4.28</c:v>
                </c:pt>
                <c:pt idx="98">
                  <c:v>4.04</c:v>
                </c:pt>
                <c:pt idx="99">
                  <c:v>4.2</c:v>
                </c:pt>
                <c:pt idx="100">
                  <c:v>4.07</c:v>
                </c:pt>
                <c:pt idx="101">
                  <c:v>4.0199999999999996</c:v>
                </c:pt>
                <c:pt idx="102">
                  <c:v>4.16</c:v>
                </c:pt>
                <c:pt idx="103">
                  <c:v>4.17</c:v>
                </c:pt>
                <c:pt idx="104">
                  <c:v>4.0599999999999996</c:v>
                </c:pt>
                <c:pt idx="105">
                  <c:v>4.4800000000000004</c:v>
                </c:pt>
                <c:pt idx="106">
                  <c:v>4.25</c:v>
                </c:pt>
                <c:pt idx="107">
                  <c:v>4.3899999999999997</c:v>
                </c:pt>
                <c:pt idx="108">
                  <c:v>4.49</c:v>
                </c:pt>
                <c:pt idx="109">
                  <c:v>4.75</c:v>
                </c:pt>
                <c:pt idx="110">
                  <c:v>4.72</c:v>
                </c:pt>
                <c:pt idx="111">
                  <c:v>4.79</c:v>
                </c:pt>
                <c:pt idx="112">
                  <c:v>2.6</c:v>
                </c:pt>
                <c:pt idx="113">
                  <c:v>4.5599999999999996</c:v>
                </c:pt>
                <c:pt idx="114">
                  <c:v>4.51</c:v>
                </c:pt>
                <c:pt idx="115">
                  <c:v>4.4400000000000004</c:v>
                </c:pt>
                <c:pt idx="116">
                  <c:v>4.42</c:v>
                </c:pt>
                <c:pt idx="117">
                  <c:v>4.54</c:v>
                </c:pt>
                <c:pt idx="118">
                  <c:v>4.51</c:v>
                </c:pt>
                <c:pt idx="119">
                  <c:v>6.57</c:v>
                </c:pt>
                <c:pt idx="120">
                  <c:v>4.74</c:v>
                </c:pt>
                <c:pt idx="121">
                  <c:v>4.91</c:v>
                </c:pt>
                <c:pt idx="122">
                  <c:v>5.03</c:v>
                </c:pt>
                <c:pt idx="123">
                  <c:v>5.04</c:v>
                </c:pt>
                <c:pt idx="124">
                  <c:v>5.13</c:v>
                </c:pt>
                <c:pt idx="125">
                  <c:v>5.43</c:v>
                </c:pt>
                <c:pt idx="126">
                  <c:v>5.42</c:v>
                </c:pt>
                <c:pt idx="127">
                  <c:v>5.63</c:v>
                </c:pt>
                <c:pt idx="128">
                  <c:v>5.61</c:v>
                </c:pt>
                <c:pt idx="129">
                  <c:v>5.91</c:v>
                </c:pt>
                <c:pt idx="130">
                  <c:v>6.5</c:v>
                </c:pt>
                <c:pt idx="131">
                  <c:v>6.7</c:v>
                </c:pt>
                <c:pt idx="132">
                  <c:v>6.75</c:v>
                </c:pt>
                <c:pt idx="133">
                  <c:v>6.8</c:v>
                </c:pt>
                <c:pt idx="134">
                  <c:v>6.58</c:v>
                </c:pt>
                <c:pt idx="135">
                  <c:v>6.91</c:v>
                </c:pt>
                <c:pt idx="136">
                  <c:v>6.96</c:v>
                </c:pt>
                <c:pt idx="137">
                  <c:v>6.63</c:v>
                </c:pt>
                <c:pt idx="138">
                  <c:v>6.66</c:v>
                </c:pt>
                <c:pt idx="139">
                  <c:v>6.61</c:v>
                </c:pt>
                <c:pt idx="140">
                  <c:v>6.72</c:v>
                </c:pt>
                <c:pt idx="141">
                  <c:v>7.08</c:v>
                </c:pt>
                <c:pt idx="142">
                  <c:v>6.94</c:v>
                </c:pt>
                <c:pt idx="143">
                  <c:v>7.13</c:v>
                </c:pt>
                <c:pt idx="144">
                  <c:v>7.28</c:v>
                </c:pt>
                <c:pt idx="145">
                  <c:v>7.32</c:v>
                </c:pt>
                <c:pt idx="146">
                  <c:v>7.29</c:v>
                </c:pt>
                <c:pt idx="147">
                  <c:v>7.57</c:v>
                </c:pt>
                <c:pt idx="148">
                  <c:v>7.93</c:v>
                </c:pt>
                <c:pt idx="149">
                  <c:v>8.52</c:v>
                </c:pt>
                <c:pt idx="150">
                  <c:v>8.6</c:v>
                </c:pt>
                <c:pt idx="151">
                  <c:v>9.08</c:v>
                </c:pt>
                <c:pt idx="152">
                  <c:v>9.67</c:v>
                </c:pt>
                <c:pt idx="153">
                  <c:v>10.73</c:v>
                </c:pt>
                <c:pt idx="154">
                  <c:v>12.07</c:v>
                </c:pt>
                <c:pt idx="155">
                  <c:v>12.53</c:v>
                </c:pt>
                <c:pt idx="156">
                  <c:v>12.74</c:v>
                </c:pt>
                <c:pt idx="157">
                  <c:v>13.49</c:v>
                </c:pt>
                <c:pt idx="158">
                  <c:v>13.3</c:v>
                </c:pt>
                <c:pt idx="159">
                  <c:v>13.99</c:v>
                </c:pt>
                <c:pt idx="160">
                  <c:v>14.48</c:v>
                </c:pt>
                <c:pt idx="161">
                  <c:v>15.42</c:v>
                </c:pt>
                <c:pt idx="162">
                  <c:v>16.22</c:v>
                </c:pt>
                <c:pt idx="163">
                  <c:v>17.36</c:v>
                </c:pt>
                <c:pt idx="164">
                  <c:v>17.559999999999999</c:v>
                </c:pt>
                <c:pt idx="165">
                  <c:v>18.079999999999998</c:v>
                </c:pt>
                <c:pt idx="166">
                  <c:v>20.04</c:v>
                </c:pt>
                <c:pt idx="167">
                  <c:v>19.940000000000001</c:v>
                </c:pt>
                <c:pt idx="168">
                  <c:v>20.65</c:v>
                </c:pt>
                <c:pt idx="169">
                  <c:v>20.46</c:v>
                </c:pt>
                <c:pt idx="170">
                  <c:v>20.38</c:v>
                </c:pt>
                <c:pt idx="171">
                  <c:v>20.93</c:v>
                </c:pt>
                <c:pt idx="172">
                  <c:v>22.04</c:v>
                </c:pt>
                <c:pt idx="173">
                  <c:v>20.89</c:v>
                </c:pt>
                <c:pt idx="174">
                  <c:v>21.32</c:v>
                </c:pt>
                <c:pt idx="175">
                  <c:v>21.14</c:v>
                </c:pt>
                <c:pt idx="176">
                  <c:v>21.69</c:v>
                </c:pt>
                <c:pt idx="177">
                  <c:v>22.49</c:v>
                </c:pt>
                <c:pt idx="178">
                  <c:v>22.9</c:v>
                </c:pt>
                <c:pt idx="179">
                  <c:v>23.22</c:v>
                </c:pt>
                <c:pt idx="180">
                  <c:v>22.67</c:v>
                </c:pt>
                <c:pt idx="181">
                  <c:v>23.38</c:v>
                </c:pt>
                <c:pt idx="182">
                  <c:v>23.97</c:v>
                </c:pt>
                <c:pt idx="183">
                  <c:v>25.24</c:v>
                </c:pt>
                <c:pt idx="184">
                  <c:v>24.96</c:v>
                </c:pt>
                <c:pt idx="185">
                  <c:v>25.46</c:v>
                </c:pt>
                <c:pt idx="186">
                  <c:v>25.07</c:v>
                </c:pt>
                <c:pt idx="187">
                  <c:v>25.08</c:v>
                </c:pt>
                <c:pt idx="188">
                  <c:v>23.91</c:v>
                </c:pt>
                <c:pt idx="189">
                  <c:v>22.44</c:v>
                </c:pt>
                <c:pt idx="190">
                  <c:v>21.77</c:v>
                </c:pt>
                <c:pt idx="191">
                  <c:v>21.36</c:v>
                </c:pt>
                <c:pt idx="192">
                  <c:v>19.89</c:v>
                </c:pt>
                <c:pt idx="193">
                  <c:v>20.170000000000002</c:v>
                </c:pt>
                <c:pt idx="194">
                  <c:v>19.75</c:v>
                </c:pt>
                <c:pt idx="195">
                  <c:v>19.22</c:v>
                </c:pt>
                <c:pt idx="196">
                  <c:v>17.96</c:v>
                </c:pt>
                <c:pt idx="197">
                  <c:v>16.170000000000002</c:v>
                </c:pt>
                <c:pt idx="198">
                  <c:v>16.29</c:v>
                </c:pt>
                <c:pt idx="199">
                  <c:v>16.59</c:v>
                </c:pt>
                <c:pt idx="200">
                  <c:v>16.350000000000001</c:v>
                </c:pt>
                <c:pt idx="201">
                  <c:v>17.09</c:v>
                </c:pt>
                <c:pt idx="202">
                  <c:v>19.98</c:v>
                </c:pt>
                <c:pt idx="203">
                  <c:v>22.29</c:v>
                </c:pt>
                <c:pt idx="204">
                  <c:v>22.96</c:v>
                </c:pt>
                <c:pt idx="205">
                  <c:v>22.77</c:v>
                </c:pt>
                <c:pt idx="206">
                  <c:v>24.68</c:v>
                </c:pt>
                <c:pt idx="207">
                  <c:v>24.5</c:v>
                </c:pt>
                <c:pt idx="208">
                  <c:v>24.03</c:v>
                </c:pt>
                <c:pt idx="209">
                  <c:v>21.17</c:v>
                </c:pt>
                <c:pt idx="210">
                  <c:v>19.18</c:v>
                </c:pt>
                <c:pt idx="211">
                  <c:v>18.760000000000002</c:v>
                </c:pt>
                <c:pt idx="212">
                  <c:v>17.899999999999999</c:v>
                </c:pt>
                <c:pt idx="213">
                  <c:v>15.7</c:v>
                </c:pt>
                <c:pt idx="214">
                  <c:v>15.3</c:v>
                </c:pt>
                <c:pt idx="215">
                  <c:v>14.75</c:v>
                </c:pt>
                <c:pt idx="216">
                  <c:v>14.69</c:v>
                </c:pt>
                <c:pt idx="217">
                  <c:v>14.63</c:v>
                </c:pt>
                <c:pt idx="218">
                  <c:v>14.09</c:v>
                </c:pt>
                <c:pt idx="219">
                  <c:v>14</c:v>
                </c:pt>
                <c:pt idx="220">
                  <c:v>13.43</c:v>
                </c:pt>
                <c:pt idx="221">
                  <c:v>13.17</c:v>
                </c:pt>
                <c:pt idx="222">
                  <c:v>12.89</c:v>
                </c:pt>
                <c:pt idx="223">
                  <c:v>12.61</c:v>
                </c:pt>
                <c:pt idx="224">
                  <c:v>11.98</c:v>
                </c:pt>
                <c:pt idx="225">
                  <c:v>12.23</c:v>
                </c:pt>
                <c:pt idx="226">
                  <c:v>12.15</c:v>
                </c:pt>
                <c:pt idx="227">
                  <c:v>12.14</c:v>
                </c:pt>
                <c:pt idx="228">
                  <c:v>11.72</c:v>
                </c:pt>
                <c:pt idx="229">
                  <c:v>11.32</c:v>
                </c:pt>
                <c:pt idx="230">
                  <c:v>10.95</c:v>
                </c:pt>
                <c:pt idx="231">
                  <c:v>9.99</c:v>
                </c:pt>
                <c:pt idx="232">
                  <c:v>9.34</c:v>
                </c:pt>
                <c:pt idx="233">
                  <c:v>8.69</c:v>
                </c:pt>
                <c:pt idx="234">
                  <c:v>8.3800000000000008</c:v>
                </c:pt>
                <c:pt idx="235">
                  <c:v>8.2799999999999994</c:v>
                </c:pt>
                <c:pt idx="236">
                  <c:v>8.19</c:v>
                </c:pt>
                <c:pt idx="237">
                  <c:v>8.0299999999999994</c:v>
                </c:pt>
                <c:pt idx="238">
                  <c:v>8.52</c:v>
                </c:pt>
                <c:pt idx="239">
                  <c:v>8.48</c:v>
                </c:pt>
                <c:pt idx="240">
                  <c:v>8.59</c:v>
                </c:pt>
                <c:pt idx="241">
                  <c:v>8.66</c:v>
                </c:pt>
                <c:pt idx="242">
                  <c:v>8.5299999999999994</c:v>
                </c:pt>
                <c:pt idx="243">
                  <c:v>8.69</c:v>
                </c:pt>
                <c:pt idx="244">
                  <c:v>8.84</c:v>
                </c:pt>
                <c:pt idx="245">
                  <c:v>8.91</c:v>
                </c:pt>
                <c:pt idx="246">
                  <c:v>8.8800000000000008</c:v>
                </c:pt>
                <c:pt idx="247">
                  <c:v>8.8000000000000007</c:v>
                </c:pt>
                <c:pt idx="248">
                  <c:v>8.76</c:v>
                </c:pt>
                <c:pt idx="249">
                  <c:v>8.69</c:v>
                </c:pt>
                <c:pt idx="250">
                  <c:v>8.57</c:v>
                </c:pt>
                <c:pt idx="251">
                  <c:v>8.4</c:v>
                </c:pt>
                <c:pt idx="252">
                  <c:v>8.41</c:v>
                </c:pt>
                <c:pt idx="253">
                  <c:v>8.3800000000000008</c:v>
                </c:pt>
                <c:pt idx="254">
                  <c:v>8.44</c:v>
                </c:pt>
                <c:pt idx="255">
                  <c:v>7.7</c:v>
                </c:pt>
                <c:pt idx="256">
                  <c:v>7.79</c:v>
                </c:pt>
                <c:pt idx="257">
                  <c:v>7.82</c:v>
                </c:pt>
                <c:pt idx="258">
                  <c:v>7.65</c:v>
                </c:pt>
                <c:pt idx="259">
                  <c:v>7.49</c:v>
                </c:pt>
                <c:pt idx="260">
                  <c:v>7.67</c:v>
                </c:pt>
                <c:pt idx="261">
                  <c:v>7.75</c:v>
                </c:pt>
                <c:pt idx="262">
                  <c:v>8.48</c:v>
                </c:pt>
                <c:pt idx="263">
                  <c:v>8.3000000000000007</c:v>
                </c:pt>
                <c:pt idx="264">
                  <c:v>8.4499999999999993</c:v>
                </c:pt>
                <c:pt idx="265">
                  <c:v>8.6999999999999993</c:v>
                </c:pt>
                <c:pt idx="266">
                  <c:v>8.67</c:v>
                </c:pt>
                <c:pt idx="267">
                  <c:v>8.58</c:v>
                </c:pt>
                <c:pt idx="268">
                  <c:v>8.31</c:v>
                </c:pt>
                <c:pt idx="269">
                  <c:v>7.88</c:v>
                </c:pt>
                <c:pt idx="270">
                  <c:v>7.54</c:v>
                </c:pt>
                <c:pt idx="271">
                  <c:v>7.55</c:v>
                </c:pt>
                <c:pt idx="272">
                  <c:v>7.87</c:v>
                </c:pt>
                <c:pt idx="273">
                  <c:v>8.25</c:v>
                </c:pt>
                <c:pt idx="274">
                  <c:v>8.11</c:v>
                </c:pt>
                <c:pt idx="275">
                  <c:v>9.23</c:v>
                </c:pt>
                <c:pt idx="276">
                  <c:v>10.3</c:v>
                </c:pt>
                <c:pt idx="277">
                  <c:v>11.16</c:v>
                </c:pt>
                <c:pt idx="278">
                  <c:v>10.98</c:v>
                </c:pt>
                <c:pt idx="279">
                  <c:v>10.95</c:v>
                </c:pt>
                <c:pt idx="280">
                  <c:v>11.24</c:v>
                </c:pt>
                <c:pt idx="281">
                  <c:v>11.7</c:v>
                </c:pt>
                <c:pt idx="282">
                  <c:v>10.92</c:v>
                </c:pt>
                <c:pt idx="283">
                  <c:v>10.61</c:v>
                </c:pt>
                <c:pt idx="284">
                  <c:v>10.36</c:v>
                </c:pt>
                <c:pt idx="285">
                  <c:v>10.77</c:v>
                </c:pt>
                <c:pt idx="286">
                  <c:v>11.08</c:v>
                </c:pt>
                <c:pt idx="287">
                  <c:v>11.38</c:v>
                </c:pt>
                <c:pt idx="288">
                  <c:v>11.51</c:v>
                </c:pt>
                <c:pt idx="289">
                  <c:v>12.42</c:v>
                </c:pt>
                <c:pt idx="290">
                  <c:v>12.7</c:v>
                </c:pt>
                <c:pt idx="291">
                  <c:v>14.53</c:v>
                </c:pt>
                <c:pt idx="292">
                  <c:v>14.98</c:v>
                </c:pt>
                <c:pt idx="293">
                  <c:v>15.46</c:v>
                </c:pt>
                <c:pt idx="294">
                  <c:v>16.239999999999998</c:v>
                </c:pt>
                <c:pt idx="295">
                  <c:v>17.100000000000001</c:v>
                </c:pt>
                <c:pt idx="296">
                  <c:v>17.23</c:v>
                </c:pt>
                <c:pt idx="297">
                  <c:v>18.690000000000001</c:v>
                </c:pt>
                <c:pt idx="298">
                  <c:v>19.21</c:v>
                </c:pt>
                <c:pt idx="299">
                  <c:v>20.86</c:v>
                </c:pt>
                <c:pt idx="300">
                  <c:v>22.08</c:v>
                </c:pt>
                <c:pt idx="301">
                  <c:v>22.94</c:v>
                </c:pt>
                <c:pt idx="302">
                  <c:v>24.59</c:v>
                </c:pt>
                <c:pt idx="303">
                  <c:v>26.81</c:v>
                </c:pt>
                <c:pt idx="304">
                  <c:v>28.83</c:v>
                </c:pt>
                <c:pt idx="305">
                  <c:v>30.05</c:v>
                </c:pt>
                <c:pt idx="306">
                  <c:v>29.49</c:v>
                </c:pt>
                <c:pt idx="307">
                  <c:v>31.88</c:v>
                </c:pt>
                <c:pt idx="308">
                  <c:v>34.99</c:v>
                </c:pt>
                <c:pt idx="309">
                  <c:v>36.14</c:v>
                </c:pt>
                <c:pt idx="310">
                  <c:v>36</c:v>
                </c:pt>
                <c:pt idx="311">
                  <c:v>34.75</c:v>
                </c:pt>
                <c:pt idx="312">
                  <c:v>35.22</c:v>
                </c:pt>
                <c:pt idx="313">
                  <c:v>37.29</c:v>
                </c:pt>
                <c:pt idx="314">
                  <c:v>36.159999999999997</c:v>
                </c:pt>
                <c:pt idx="315">
                  <c:v>37.04</c:v>
                </c:pt>
                <c:pt idx="316">
                  <c:v>38.47</c:v>
                </c:pt>
                <c:pt idx="317">
                  <c:v>41.88</c:v>
                </c:pt>
                <c:pt idx="318">
                  <c:v>46.64</c:v>
                </c:pt>
                <c:pt idx="319">
                  <c:v>51.89</c:v>
                </c:pt>
                <c:pt idx="320">
                  <c:v>55.78</c:v>
                </c:pt>
                <c:pt idx="321">
                  <c:v>59.8</c:v>
                </c:pt>
                <c:pt idx="322">
                  <c:v>63.46</c:v>
                </c:pt>
                <c:pt idx="323">
                  <c:v>67.5</c:v>
                </c:pt>
                <c:pt idx="324">
                  <c:v>72.38</c:v>
                </c:pt>
                <c:pt idx="325">
                  <c:v>76.260000000000005</c:v>
                </c:pt>
                <c:pt idx="326">
                  <c:v>76.349999999999994</c:v>
                </c:pt>
                <c:pt idx="327">
                  <c:v>79.459999999999994</c:v>
                </c:pt>
                <c:pt idx="328">
                  <c:v>82.75</c:v>
                </c:pt>
                <c:pt idx="329">
                  <c:v>91.06</c:v>
                </c:pt>
                <c:pt idx="330">
                  <c:v>99.27</c:v>
                </c:pt>
                <c:pt idx="331">
                  <c:v>101.29</c:v>
                </c:pt>
                <c:pt idx="332">
                  <c:v>104.15</c:v>
                </c:pt>
                <c:pt idx="333">
                  <c:v>110.02</c:v>
                </c:pt>
                <c:pt idx="334">
                  <c:v>111.7</c:v>
                </c:pt>
                <c:pt idx="335">
                  <c:v>111.82</c:v>
                </c:pt>
                <c:pt idx="336">
                  <c:v>106.5</c:v>
                </c:pt>
                <c:pt idx="337">
                  <c:v>99.87</c:v>
                </c:pt>
                <c:pt idx="338">
                  <c:v>101.02</c:v>
                </c:pt>
                <c:pt idx="339">
                  <c:v>96.2</c:v>
                </c:pt>
                <c:pt idx="340">
                  <c:v>97.54</c:v>
                </c:pt>
                <c:pt idx="341">
                  <c:v>95.82</c:v>
                </c:pt>
                <c:pt idx="342">
                  <c:v>95.31</c:v>
                </c:pt>
                <c:pt idx="343">
                  <c:v>92.35</c:v>
                </c:pt>
                <c:pt idx="344">
                  <c:v>84.85</c:v>
                </c:pt>
                <c:pt idx="345">
                  <c:v>90.97</c:v>
                </c:pt>
                <c:pt idx="346">
                  <c:v>99.32</c:v>
                </c:pt>
                <c:pt idx="347">
                  <c:v>97.58</c:v>
                </c:pt>
                <c:pt idx="348">
                  <c:v>92.22</c:v>
                </c:pt>
                <c:pt idx="349">
                  <c:v>96.36</c:v>
                </c:pt>
                <c:pt idx="350">
                  <c:v>95.99</c:v>
                </c:pt>
                <c:pt idx="351">
                  <c:v>104.34</c:v>
                </c:pt>
                <c:pt idx="352">
                  <c:v>100.35</c:v>
                </c:pt>
                <c:pt idx="353">
                  <c:v>100.09</c:v>
                </c:pt>
                <c:pt idx="354">
                  <c:v>101.66</c:v>
                </c:pt>
                <c:pt idx="355">
                  <c:v>109.44</c:v>
                </c:pt>
                <c:pt idx="356">
                  <c:v>107.21</c:v>
                </c:pt>
                <c:pt idx="357">
                  <c:v>108.61</c:v>
                </c:pt>
                <c:pt idx="358">
                  <c:v>108.44</c:v>
                </c:pt>
                <c:pt idx="359">
                  <c:v>105.77</c:v>
                </c:pt>
                <c:pt idx="360">
                  <c:v>101.4</c:v>
                </c:pt>
                <c:pt idx="361">
                  <c:v>98.69</c:v>
                </c:pt>
                <c:pt idx="362">
                  <c:v>95.36</c:v>
                </c:pt>
                <c:pt idx="363">
                  <c:v>90.75</c:v>
                </c:pt>
                <c:pt idx="364">
                  <c:v>86.63</c:v>
                </c:pt>
                <c:pt idx="365">
                  <c:v>80.72</c:v>
                </c:pt>
                <c:pt idx="366">
                  <c:v>73.58</c:v>
                </c:pt>
                <c:pt idx="367">
                  <c:v>67.17</c:v>
                </c:pt>
                <c:pt idx="368">
                  <c:v>60.58</c:v>
                </c:pt>
                <c:pt idx="369">
                  <c:v>59.24</c:v>
                </c:pt>
                <c:pt idx="370">
                  <c:v>56.78</c:v>
                </c:pt>
                <c:pt idx="371">
                  <c:v>54.72</c:v>
                </c:pt>
                <c:pt idx="372">
                  <c:v>53.63</c:v>
                </c:pt>
                <c:pt idx="373">
                  <c:v>52.3</c:v>
                </c:pt>
                <c:pt idx="374">
                  <c:v>50.64</c:v>
                </c:pt>
                <c:pt idx="375">
                  <c:v>48.78</c:v>
                </c:pt>
                <c:pt idx="376">
                  <c:v>44.54</c:v>
                </c:pt>
                <c:pt idx="377">
                  <c:v>42.74</c:v>
                </c:pt>
                <c:pt idx="378">
                  <c:v>40.479999999999997</c:v>
                </c:pt>
                <c:pt idx="379">
                  <c:v>39.200000000000003</c:v>
                </c:pt>
                <c:pt idx="380">
                  <c:v>37.26</c:v>
                </c:pt>
                <c:pt idx="381">
                  <c:v>35.07</c:v>
                </c:pt>
                <c:pt idx="382">
                  <c:v>33.65</c:v>
                </c:pt>
                <c:pt idx="383">
                  <c:v>31.85</c:v>
                </c:pt>
                <c:pt idx="384">
                  <c:v>30.47</c:v>
                </c:pt>
                <c:pt idx="385">
                  <c:v>29.7</c:v>
                </c:pt>
                <c:pt idx="386">
                  <c:v>28.03</c:v>
                </c:pt>
                <c:pt idx="387">
                  <c:v>26.59</c:v>
                </c:pt>
                <c:pt idx="388">
                  <c:v>25.5</c:v>
                </c:pt>
                <c:pt idx="389">
                  <c:v>23.25</c:v>
                </c:pt>
                <c:pt idx="390">
                  <c:v>21.82</c:v>
                </c:pt>
                <c:pt idx="391">
                  <c:v>20.89</c:v>
                </c:pt>
                <c:pt idx="392">
                  <c:v>19.32</c:v>
                </c:pt>
                <c:pt idx="393">
                  <c:v>18.23</c:v>
                </c:pt>
                <c:pt idx="394">
                  <c:v>17.05</c:v>
                </c:pt>
                <c:pt idx="395">
                  <c:v>16.05</c:v>
                </c:pt>
                <c:pt idx="396">
                  <c:v>15.29</c:v>
                </c:pt>
                <c:pt idx="397">
                  <c:v>14.63</c:v>
                </c:pt>
                <c:pt idx="398">
                  <c:v>13.81</c:v>
                </c:pt>
                <c:pt idx="399">
                  <c:v>14.25</c:v>
                </c:pt>
                <c:pt idx="400">
                  <c:v>14.03</c:v>
                </c:pt>
                <c:pt idx="401">
                  <c:v>13.52</c:v>
                </c:pt>
                <c:pt idx="402">
                  <c:v>12.97</c:v>
                </c:pt>
                <c:pt idx="403">
                  <c:v>12.22</c:v>
                </c:pt>
                <c:pt idx="404">
                  <c:v>11.8</c:v>
                </c:pt>
                <c:pt idx="405">
                  <c:v>11.47</c:v>
                </c:pt>
                <c:pt idx="406">
                  <c:v>10.76</c:v>
                </c:pt>
                <c:pt idx="407">
                  <c:v>10.23</c:v>
                </c:pt>
                <c:pt idx="408">
                  <c:v>9.9600000000000009</c:v>
                </c:pt>
                <c:pt idx="409">
                  <c:v>9.6999999999999993</c:v>
                </c:pt>
                <c:pt idx="410">
                  <c:v>9.39</c:v>
                </c:pt>
                <c:pt idx="411">
                  <c:v>9.2899999999999991</c:v>
                </c:pt>
                <c:pt idx="412">
                  <c:v>9.32</c:v>
                </c:pt>
                <c:pt idx="413">
                  <c:v>10.44</c:v>
                </c:pt>
                <c:pt idx="414">
                  <c:v>10.32</c:v>
                </c:pt>
                <c:pt idx="415">
                  <c:v>9.89</c:v>
                </c:pt>
                <c:pt idx="416">
                  <c:v>9.44</c:v>
                </c:pt>
                <c:pt idx="417">
                  <c:v>9.07</c:v>
                </c:pt>
                <c:pt idx="418">
                  <c:v>8.7799999999999994</c:v>
                </c:pt>
                <c:pt idx="419">
                  <c:v>8.2799999999999994</c:v>
                </c:pt>
                <c:pt idx="420">
                  <c:v>6.84</c:v>
                </c:pt>
                <c:pt idx="421">
                  <c:v>6.79</c:v>
                </c:pt>
                <c:pt idx="422">
                  <c:v>6.72</c:v>
                </c:pt>
                <c:pt idx="423">
                  <c:v>6.67</c:v>
                </c:pt>
                <c:pt idx="424">
                  <c:v>6.88</c:v>
                </c:pt>
                <c:pt idx="425">
                  <c:v>6.72</c:v>
                </c:pt>
                <c:pt idx="426">
                  <c:v>6.92</c:v>
                </c:pt>
                <c:pt idx="427">
                  <c:v>6.75</c:v>
                </c:pt>
                <c:pt idx="428">
                  <c:v>6.46</c:v>
                </c:pt>
                <c:pt idx="429">
                  <c:v>6.21</c:v>
                </c:pt>
                <c:pt idx="430">
                  <c:v>6.27</c:v>
                </c:pt>
                <c:pt idx="431">
                  <c:v>6.15</c:v>
                </c:pt>
                <c:pt idx="432">
                  <c:v>6.25</c:v>
                </c:pt>
                <c:pt idx="433">
                  <c:v>6.31</c:v>
                </c:pt>
                <c:pt idx="434">
                  <c:v>6.31</c:v>
                </c:pt>
                <c:pt idx="435">
                  <c:v>6.31</c:v>
                </c:pt>
                <c:pt idx="436">
                  <c:v>6.24</c:v>
                </c:pt>
                <c:pt idx="437">
                  <c:v>6.82</c:v>
                </c:pt>
                <c:pt idx="438">
                  <c:v>6.6</c:v>
                </c:pt>
                <c:pt idx="439">
                  <c:v>6.54</c:v>
                </c:pt>
                <c:pt idx="440">
                  <c:v>6.31</c:v>
                </c:pt>
                <c:pt idx="441">
                  <c:v>6.41</c:v>
                </c:pt>
                <c:pt idx="442">
                  <c:v>6.36</c:v>
                </c:pt>
                <c:pt idx="443">
                  <c:v>6.43</c:v>
                </c:pt>
                <c:pt idx="444">
                  <c:v>6.28</c:v>
                </c:pt>
                <c:pt idx="445">
                  <c:v>7.21</c:v>
                </c:pt>
                <c:pt idx="446">
                  <c:v>7.4</c:v>
                </c:pt>
                <c:pt idx="447">
                  <c:v>7.47</c:v>
                </c:pt>
                <c:pt idx="448">
                  <c:v>7.57</c:v>
                </c:pt>
                <c:pt idx="449">
                  <c:v>7.54</c:v>
                </c:pt>
                <c:pt idx="450">
                  <c:v>7.48</c:v>
                </c:pt>
                <c:pt idx="451">
                  <c:v>6.86</c:v>
                </c:pt>
                <c:pt idx="452">
                  <c:v>6.03</c:v>
                </c:pt>
                <c:pt idx="453">
                  <c:v>5.77</c:v>
                </c:pt>
                <c:pt idx="454">
                  <c:v>5.78</c:v>
                </c:pt>
                <c:pt idx="455">
                  <c:v>5.65</c:v>
                </c:pt>
                <c:pt idx="456">
                  <c:v>5.79</c:v>
                </c:pt>
                <c:pt idx="457">
                  <c:v>5.56</c:v>
                </c:pt>
                <c:pt idx="458">
                  <c:v>5</c:v>
                </c:pt>
                <c:pt idx="459">
                  <c:v>4.67</c:v>
                </c:pt>
                <c:pt idx="460">
                  <c:v>4.74</c:v>
                </c:pt>
                <c:pt idx="461">
                  <c:v>4.68</c:v>
                </c:pt>
                <c:pt idx="462">
                  <c:v>4.49</c:v>
                </c:pt>
                <c:pt idx="463">
                  <c:v>4.1399999999999997</c:v>
                </c:pt>
                <c:pt idx="464">
                  <c:v>4.17</c:v>
                </c:pt>
                <c:pt idx="465">
                  <c:v>4.49</c:v>
                </c:pt>
                <c:pt idx="466">
                  <c:v>4.67</c:v>
                </c:pt>
                <c:pt idx="467">
                  <c:v>4.45</c:v>
                </c:pt>
                <c:pt idx="468">
                  <c:v>4.42</c:v>
                </c:pt>
                <c:pt idx="469">
                  <c:v>4.34</c:v>
                </c:pt>
                <c:pt idx="470">
                  <c:v>4.38</c:v>
                </c:pt>
                <c:pt idx="471">
                  <c:v>4.58</c:v>
                </c:pt>
                <c:pt idx="472">
                  <c:v>4.53</c:v>
                </c:pt>
                <c:pt idx="473">
                  <c:v>4.38</c:v>
                </c:pt>
                <c:pt idx="474">
                  <c:v>4.34</c:v>
                </c:pt>
                <c:pt idx="475">
                  <c:v>4.22</c:v>
                </c:pt>
                <c:pt idx="476">
                  <c:v>4.17</c:v>
                </c:pt>
                <c:pt idx="477">
                  <c:v>4.13</c:v>
                </c:pt>
                <c:pt idx="478">
                  <c:v>3.97</c:v>
                </c:pt>
                <c:pt idx="479">
                  <c:v>3.94</c:v>
                </c:pt>
                <c:pt idx="480">
                  <c:v>3.77</c:v>
                </c:pt>
                <c:pt idx="481">
                  <c:v>3.63</c:v>
                </c:pt>
                <c:pt idx="482">
                  <c:v>3.5</c:v>
                </c:pt>
                <c:pt idx="483">
                  <c:v>3.4</c:v>
                </c:pt>
                <c:pt idx="484">
                  <c:v>3.34</c:v>
                </c:pt>
                <c:pt idx="485">
                  <c:v>3.2</c:v>
                </c:pt>
                <c:pt idx="486">
                  <c:v>2.95</c:v>
                </c:pt>
                <c:pt idx="487">
                  <c:v>2.93</c:v>
                </c:pt>
                <c:pt idx="488">
                  <c:v>2.96</c:v>
                </c:pt>
                <c:pt idx="489">
                  <c:v>2.93</c:v>
                </c:pt>
                <c:pt idx="490">
                  <c:v>3</c:v>
                </c:pt>
                <c:pt idx="491">
                  <c:v>3.05</c:v>
                </c:pt>
                <c:pt idx="492">
                  <c:v>4.2300000000000004</c:v>
                </c:pt>
                <c:pt idx="493">
                  <c:v>4.2300000000000004</c:v>
                </c:pt>
                <c:pt idx="494">
                  <c:v>4.1500000000000004</c:v>
                </c:pt>
                <c:pt idx="495">
                  <c:v>3.99</c:v>
                </c:pt>
                <c:pt idx="496">
                  <c:v>3.92</c:v>
                </c:pt>
                <c:pt idx="497">
                  <c:v>3.67</c:v>
                </c:pt>
                <c:pt idx="498">
                  <c:v>3.43</c:v>
                </c:pt>
                <c:pt idx="499">
                  <c:v>2.0499999999999998</c:v>
                </c:pt>
                <c:pt idx="500">
                  <c:v>2.0299999999999998</c:v>
                </c:pt>
                <c:pt idx="501">
                  <c:v>2.04</c:v>
                </c:pt>
                <c:pt idx="502">
                  <c:v>2.12</c:v>
                </c:pt>
                <c:pt idx="503">
                  <c:v>2.25</c:v>
                </c:pt>
                <c:pt idx="504">
                  <c:v>2.39</c:v>
                </c:pt>
                <c:pt idx="505">
                  <c:v>2.42</c:v>
                </c:pt>
                <c:pt idx="506">
                  <c:v>2.46</c:v>
                </c:pt>
                <c:pt idx="507">
                  <c:v>2.41</c:v>
                </c:pt>
                <c:pt idx="508">
                  <c:v>2.35</c:v>
                </c:pt>
                <c:pt idx="509">
                  <c:v>2.34</c:v>
                </c:pt>
                <c:pt idx="510">
                  <c:v>2.2799999999999998</c:v>
                </c:pt>
                <c:pt idx="511">
                  <c:v>2.2200000000000002</c:v>
                </c:pt>
                <c:pt idx="512">
                  <c:v>2.21</c:v>
                </c:pt>
                <c:pt idx="513">
                  <c:v>2.27</c:v>
                </c:pt>
                <c:pt idx="514">
                  <c:v>2.3199999999999998</c:v>
                </c:pt>
                <c:pt idx="515">
                  <c:v>2.33</c:v>
                </c:pt>
                <c:pt idx="516">
                  <c:v>2.44</c:v>
                </c:pt>
                <c:pt idx="517">
                  <c:v>2.44</c:v>
                </c:pt>
                <c:pt idx="518">
                  <c:v>2.4700000000000002</c:v>
                </c:pt>
                <c:pt idx="519">
                  <c:v>2.68</c:v>
                </c:pt>
                <c:pt idx="520">
                  <c:v>2.95</c:v>
                </c:pt>
                <c:pt idx="521">
                  <c:v>3.13</c:v>
                </c:pt>
                <c:pt idx="522">
                  <c:v>3.6</c:v>
                </c:pt>
                <c:pt idx="523">
                  <c:v>3.65</c:v>
                </c:pt>
                <c:pt idx="524">
                  <c:v>3.7</c:v>
                </c:pt>
                <c:pt idx="525">
                  <c:v>1.83</c:v>
                </c:pt>
                <c:pt idx="526">
                  <c:v>1.93</c:v>
                </c:pt>
                <c:pt idx="527">
                  <c:v>1.85</c:v>
                </c:pt>
                <c:pt idx="528">
                  <c:v>1.23</c:v>
                </c:pt>
                <c:pt idx="529">
                  <c:v>0.42</c:v>
                </c:pt>
                <c:pt idx="530">
                  <c:v>-0.04</c:v>
                </c:pt>
                <c:pt idx="531">
                  <c:v>1.77</c:v>
                </c:pt>
                <c:pt idx="532">
                  <c:v>3.83</c:v>
                </c:pt>
                <c:pt idx="533">
                  <c:v>3.73</c:v>
                </c:pt>
                <c:pt idx="534">
                  <c:v>3.96</c:v>
                </c:pt>
                <c:pt idx="535">
                  <c:v>3.96</c:v>
                </c:pt>
                <c:pt idx="536">
                  <c:v>3.96</c:v>
                </c:pt>
                <c:pt idx="537">
                  <c:v>7.2</c:v>
                </c:pt>
                <c:pt idx="538">
                  <c:v>6.3</c:v>
                </c:pt>
                <c:pt idx="539">
                  <c:v>6.94</c:v>
                </c:pt>
                <c:pt idx="540">
                  <c:v>7.74</c:v>
                </c:pt>
                <c:pt idx="541">
                  <c:v>8.5500000000000007</c:v>
                </c:pt>
                <c:pt idx="542">
                  <c:v>8.5500000000000007</c:v>
                </c:pt>
                <c:pt idx="543">
                  <c:v>8.5500000000000007</c:v>
                </c:pt>
                <c:pt idx="544">
                  <c:v>10.44</c:v>
                </c:pt>
                <c:pt idx="545">
                  <c:v>10.97</c:v>
                </c:pt>
                <c:pt idx="546">
                  <c:v>11.77</c:v>
                </c:pt>
                <c:pt idx="547">
                  <c:v>14.44</c:v>
                </c:pt>
                <c:pt idx="548">
                  <c:v>15.65</c:v>
                </c:pt>
                <c:pt idx="549">
                  <c:v>15.65</c:v>
                </c:pt>
                <c:pt idx="550">
                  <c:v>15.65</c:v>
                </c:pt>
                <c:pt idx="551">
                  <c:v>18.5</c:v>
                </c:pt>
                <c:pt idx="552">
                  <c:v>19.59</c:v>
                </c:pt>
                <c:pt idx="553">
                  <c:v>20.16</c:v>
                </c:pt>
                <c:pt idx="554">
                  <c:v>20.09</c:v>
                </c:pt>
                <c:pt idx="555">
                  <c:v>20.96</c:v>
                </c:pt>
                <c:pt idx="556">
                  <c:v>20.96</c:v>
                </c:pt>
                <c:pt idx="557">
                  <c:v>20.96</c:v>
                </c:pt>
                <c:pt idx="558">
                  <c:v>25.12</c:v>
                </c:pt>
                <c:pt idx="559">
                  <c:v>24.97</c:v>
                </c:pt>
                <c:pt idx="560">
                  <c:v>25.59</c:v>
                </c:pt>
                <c:pt idx="561">
                  <c:v>26.42</c:v>
                </c:pt>
                <c:pt idx="562">
                  <c:v>27.89</c:v>
                </c:pt>
                <c:pt idx="563">
                  <c:v>32.58</c:v>
                </c:pt>
                <c:pt idx="564">
                  <c:v>37.4</c:v>
                </c:pt>
                <c:pt idx="565">
                  <c:v>29.05</c:v>
                </c:pt>
                <c:pt idx="566">
                  <c:v>29.89</c:v>
                </c:pt>
                <c:pt idx="567">
                  <c:v>30.39</c:v>
                </c:pt>
                <c:pt idx="568">
                  <c:v>29.45</c:v>
                </c:pt>
                <c:pt idx="569">
                  <c:v>29.34</c:v>
                </c:pt>
                <c:pt idx="570">
                  <c:v>29.9</c:v>
                </c:pt>
                <c:pt idx="571">
                  <c:v>29.98</c:v>
                </c:pt>
                <c:pt idx="572">
                  <c:v>30.34</c:v>
                </c:pt>
                <c:pt idx="573">
                  <c:v>30.39</c:v>
                </c:pt>
                <c:pt idx="574">
                  <c:v>31.98</c:v>
                </c:pt>
                <c:pt idx="575">
                  <c:v>36.42</c:v>
                </c:pt>
                <c:pt idx="576">
                  <c:v>36.64</c:v>
                </c:pt>
                <c:pt idx="577">
                  <c:v>36.33</c:v>
                </c:pt>
                <c:pt idx="578">
                  <c:v>36.729999999999997</c:v>
                </c:pt>
                <c:pt idx="579">
                  <c:v>36.31</c:v>
                </c:pt>
                <c:pt idx="580">
                  <c:v>36.54</c:v>
                </c:pt>
                <c:pt idx="581">
                  <c:v>35.659999999999997</c:v>
                </c:pt>
                <c:pt idx="582">
                  <c:v>33.75</c:v>
                </c:pt>
                <c:pt idx="583">
                  <c:v>33.409999999999997</c:v>
                </c:pt>
                <c:pt idx="584">
                  <c:v>33.97</c:v>
                </c:pt>
                <c:pt idx="585">
                  <c:v>32.97</c:v>
                </c:pt>
                <c:pt idx="586">
                  <c:v>34.68</c:v>
                </c:pt>
                <c:pt idx="587">
                  <c:v>34.39</c:v>
                </c:pt>
                <c:pt idx="588">
                  <c:v>38.57</c:v>
                </c:pt>
                <c:pt idx="589">
                  <c:v>37.83</c:v>
                </c:pt>
                <c:pt idx="590">
                  <c:v>37.08</c:v>
                </c:pt>
                <c:pt idx="591">
                  <c:v>34.96</c:v>
                </c:pt>
                <c:pt idx="592">
                  <c:v>35.85</c:v>
                </c:pt>
                <c:pt idx="593">
                  <c:v>33.630000000000003</c:v>
                </c:pt>
                <c:pt idx="594">
                  <c:v>32.869999999999997</c:v>
                </c:pt>
                <c:pt idx="595">
                  <c:v>27.02</c:v>
                </c:pt>
                <c:pt idx="596">
                  <c:v>25.67</c:v>
                </c:pt>
                <c:pt idx="597">
                  <c:v>24.76</c:v>
                </c:pt>
                <c:pt idx="598">
                  <c:v>26.27</c:v>
                </c:pt>
                <c:pt idx="599">
                  <c:v>24.37</c:v>
                </c:pt>
                <c:pt idx="600">
                  <c:v>23.63</c:v>
                </c:pt>
                <c:pt idx="601">
                  <c:v>25.21</c:v>
                </c:pt>
                <c:pt idx="602">
                  <c:v>25.38</c:v>
                </c:pt>
                <c:pt idx="603">
                  <c:v>26.2</c:v>
                </c:pt>
                <c:pt idx="604">
                  <c:v>26.31</c:v>
                </c:pt>
                <c:pt idx="605">
                  <c:v>24.83</c:v>
                </c:pt>
                <c:pt idx="606">
                  <c:v>24.83</c:v>
                </c:pt>
                <c:pt idx="607">
                  <c:v>24.59</c:v>
                </c:pt>
                <c:pt idx="608">
                  <c:v>22.47</c:v>
                </c:pt>
                <c:pt idx="609">
                  <c:v>22.05</c:v>
                </c:pt>
                <c:pt idx="610">
                  <c:v>21.19</c:v>
                </c:pt>
                <c:pt idx="611">
                  <c:v>20.37</c:v>
                </c:pt>
                <c:pt idx="612">
                  <c:v>16.96</c:v>
                </c:pt>
                <c:pt idx="613">
                  <c:v>13.67</c:v>
                </c:pt>
                <c:pt idx="614">
                  <c:v>19.77</c:v>
                </c:pt>
                <c:pt idx="615">
                  <c:v>19.309999999999999</c:v>
                </c:pt>
                <c:pt idx="616">
                  <c:v>19.28</c:v>
                </c:pt>
                <c:pt idx="617">
                  <c:v>18.79</c:v>
                </c:pt>
                <c:pt idx="618">
                  <c:v>19.010000000000002</c:v>
                </c:pt>
                <c:pt idx="619">
                  <c:v>19.010000000000002</c:v>
                </c:pt>
                <c:pt idx="620">
                  <c:v>19.010000000000002</c:v>
                </c:pt>
                <c:pt idx="621">
                  <c:v>17.57</c:v>
                </c:pt>
                <c:pt idx="622">
                  <c:v>17.2</c:v>
                </c:pt>
                <c:pt idx="623">
                  <c:v>16.8</c:v>
                </c:pt>
                <c:pt idx="624">
                  <c:v>16.149999999999999</c:v>
                </c:pt>
                <c:pt idx="625">
                  <c:v>15.73</c:v>
                </c:pt>
                <c:pt idx="626">
                  <c:v>15.73</c:v>
                </c:pt>
                <c:pt idx="627">
                  <c:v>15.73</c:v>
                </c:pt>
                <c:pt idx="628">
                  <c:v>14.98</c:v>
                </c:pt>
                <c:pt idx="629">
                  <c:v>15.1</c:v>
                </c:pt>
                <c:pt idx="630">
                  <c:v>14.61</c:v>
                </c:pt>
                <c:pt idx="631">
                  <c:v>14.18</c:v>
                </c:pt>
                <c:pt idx="632">
                  <c:v>13.99</c:v>
                </c:pt>
                <c:pt idx="633">
                  <c:v>13.99</c:v>
                </c:pt>
                <c:pt idx="634">
                  <c:v>13.99</c:v>
                </c:pt>
                <c:pt idx="635">
                  <c:v>13.94</c:v>
                </c:pt>
                <c:pt idx="636">
                  <c:v>13.93</c:v>
                </c:pt>
                <c:pt idx="637">
                  <c:v>13.58</c:v>
                </c:pt>
                <c:pt idx="638">
                  <c:v>14</c:v>
                </c:pt>
                <c:pt idx="639">
                  <c:v>13.96</c:v>
                </c:pt>
                <c:pt idx="640">
                  <c:v>13.96</c:v>
                </c:pt>
                <c:pt idx="641">
                  <c:v>13.96</c:v>
                </c:pt>
                <c:pt idx="642">
                  <c:v>7.87</c:v>
                </c:pt>
                <c:pt idx="643">
                  <c:v>15.31</c:v>
                </c:pt>
                <c:pt idx="644">
                  <c:v>15.79</c:v>
                </c:pt>
                <c:pt idx="645">
                  <c:v>15.92</c:v>
                </c:pt>
                <c:pt idx="646">
                  <c:v>16.29</c:v>
                </c:pt>
                <c:pt idx="647">
                  <c:v>16.29</c:v>
                </c:pt>
                <c:pt idx="648">
                  <c:v>16.29</c:v>
                </c:pt>
                <c:pt idx="649">
                  <c:v>23.32</c:v>
                </c:pt>
                <c:pt idx="650">
                  <c:v>15.92</c:v>
                </c:pt>
                <c:pt idx="651">
                  <c:v>15.61</c:v>
                </c:pt>
                <c:pt idx="652">
                  <c:v>15.95</c:v>
                </c:pt>
                <c:pt idx="653">
                  <c:v>16.28</c:v>
                </c:pt>
                <c:pt idx="654">
                  <c:v>16.28</c:v>
                </c:pt>
                <c:pt idx="655">
                  <c:v>16.28</c:v>
                </c:pt>
                <c:pt idx="656">
                  <c:v>16.12</c:v>
                </c:pt>
                <c:pt idx="657">
                  <c:v>16.02</c:v>
                </c:pt>
                <c:pt idx="658">
                  <c:v>16.09</c:v>
                </c:pt>
                <c:pt idx="659">
                  <c:v>15.73</c:v>
                </c:pt>
                <c:pt idx="660">
                  <c:v>12.82</c:v>
                </c:pt>
                <c:pt idx="661">
                  <c:v>17.18</c:v>
                </c:pt>
                <c:pt idx="662">
                  <c:v>17.18</c:v>
                </c:pt>
                <c:pt idx="663">
                  <c:v>13.37</c:v>
                </c:pt>
                <c:pt idx="664">
                  <c:v>13.58</c:v>
                </c:pt>
                <c:pt idx="665">
                  <c:v>13.65</c:v>
                </c:pt>
                <c:pt idx="666">
                  <c:v>13.31</c:v>
                </c:pt>
                <c:pt idx="667">
                  <c:v>15.25</c:v>
                </c:pt>
                <c:pt idx="668">
                  <c:v>10.89</c:v>
                </c:pt>
                <c:pt idx="669">
                  <c:v>10.89</c:v>
                </c:pt>
                <c:pt idx="670">
                  <c:v>13.41</c:v>
                </c:pt>
                <c:pt idx="671">
                  <c:v>13.28</c:v>
                </c:pt>
                <c:pt idx="672">
                  <c:v>12.97</c:v>
                </c:pt>
                <c:pt idx="673">
                  <c:v>11.66</c:v>
                </c:pt>
                <c:pt idx="674">
                  <c:v>11.25</c:v>
                </c:pt>
                <c:pt idx="675">
                  <c:v>12.78</c:v>
                </c:pt>
                <c:pt idx="676">
                  <c:v>14.3</c:v>
                </c:pt>
                <c:pt idx="677">
                  <c:v>10.25</c:v>
                </c:pt>
                <c:pt idx="678">
                  <c:v>10.43</c:v>
                </c:pt>
                <c:pt idx="679">
                  <c:v>10.65</c:v>
                </c:pt>
                <c:pt idx="680">
                  <c:v>13.13</c:v>
                </c:pt>
                <c:pt idx="681">
                  <c:v>14.37</c:v>
                </c:pt>
                <c:pt idx="682">
                  <c:v>12.85</c:v>
                </c:pt>
                <c:pt idx="683">
                  <c:v>11.32</c:v>
                </c:pt>
                <c:pt idx="684">
                  <c:v>17.940000000000001</c:v>
                </c:pt>
                <c:pt idx="685">
                  <c:v>18.47</c:v>
                </c:pt>
                <c:pt idx="686">
                  <c:v>18.84</c:v>
                </c:pt>
                <c:pt idx="687">
                  <c:v>18.05</c:v>
                </c:pt>
                <c:pt idx="688">
                  <c:v>17.559999999999999</c:v>
                </c:pt>
                <c:pt idx="689">
                  <c:v>17.559999999999999</c:v>
                </c:pt>
                <c:pt idx="690">
                  <c:v>17.559999999999999</c:v>
                </c:pt>
                <c:pt idx="691">
                  <c:v>16.29</c:v>
                </c:pt>
                <c:pt idx="692">
                  <c:v>16.05</c:v>
                </c:pt>
                <c:pt idx="693">
                  <c:v>15.95</c:v>
                </c:pt>
                <c:pt idx="694">
                  <c:v>16.04</c:v>
                </c:pt>
                <c:pt idx="695">
                  <c:v>16.420000000000002</c:v>
                </c:pt>
                <c:pt idx="696">
                  <c:v>16.420000000000002</c:v>
                </c:pt>
                <c:pt idx="697">
                  <c:v>16.420000000000002</c:v>
                </c:pt>
                <c:pt idx="698">
                  <c:v>19.100000000000001</c:v>
                </c:pt>
                <c:pt idx="699">
                  <c:v>19.93</c:v>
                </c:pt>
                <c:pt idx="700">
                  <c:v>22.29</c:v>
                </c:pt>
                <c:pt idx="701">
                  <c:v>26.41</c:v>
                </c:pt>
                <c:pt idx="702">
                  <c:v>31.17</c:v>
                </c:pt>
                <c:pt idx="703">
                  <c:v>31.17</c:v>
                </c:pt>
                <c:pt idx="704">
                  <c:v>31.17</c:v>
                </c:pt>
                <c:pt idx="705">
                  <c:v>35.14</c:v>
                </c:pt>
                <c:pt idx="706">
                  <c:v>50.29</c:v>
                </c:pt>
                <c:pt idx="707">
                  <c:v>53.87</c:v>
                </c:pt>
                <c:pt idx="708">
                  <c:v>64.47</c:v>
                </c:pt>
                <c:pt idx="709">
                  <c:v>77.55</c:v>
                </c:pt>
                <c:pt idx="710">
                  <c:v>77.55</c:v>
                </c:pt>
                <c:pt idx="711">
                  <c:v>77.55</c:v>
                </c:pt>
                <c:pt idx="712">
                  <c:v>89.9</c:v>
                </c:pt>
                <c:pt idx="713">
                  <c:v>132.22999999999999</c:v>
                </c:pt>
                <c:pt idx="714">
                  <c:v>143.5</c:v>
                </c:pt>
                <c:pt idx="715">
                  <c:v>153.76</c:v>
                </c:pt>
                <c:pt idx="716">
                  <c:v>170.94</c:v>
                </c:pt>
                <c:pt idx="717">
                  <c:v>170.94</c:v>
                </c:pt>
                <c:pt idx="718">
                  <c:v>170.94</c:v>
                </c:pt>
                <c:pt idx="719">
                  <c:v>257.31</c:v>
                </c:pt>
                <c:pt idx="720">
                  <c:v>249.12</c:v>
                </c:pt>
                <c:pt idx="721">
                  <c:v>267.5</c:v>
                </c:pt>
                <c:pt idx="722">
                  <c:v>300.20999999999998</c:v>
                </c:pt>
                <c:pt idx="723">
                  <c:v>305.89999999999998</c:v>
                </c:pt>
                <c:pt idx="724">
                  <c:v>305.89999999999998</c:v>
                </c:pt>
                <c:pt idx="725">
                  <c:v>305.89999999999998</c:v>
                </c:pt>
                <c:pt idx="726">
                  <c:v>309.89</c:v>
                </c:pt>
                <c:pt idx="727">
                  <c:v>285.54000000000002</c:v>
                </c:pt>
                <c:pt idx="728">
                  <c:v>284.2</c:v>
                </c:pt>
                <c:pt idx="729">
                  <c:v>281.52999999999997</c:v>
                </c:pt>
                <c:pt idx="730">
                  <c:v>283.92</c:v>
                </c:pt>
                <c:pt idx="731">
                  <c:v>283.92</c:v>
                </c:pt>
                <c:pt idx="732">
                  <c:v>283.92</c:v>
                </c:pt>
                <c:pt idx="733">
                  <c:v>275.29000000000002</c:v>
                </c:pt>
                <c:pt idx="734">
                  <c:v>270.37</c:v>
                </c:pt>
                <c:pt idx="735">
                  <c:v>266.22000000000003</c:v>
                </c:pt>
                <c:pt idx="736">
                  <c:v>251.66</c:v>
                </c:pt>
                <c:pt idx="737">
                  <c:v>233.8</c:v>
                </c:pt>
                <c:pt idx="738">
                  <c:v>233.8</c:v>
                </c:pt>
                <c:pt idx="739">
                  <c:v>233.8</c:v>
                </c:pt>
                <c:pt idx="740">
                  <c:v>188.79</c:v>
                </c:pt>
                <c:pt idx="741">
                  <c:v>179.45</c:v>
                </c:pt>
                <c:pt idx="742">
                  <c:v>157.04</c:v>
                </c:pt>
                <c:pt idx="743">
                  <c:v>148.36000000000001</c:v>
                </c:pt>
                <c:pt idx="744">
                  <c:v>133.93</c:v>
                </c:pt>
                <c:pt idx="745">
                  <c:v>133.93</c:v>
                </c:pt>
                <c:pt idx="746">
                  <c:v>133.93</c:v>
                </c:pt>
                <c:pt idx="747">
                  <c:v>97.99</c:v>
                </c:pt>
                <c:pt idx="748">
                  <c:v>101.68</c:v>
                </c:pt>
                <c:pt idx="749">
                  <c:v>106.69</c:v>
                </c:pt>
                <c:pt idx="750">
                  <c:v>75.510000000000005</c:v>
                </c:pt>
                <c:pt idx="751">
                  <c:v>70.400000000000006</c:v>
                </c:pt>
                <c:pt idx="752">
                  <c:v>70.400000000000006</c:v>
                </c:pt>
                <c:pt idx="753">
                  <c:v>70.400000000000006</c:v>
                </c:pt>
                <c:pt idx="754">
                  <c:v>58.33</c:v>
                </c:pt>
                <c:pt idx="755">
                  <c:v>46.47</c:v>
                </c:pt>
                <c:pt idx="756">
                  <c:v>36.71</c:v>
                </c:pt>
                <c:pt idx="757">
                  <c:v>36.880000000000003</c:v>
                </c:pt>
                <c:pt idx="758">
                  <c:v>33.11</c:v>
                </c:pt>
                <c:pt idx="759">
                  <c:v>33.11</c:v>
                </c:pt>
                <c:pt idx="760">
                  <c:v>33.11</c:v>
                </c:pt>
                <c:pt idx="761">
                  <c:v>18.510000000000002</c:v>
                </c:pt>
                <c:pt idx="762">
                  <c:v>27.92</c:v>
                </c:pt>
                <c:pt idx="763">
                  <c:v>25.76</c:v>
                </c:pt>
                <c:pt idx="764">
                  <c:v>27.37</c:v>
                </c:pt>
                <c:pt idx="765">
                  <c:v>27.07</c:v>
                </c:pt>
                <c:pt idx="766">
                  <c:v>27.07</c:v>
                </c:pt>
                <c:pt idx="767">
                  <c:v>27.07</c:v>
                </c:pt>
                <c:pt idx="768">
                  <c:v>34.159999999999997</c:v>
                </c:pt>
                <c:pt idx="769">
                  <c:v>19.93</c:v>
                </c:pt>
                <c:pt idx="770">
                  <c:v>19.77</c:v>
                </c:pt>
                <c:pt idx="771">
                  <c:v>18.72</c:v>
                </c:pt>
                <c:pt idx="772">
                  <c:v>16.55</c:v>
                </c:pt>
                <c:pt idx="773">
                  <c:v>16.55</c:v>
                </c:pt>
                <c:pt idx="774">
                  <c:v>16.55</c:v>
                </c:pt>
                <c:pt idx="775">
                  <c:v>14.05</c:v>
                </c:pt>
                <c:pt idx="776">
                  <c:v>14.38</c:v>
                </c:pt>
                <c:pt idx="777">
                  <c:v>14</c:v>
                </c:pt>
                <c:pt idx="778">
                  <c:v>12.47</c:v>
                </c:pt>
                <c:pt idx="779">
                  <c:v>11.77</c:v>
                </c:pt>
                <c:pt idx="780">
                  <c:v>11.77</c:v>
                </c:pt>
                <c:pt idx="781">
                  <c:v>11.77</c:v>
                </c:pt>
                <c:pt idx="782">
                  <c:v>11.4</c:v>
                </c:pt>
                <c:pt idx="783">
                  <c:v>10.81</c:v>
                </c:pt>
                <c:pt idx="784">
                  <c:v>10.26</c:v>
                </c:pt>
                <c:pt idx="785">
                  <c:v>9.09</c:v>
                </c:pt>
                <c:pt idx="786">
                  <c:v>9.35</c:v>
                </c:pt>
                <c:pt idx="787">
                  <c:v>9.35</c:v>
                </c:pt>
                <c:pt idx="788">
                  <c:v>9.35</c:v>
                </c:pt>
                <c:pt idx="789">
                  <c:v>10.7</c:v>
                </c:pt>
                <c:pt idx="790">
                  <c:v>10.68</c:v>
                </c:pt>
                <c:pt idx="791">
                  <c:v>11.26</c:v>
                </c:pt>
                <c:pt idx="792">
                  <c:v>11.1</c:v>
                </c:pt>
                <c:pt idx="793">
                  <c:v>10.55</c:v>
                </c:pt>
                <c:pt idx="794">
                  <c:v>10.55</c:v>
                </c:pt>
                <c:pt idx="795">
                  <c:v>10.55</c:v>
                </c:pt>
                <c:pt idx="796">
                  <c:v>7.58</c:v>
                </c:pt>
                <c:pt idx="797">
                  <c:v>7.61</c:v>
                </c:pt>
                <c:pt idx="798">
                  <c:v>6.76</c:v>
                </c:pt>
                <c:pt idx="799">
                  <c:v>7.3</c:v>
                </c:pt>
                <c:pt idx="800">
                  <c:v>7.67</c:v>
                </c:pt>
                <c:pt idx="801">
                  <c:v>7.67</c:v>
                </c:pt>
                <c:pt idx="802">
                  <c:v>7.67</c:v>
                </c:pt>
                <c:pt idx="803">
                  <c:v>5.0599999999999996</c:v>
                </c:pt>
                <c:pt idx="804">
                  <c:v>8.4</c:v>
                </c:pt>
                <c:pt idx="805">
                  <c:v>7.39</c:v>
                </c:pt>
                <c:pt idx="806">
                  <c:v>5.07</c:v>
                </c:pt>
                <c:pt idx="807">
                  <c:v>7.18</c:v>
                </c:pt>
                <c:pt idx="808">
                  <c:v>7.18</c:v>
                </c:pt>
                <c:pt idx="809">
                  <c:v>7.18</c:v>
                </c:pt>
                <c:pt idx="810">
                  <c:v>7.18</c:v>
                </c:pt>
                <c:pt idx="811">
                  <c:v>3.57</c:v>
                </c:pt>
                <c:pt idx="812">
                  <c:v>3.57</c:v>
                </c:pt>
                <c:pt idx="813">
                  <c:v>10.47</c:v>
                </c:pt>
                <c:pt idx="814">
                  <c:v>9.2799999999999994</c:v>
                </c:pt>
                <c:pt idx="815">
                  <c:v>9.2799999999999994</c:v>
                </c:pt>
                <c:pt idx="816">
                  <c:v>9.2799999999999994</c:v>
                </c:pt>
                <c:pt idx="817">
                  <c:v>9.2799999999999994</c:v>
                </c:pt>
                <c:pt idx="818">
                  <c:v>14.65</c:v>
                </c:pt>
                <c:pt idx="819">
                  <c:v>14.65</c:v>
                </c:pt>
                <c:pt idx="820">
                  <c:v>7.75</c:v>
                </c:pt>
                <c:pt idx="821">
                  <c:v>13.46</c:v>
                </c:pt>
                <c:pt idx="822">
                  <c:v>13.46</c:v>
                </c:pt>
                <c:pt idx="823">
                  <c:v>13.46</c:v>
                </c:pt>
                <c:pt idx="824">
                  <c:v>13.46</c:v>
                </c:pt>
                <c:pt idx="825">
                  <c:v>15.87</c:v>
                </c:pt>
                <c:pt idx="826">
                  <c:v>15.87</c:v>
                </c:pt>
                <c:pt idx="827">
                  <c:v>15.87</c:v>
                </c:pt>
                <c:pt idx="828">
                  <c:v>15.78</c:v>
                </c:pt>
                <c:pt idx="829">
                  <c:v>15.78</c:v>
                </c:pt>
                <c:pt idx="830">
                  <c:v>15.78</c:v>
                </c:pt>
                <c:pt idx="831">
                  <c:v>15.78</c:v>
                </c:pt>
                <c:pt idx="832">
                  <c:v>17.46</c:v>
                </c:pt>
                <c:pt idx="833">
                  <c:v>17.46</c:v>
                </c:pt>
                <c:pt idx="834">
                  <c:v>17.46</c:v>
                </c:pt>
                <c:pt idx="835">
                  <c:v>19.329999999999998</c:v>
                </c:pt>
                <c:pt idx="836">
                  <c:v>19.329999999999998</c:v>
                </c:pt>
                <c:pt idx="837">
                  <c:v>19.329999999999998</c:v>
                </c:pt>
                <c:pt idx="838">
                  <c:v>19.329999999999998</c:v>
                </c:pt>
                <c:pt idx="839">
                  <c:v>21.95</c:v>
                </c:pt>
                <c:pt idx="840">
                  <c:v>21.95</c:v>
                </c:pt>
                <c:pt idx="841">
                  <c:v>21.95</c:v>
                </c:pt>
                <c:pt idx="842">
                  <c:v>22.01</c:v>
                </c:pt>
                <c:pt idx="843">
                  <c:v>22.01</c:v>
                </c:pt>
                <c:pt idx="844">
                  <c:v>22.01</c:v>
                </c:pt>
                <c:pt idx="845">
                  <c:v>22.01</c:v>
                </c:pt>
                <c:pt idx="846">
                  <c:v>28.31</c:v>
                </c:pt>
                <c:pt idx="847">
                  <c:v>28.31</c:v>
                </c:pt>
                <c:pt idx="848">
                  <c:v>28.31</c:v>
                </c:pt>
                <c:pt idx="849">
                  <c:v>37.42</c:v>
                </c:pt>
                <c:pt idx="850">
                  <c:v>37.42</c:v>
                </c:pt>
                <c:pt idx="851">
                  <c:v>37.42</c:v>
                </c:pt>
                <c:pt idx="852">
                  <c:v>37.42</c:v>
                </c:pt>
                <c:pt idx="853">
                  <c:v>39.26</c:v>
                </c:pt>
                <c:pt idx="854">
                  <c:v>39.26</c:v>
                </c:pt>
                <c:pt idx="855">
                  <c:v>39.26</c:v>
                </c:pt>
                <c:pt idx="856">
                  <c:v>38.270000000000003</c:v>
                </c:pt>
                <c:pt idx="857">
                  <c:v>38.270000000000003</c:v>
                </c:pt>
                <c:pt idx="858">
                  <c:v>38.270000000000003</c:v>
                </c:pt>
                <c:pt idx="859">
                  <c:v>38.270000000000003</c:v>
                </c:pt>
                <c:pt idx="860">
                  <c:v>39.68</c:v>
                </c:pt>
                <c:pt idx="861">
                  <c:v>39.68</c:v>
                </c:pt>
                <c:pt idx="862">
                  <c:v>39.68</c:v>
                </c:pt>
                <c:pt idx="863">
                  <c:v>37.97</c:v>
                </c:pt>
                <c:pt idx="864">
                  <c:v>37.97</c:v>
                </c:pt>
                <c:pt idx="865">
                  <c:v>37.97</c:v>
                </c:pt>
                <c:pt idx="866">
                  <c:v>37.97</c:v>
                </c:pt>
                <c:pt idx="867">
                  <c:v>41.66</c:v>
                </c:pt>
                <c:pt idx="868">
                  <c:v>41.66</c:v>
                </c:pt>
                <c:pt idx="869">
                  <c:v>41.66</c:v>
                </c:pt>
                <c:pt idx="870">
                  <c:v>46.62</c:v>
                </c:pt>
                <c:pt idx="871">
                  <c:v>46.62</c:v>
                </c:pt>
                <c:pt idx="872">
                  <c:v>46.62</c:v>
                </c:pt>
                <c:pt idx="873">
                  <c:v>46.62</c:v>
                </c:pt>
                <c:pt idx="874">
                  <c:v>44.33</c:v>
                </c:pt>
                <c:pt idx="875">
                  <c:v>44.33</c:v>
                </c:pt>
                <c:pt idx="876">
                  <c:v>44.33</c:v>
                </c:pt>
                <c:pt idx="877">
                  <c:v>38.28</c:v>
                </c:pt>
                <c:pt idx="878">
                  <c:v>38.28</c:v>
                </c:pt>
                <c:pt idx="879">
                  <c:v>38.28</c:v>
                </c:pt>
                <c:pt idx="880">
                  <c:v>38.28</c:v>
                </c:pt>
                <c:pt idx="881">
                  <c:v>38.9</c:v>
                </c:pt>
                <c:pt idx="882">
                  <c:v>38.9</c:v>
                </c:pt>
                <c:pt idx="883">
                  <c:v>38.9</c:v>
                </c:pt>
                <c:pt idx="884">
                  <c:v>47.11</c:v>
                </c:pt>
                <c:pt idx="885">
                  <c:v>47.11</c:v>
                </c:pt>
                <c:pt idx="886">
                  <c:v>47.11</c:v>
                </c:pt>
                <c:pt idx="887">
                  <c:v>47.11</c:v>
                </c:pt>
                <c:pt idx="888">
                  <c:v>47.22</c:v>
                </c:pt>
                <c:pt idx="889">
                  <c:v>47.22</c:v>
                </c:pt>
                <c:pt idx="890">
                  <c:v>47.22</c:v>
                </c:pt>
                <c:pt idx="891">
                  <c:v>48.25</c:v>
                </c:pt>
                <c:pt idx="892">
                  <c:v>48.25</c:v>
                </c:pt>
                <c:pt idx="893">
                  <c:v>48.25</c:v>
                </c:pt>
                <c:pt idx="894">
                  <c:v>48.25</c:v>
                </c:pt>
                <c:pt idx="895">
                  <c:v>49.6</c:v>
                </c:pt>
                <c:pt idx="896">
                  <c:v>49.6</c:v>
                </c:pt>
                <c:pt idx="897">
                  <c:v>49.6</c:v>
                </c:pt>
                <c:pt idx="898">
                  <c:v>44.64</c:v>
                </c:pt>
                <c:pt idx="899">
                  <c:v>44.64</c:v>
                </c:pt>
                <c:pt idx="900">
                  <c:v>44.64</c:v>
                </c:pt>
                <c:pt idx="901">
                  <c:v>44.64</c:v>
                </c:pt>
                <c:pt idx="902">
                  <c:v>48.32</c:v>
                </c:pt>
                <c:pt idx="903">
                  <c:v>48.32</c:v>
                </c:pt>
                <c:pt idx="904">
                  <c:v>48.32</c:v>
                </c:pt>
                <c:pt idx="905">
                  <c:v>56.06</c:v>
                </c:pt>
                <c:pt idx="906">
                  <c:v>56.06</c:v>
                </c:pt>
                <c:pt idx="907">
                  <c:v>56.06</c:v>
                </c:pt>
                <c:pt idx="908">
                  <c:v>56.06</c:v>
                </c:pt>
                <c:pt idx="909">
                  <c:v>54.42</c:v>
                </c:pt>
                <c:pt idx="910">
                  <c:v>54.42</c:v>
                </c:pt>
                <c:pt idx="911">
                  <c:v>54.42</c:v>
                </c:pt>
                <c:pt idx="912">
                  <c:v>52.5</c:v>
                </c:pt>
                <c:pt idx="913">
                  <c:v>52.5</c:v>
                </c:pt>
                <c:pt idx="914">
                  <c:v>52.5</c:v>
                </c:pt>
                <c:pt idx="915">
                  <c:v>52.5</c:v>
                </c:pt>
                <c:pt idx="916">
                  <c:v>49.76</c:v>
                </c:pt>
                <c:pt idx="917">
                  <c:v>49.76</c:v>
                </c:pt>
                <c:pt idx="918">
                  <c:v>49.76</c:v>
                </c:pt>
                <c:pt idx="919">
                  <c:v>44.81</c:v>
                </c:pt>
                <c:pt idx="920">
                  <c:v>44.81</c:v>
                </c:pt>
                <c:pt idx="921">
                  <c:v>44.81</c:v>
                </c:pt>
                <c:pt idx="922">
                  <c:v>44.81</c:v>
                </c:pt>
                <c:pt idx="923">
                  <c:v>42.45</c:v>
                </c:pt>
                <c:pt idx="924">
                  <c:v>42.45</c:v>
                </c:pt>
                <c:pt idx="925">
                  <c:v>42.45</c:v>
                </c:pt>
                <c:pt idx="926">
                  <c:v>39.520000000000003</c:v>
                </c:pt>
                <c:pt idx="927">
                  <c:v>39.520000000000003</c:v>
                </c:pt>
                <c:pt idx="928">
                  <c:v>39.520000000000003</c:v>
                </c:pt>
                <c:pt idx="929">
                  <c:v>39.520000000000003</c:v>
                </c:pt>
                <c:pt idx="930">
                  <c:v>34.78</c:v>
                </c:pt>
                <c:pt idx="931">
                  <c:v>34.78</c:v>
                </c:pt>
                <c:pt idx="932">
                  <c:v>34.78</c:v>
                </c:pt>
                <c:pt idx="933">
                  <c:v>33.42</c:v>
                </c:pt>
                <c:pt idx="934">
                  <c:v>33.42</c:v>
                </c:pt>
                <c:pt idx="935">
                  <c:v>33.42</c:v>
                </c:pt>
                <c:pt idx="936">
                  <c:v>33.42</c:v>
                </c:pt>
                <c:pt idx="937">
                  <c:v>31.14</c:v>
                </c:pt>
                <c:pt idx="938">
                  <c:v>31.14</c:v>
                </c:pt>
                <c:pt idx="939">
                  <c:v>31.14</c:v>
                </c:pt>
                <c:pt idx="940">
                  <c:v>29.64</c:v>
                </c:pt>
                <c:pt idx="941">
                  <c:v>29.64</c:v>
                </c:pt>
                <c:pt idx="942">
                  <c:v>29.64</c:v>
                </c:pt>
                <c:pt idx="943">
                  <c:v>29.64</c:v>
                </c:pt>
                <c:pt idx="944">
                  <c:v>27.79</c:v>
                </c:pt>
                <c:pt idx="945">
                  <c:v>27.79</c:v>
                </c:pt>
                <c:pt idx="946">
                  <c:v>27.79</c:v>
                </c:pt>
                <c:pt idx="947">
                  <c:v>27.27</c:v>
                </c:pt>
                <c:pt idx="948">
                  <c:v>27.27</c:v>
                </c:pt>
                <c:pt idx="949">
                  <c:v>27.27</c:v>
                </c:pt>
                <c:pt idx="950">
                  <c:v>27.27</c:v>
                </c:pt>
                <c:pt idx="951">
                  <c:v>25.08</c:v>
                </c:pt>
                <c:pt idx="952">
                  <c:v>25.08</c:v>
                </c:pt>
                <c:pt idx="953">
                  <c:v>25.08</c:v>
                </c:pt>
                <c:pt idx="954">
                  <c:v>23.18</c:v>
                </c:pt>
                <c:pt idx="955">
                  <c:v>23.18</c:v>
                </c:pt>
                <c:pt idx="956">
                  <c:v>23.18</c:v>
                </c:pt>
                <c:pt idx="957">
                  <c:v>23.18</c:v>
                </c:pt>
                <c:pt idx="958">
                  <c:v>22.42</c:v>
                </c:pt>
                <c:pt idx="959">
                  <c:v>22.42</c:v>
                </c:pt>
                <c:pt idx="960">
                  <c:v>22.42</c:v>
                </c:pt>
                <c:pt idx="961">
                  <c:v>16.96</c:v>
                </c:pt>
                <c:pt idx="962">
                  <c:v>16.96</c:v>
                </c:pt>
                <c:pt idx="963">
                  <c:v>16.96</c:v>
                </c:pt>
                <c:pt idx="964">
                  <c:v>16.96</c:v>
                </c:pt>
                <c:pt idx="965">
                  <c:v>6.73</c:v>
                </c:pt>
                <c:pt idx="966">
                  <c:v>6.73</c:v>
                </c:pt>
                <c:pt idx="967">
                  <c:v>15.78</c:v>
                </c:pt>
                <c:pt idx="968">
                  <c:v>10.45</c:v>
                </c:pt>
                <c:pt idx="969">
                  <c:v>10.45</c:v>
                </c:pt>
                <c:pt idx="970">
                  <c:v>10.45</c:v>
                </c:pt>
                <c:pt idx="971">
                  <c:v>10.45</c:v>
                </c:pt>
                <c:pt idx="972">
                  <c:v>10.45</c:v>
                </c:pt>
                <c:pt idx="973">
                  <c:v>10.45</c:v>
                </c:pt>
                <c:pt idx="974">
                  <c:v>12.23</c:v>
                </c:pt>
                <c:pt idx="975">
                  <c:v>12.9</c:v>
                </c:pt>
                <c:pt idx="976">
                  <c:v>12.9</c:v>
                </c:pt>
                <c:pt idx="977">
                  <c:v>12.9</c:v>
                </c:pt>
                <c:pt idx="978">
                  <c:v>12.9</c:v>
                </c:pt>
                <c:pt idx="979">
                  <c:v>12.9</c:v>
                </c:pt>
                <c:pt idx="980">
                  <c:v>12.9</c:v>
                </c:pt>
                <c:pt idx="981">
                  <c:v>12.14</c:v>
                </c:pt>
                <c:pt idx="982">
                  <c:v>12.1</c:v>
                </c:pt>
                <c:pt idx="983">
                  <c:v>12.1</c:v>
                </c:pt>
                <c:pt idx="984">
                  <c:v>12.1</c:v>
                </c:pt>
                <c:pt idx="985">
                  <c:v>12.1</c:v>
                </c:pt>
                <c:pt idx="986">
                  <c:v>12.1</c:v>
                </c:pt>
                <c:pt idx="987">
                  <c:v>12.1</c:v>
                </c:pt>
                <c:pt idx="988">
                  <c:v>11.17</c:v>
                </c:pt>
                <c:pt idx="989">
                  <c:v>11.23</c:v>
                </c:pt>
                <c:pt idx="990">
                  <c:v>11.23</c:v>
                </c:pt>
                <c:pt idx="991">
                  <c:v>11.23</c:v>
                </c:pt>
                <c:pt idx="992">
                  <c:v>11.23</c:v>
                </c:pt>
                <c:pt idx="993">
                  <c:v>11.23</c:v>
                </c:pt>
                <c:pt idx="994">
                  <c:v>11.23</c:v>
                </c:pt>
                <c:pt idx="995">
                  <c:v>9.85</c:v>
                </c:pt>
                <c:pt idx="996">
                  <c:v>9.0500000000000007</c:v>
                </c:pt>
                <c:pt idx="997">
                  <c:v>9.0500000000000007</c:v>
                </c:pt>
                <c:pt idx="998">
                  <c:v>9.0500000000000007</c:v>
                </c:pt>
                <c:pt idx="999">
                  <c:v>9.0500000000000007</c:v>
                </c:pt>
                <c:pt idx="1000">
                  <c:v>9.0500000000000007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3D7-423E-8E18-9CB8EB2D8AA0}"/>
            </c:ext>
          </c:extLst>
        </c:ser>
        <c:ser>
          <c:idx val="5"/>
          <c:order val="5"/>
          <c:tx>
            <c:strRef>
              <c:f>COVID_practice_2a!$G$1</c:f>
              <c:strCache>
                <c:ptCount val="1"/>
                <c:pt idx="0">
                  <c:v>CO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COVID_practice_2a!$G$2:$G$1002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0.02</c:v>
                </c:pt>
                <c:pt idx="45">
                  <c:v>0.02</c:v>
                </c:pt>
                <c:pt idx="46">
                  <c:v>0.02</c:v>
                </c:pt>
                <c:pt idx="47">
                  <c:v>0.02</c:v>
                </c:pt>
                <c:pt idx="48">
                  <c:v>0.03</c:v>
                </c:pt>
                <c:pt idx="49">
                  <c:v>0.05</c:v>
                </c:pt>
                <c:pt idx="50">
                  <c:v>0.09</c:v>
                </c:pt>
                <c:pt idx="51">
                  <c:v>0.1</c:v>
                </c:pt>
                <c:pt idx="52">
                  <c:v>0.17</c:v>
                </c:pt>
                <c:pt idx="53">
                  <c:v>0.24</c:v>
                </c:pt>
                <c:pt idx="54">
                  <c:v>0.33</c:v>
                </c:pt>
                <c:pt idx="55">
                  <c:v>0.4</c:v>
                </c:pt>
                <c:pt idx="56">
                  <c:v>0.45</c:v>
                </c:pt>
                <c:pt idx="57">
                  <c:v>0.59</c:v>
                </c:pt>
                <c:pt idx="58">
                  <c:v>0.76</c:v>
                </c:pt>
                <c:pt idx="59">
                  <c:v>0.98</c:v>
                </c:pt>
                <c:pt idx="60">
                  <c:v>1.21</c:v>
                </c:pt>
                <c:pt idx="61">
                  <c:v>1.43</c:v>
                </c:pt>
                <c:pt idx="62">
                  <c:v>1.83</c:v>
                </c:pt>
                <c:pt idx="63">
                  <c:v>2.19</c:v>
                </c:pt>
                <c:pt idx="64">
                  <c:v>2.79</c:v>
                </c:pt>
                <c:pt idx="65">
                  <c:v>3.31</c:v>
                </c:pt>
                <c:pt idx="66">
                  <c:v>3.83</c:v>
                </c:pt>
                <c:pt idx="67">
                  <c:v>4.1399999999999997</c:v>
                </c:pt>
                <c:pt idx="68">
                  <c:v>4.6500000000000004</c:v>
                </c:pt>
                <c:pt idx="69">
                  <c:v>4.9800000000000004</c:v>
                </c:pt>
                <c:pt idx="70">
                  <c:v>5.48</c:v>
                </c:pt>
                <c:pt idx="71">
                  <c:v>5.7</c:v>
                </c:pt>
                <c:pt idx="72">
                  <c:v>6.08</c:v>
                </c:pt>
                <c:pt idx="73">
                  <c:v>6.24</c:v>
                </c:pt>
                <c:pt idx="74">
                  <c:v>6.6</c:v>
                </c:pt>
                <c:pt idx="75">
                  <c:v>6.32</c:v>
                </c:pt>
                <c:pt idx="76">
                  <c:v>6.17</c:v>
                </c:pt>
                <c:pt idx="77">
                  <c:v>5.88</c:v>
                </c:pt>
                <c:pt idx="78">
                  <c:v>6.24</c:v>
                </c:pt>
                <c:pt idx="79">
                  <c:v>6.05</c:v>
                </c:pt>
                <c:pt idx="80">
                  <c:v>6.17</c:v>
                </c:pt>
                <c:pt idx="81">
                  <c:v>6.29</c:v>
                </c:pt>
                <c:pt idx="82">
                  <c:v>6.69</c:v>
                </c:pt>
                <c:pt idx="83">
                  <c:v>6.74</c:v>
                </c:pt>
                <c:pt idx="84">
                  <c:v>6.86</c:v>
                </c:pt>
                <c:pt idx="85">
                  <c:v>6.55</c:v>
                </c:pt>
                <c:pt idx="86">
                  <c:v>6.5</c:v>
                </c:pt>
                <c:pt idx="87">
                  <c:v>6.46</c:v>
                </c:pt>
                <c:pt idx="88">
                  <c:v>6.05</c:v>
                </c:pt>
                <c:pt idx="89">
                  <c:v>5.88</c:v>
                </c:pt>
                <c:pt idx="90">
                  <c:v>5.89</c:v>
                </c:pt>
                <c:pt idx="91">
                  <c:v>6.27</c:v>
                </c:pt>
                <c:pt idx="92">
                  <c:v>6.22</c:v>
                </c:pt>
                <c:pt idx="93">
                  <c:v>7.74</c:v>
                </c:pt>
                <c:pt idx="94">
                  <c:v>8.44</c:v>
                </c:pt>
                <c:pt idx="95">
                  <c:v>9</c:v>
                </c:pt>
                <c:pt idx="96">
                  <c:v>9.2899999999999991</c:v>
                </c:pt>
                <c:pt idx="97">
                  <c:v>9.77</c:v>
                </c:pt>
                <c:pt idx="98">
                  <c:v>9.6999999999999993</c:v>
                </c:pt>
                <c:pt idx="99">
                  <c:v>10.81</c:v>
                </c:pt>
                <c:pt idx="100">
                  <c:v>9.5500000000000007</c:v>
                </c:pt>
                <c:pt idx="101">
                  <c:v>8.94</c:v>
                </c:pt>
                <c:pt idx="102">
                  <c:v>8.74</c:v>
                </c:pt>
                <c:pt idx="103">
                  <c:v>8.27</c:v>
                </c:pt>
                <c:pt idx="104">
                  <c:v>7.96</c:v>
                </c:pt>
                <c:pt idx="105">
                  <c:v>7.86</c:v>
                </c:pt>
                <c:pt idx="106">
                  <c:v>6.89</c:v>
                </c:pt>
                <c:pt idx="107">
                  <c:v>6.89</c:v>
                </c:pt>
                <c:pt idx="108">
                  <c:v>7.1</c:v>
                </c:pt>
                <c:pt idx="109">
                  <c:v>6.98</c:v>
                </c:pt>
                <c:pt idx="110">
                  <c:v>6.91</c:v>
                </c:pt>
                <c:pt idx="111">
                  <c:v>6.62</c:v>
                </c:pt>
                <c:pt idx="112">
                  <c:v>6.38</c:v>
                </c:pt>
                <c:pt idx="113">
                  <c:v>6.34</c:v>
                </c:pt>
                <c:pt idx="114">
                  <c:v>6.24</c:v>
                </c:pt>
                <c:pt idx="115">
                  <c:v>5.95</c:v>
                </c:pt>
                <c:pt idx="116">
                  <c:v>5.88</c:v>
                </c:pt>
                <c:pt idx="117">
                  <c:v>5.89</c:v>
                </c:pt>
                <c:pt idx="118">
                  <c:v>5.95</c:v>
                </c:pt>
                <c:pt idx="119">
                  <c:v>5.93</c:v>
                </c:pt>
                <c:pt idx="120">
                  <c:v>5.77</c:v>
                </c:pt>
                <c:pt idx="121">
                  <c:v>5.5</c:v>
                </c:pt>
                <c:pt idx="122">
                  <c:v>5.57</c:v>
                </c:pt>
                <c:pt idx="123">
                  <c:v>5.31</c:v>
                </c:pt>
                <c:pt idx="124">
                  <c:v>5.43</c:v>
                </c:pt>
                <c:pt idx="125">
                  <c:v>5.5</c:v>
                </c:pt>
                <c:pt idx="126">
                  <c:v>5.29</c:v>
                </c:pt>
                <c:pt idx="127">
                  <c:v>5.07</c:v>
                </c:pt>
                <c:pt idx="128">
                  <c:v>5.15</c:v>
                </c:pt>
                <c:pt idx="129">
                  <c:v>5.22</c:v>
                </c:pt>
                <c:pt idx="130">
                  <c:v>5.41</c:v>
                </c:pt>
                <c:pt idx="131">
                  <c:v>5.14</c:v>
                </c:pt>
                <c:pt idx="132">
                  <c:v>4.8899999999999997</c:v>
                </c:pt>
                <c:pt idx="133">
                  <c:v>5</c:v>
                </c:pt>
                <c:pt idx="134">
                  <c:v>5.07</c:v>
                </c:pt>
                <c:pt idx="135">
                  <c:v>4.8899999999999997</c:v>
                </c:pt>
                <c:pt idx="136">
                  <c:v>4.2699999999999996</c:v>
                </c:pt>
                <c:pt idx="137">
                  <c:v>3.93</c:v>
                </c:pt>
                <c:pt idx="138">
                  <c:v>3.88</c:v>
                </c:pt>
                <c:pt idx="139">
                  <c:v>3.81</c:v>
                </c:pt>
                <c:pt idx="140">
                  <c:v>3.53</c:v>
                </c:pt>
                <c:pt idx="141">
                  <c:v>3.07</c:v>
                </c:pt>
                <c:pt idx="142">
                  <c:v>2.98</c:v>
                </c:pt>
                <c:pt idx="143">
                  <c:v>2.96</c:v>
                </c:pt>
                <c:pt idx="144">
                  <c:v>2.86</c:v>
                </c:pt>
                <c:pt idx="145">
                  <c:v>2.86</c:v>
                </c:pt>
                <c:pt idx="146">
                  <c:v>2.76</c:v>
                </c:pt>
                <c:pt idx="147">
                  <c:v>3.05</c:v>
                </c:pt>
                <c:pt idx="148">
                  <c:v>3.38</c:v>
                </c:pt>
                <c:pt idx="149">
                  <c:v>3.64</c:v>
                </c:pt>
                <c:pt idx="150">
                  <c:v>3.52</c:v>
                </c:pt>
                <c:pt idx="151">
                  <c:v>3.72</c:v>
                </c:pt>
                <c:pt idx="152">
                  <c:v>3.74</c:v>
                </c:pt>
                <c:pt idx="153">
                  <c:v>3.88</c:v>
                </c:pt>
                <c:pt idx="154">
                  <c:v>3.88</c:v>
                </c:pt>
                <c:pt idx="155">
                  <c:v>3.89</c:v>
                </c:pt>
                <c:pt idx="156">
                  <c:v>3.86</c:v>
                </c:pt>
                <c:pt idx="157">
                  <c:v>4.12</c:v>
                </c:pt>
                <c:pt idx="158">
                  <c:v>4.33</c:v>
                </c:pt>
                <c:pt idx="159">
                  <c:v>4.3899999999999997</c:v>
                </c:pt>
                <c:pt idx="160">
                  <c:v>4.45</c:v>
                </c:pt>
                <c:pt idx="161">
                  <c:v>4.53</c:v>
                </c:pt>
                <c:pt idx="162">
                  <c:v>4.88</c:v>
                </c:pt>
                <c:pt idx="163">
                  <c:v>4.96</c:v>
                </c:pt>
                <c:pt idx="164">
                  <c:v>5</c:v>
                </c:pt>
                <c:pt idx="165">
                  <c:v>4.83</c:v>
                </c:pt>
                <c:pt idx="166">
                  <c:v>4.88</c:v>
                </c:pt>
                <c:pt idx="167">
                  <c:v>5.31</c:v>
                </c:pt>
                <c:pt idx="168">
                  <c:v>5.45</c:v>
                </c:pt>
                <c:pt idx="169">
                  <c:v>5.5</c:v>
                </c:pt>
                <c:pt idx="170">
                  <c:v>6.15</c:v>
                </c:pt>
                <c:pt idx="171">
                  <c:v>6.53</c:v>
                </c:pt>
                <c:pt idx="172">
                  <c:v>6.89</c:v>
                </c:pt>
                <c:pt idx="173">
                  <c:v>7.34</c:v>
                </c:pt>
                <c:pt idx="174">
                  <c:v>7.43</c:v>
                </c:pt>
                <c:pt idx="175">
                  <c:v>7.57</c:v>
                </c:pt>
                <c:pt idx="176">
                  <c:v>8.0299999999999994</c:v>
                </c:pt>
                <c:pt idx="177">
                  <c:v>7.93</c:v>
                </c:pt>
                <c:pt idx="178">
                  <c:v>8.1199999999999992</c:v>
                </c:pt>
                <c:pt idx="179">
                  <c:v>8.1</c:v>
                </c:pt>
                <c:pt idx="180">
                  <c:v>8.24</c:v>
                </c:pt>
                <c:pt idx="181">
                  <c:v>8.58</c:v>
                </c:pt>
                <c:pt idx="182">
                  <c:v>9.08</c:v>
                </c:pt>
                <c:pt idx="183">
                  <c:v>9.1199999999999992</c:v>
                </c:pt>
                <c:pt idx="184">
                  <c:v>9.44</c:v>
                </c:pt>
                <c:pt idx="185">
                  <c:v>10.119999999999999</c:v>
                </c:pt>
                <c:pt idx="186">
                  <c:v>10.63</c:v>
                </c:pt>
                <c:pt idx="187">
                  <c:v>10.08</c:v>
                </c:pt>
                <c:pt idx="188">
                  <c:v>10.86</c:v>
                </c:pt>
                <c:pt idx="189">
                  <c:v>10.56</c:v>
                </c:pt>
                <c:pt idx="190">
                  <c:v>10.220000000000001</c:v>
                </c:pt>
                <c:pt idx="191">
                  <c:v>9.91</c:v>
                </c:pt>
                <c:pt idx="192">
                  <c:v>9.2899999999999991</c:v>
                </c:pt>
                <c:pt idx="193">
                  <c:v>8.93</c:v>
                </c:pt>
                <c:pt idx="194">
                  <c:v>9.0500000000000007</c:v>
                </c:pt>
                <c:pt idx="195">
                  <c:v>8.19</c:v>
                </c:pt>
                <c:pt idx="196">
                  <c:v>8.31</c:v>
                </c:pt>
                <c:pt idx="197">
                  <c:v>8.17</c:v>
                </c:pt>
                <c:pt idx="198">
                  <c:v>7.79</c:v>
                </c:pt>
                <c:pt idx="199">
                  <c:v>7.55</c:v>
                </c:pt>
                <c:pt idx="200">
                  <c:v>7.24</c:v>
                </c:pt>
                <c:pt idx="201">
                  <c:v>7.34</c:v>
                </c:pt>
                <c:pt idx="202">
                  <c:v>6.76</c:v>
                </c:pt>
                <c:pt idx="203">
                  <c:v>6.01</c:v>
                </c:pt>
                <c:pt idx="204">
                  <c:v>6.14</c:v>
                </c:pt>
                <c:pt idx="205">
                  <c:v>6.03</c:v>
                </c:pt>
                <c:pt idx="206">
                  <c:v>5.62</c:v>
                </c:pt>
                <c:pt idx="207">
                  <c:v>5.74</c:v>
                </c:pt>
                <c:pt idx="208">
                  <c:v>5.43</c:v>
                </c:pt>
                <c:pt idx="209">
                  <c:v>5.38</c:v>
                </c:pt>
                <c:pt idx="210">
                  <c:v>5.57</c:v>
                </c:pt>
                <c:pt idx="211">
                  <c:v>5.36</c:v>
                </c:pt>
                <c:pt idx="212">
                  <c:v>5.33</c:v>
                </c:pt>
                <c:pt idx="213">
                  <c:v>5.39</c:v>
                </c:pt>
                <c:pt idx="214">
                  <c:v>5.19</c:v>
                </c:pt>
                <c:pt idx="215">
                  <c:v>5.26</c:v>
                </c:pt>
                <c:pt idx="216">
                  <c:v>5.36</c:v>
                </c:pt>
                <c:pt idx="217">
                  <c:v>5.2</c:v>
                </c:pt>
                <c:pt idx="218">
                  <c:v>5.17</c:v>
                </c:pt>
                <c:pt idx="219">
                  <c:v>5.26</c:v>
                </c:pt>
                <c:pt idx="220">
                  <c:v>5.29</c:v>
                </c:pt>
                <c:pt idx="221">
                  <c:v>5.17</c:v>
                </c:pt>
                <c:pt idx="222">
                  <c:v>5.14</c:v>
                </c:pt>
                <c:pt idx="223">
                  <c:v>5.27</c:v>
                </c:pt>
                <c:pt idx="224">
                  <c:v>5.22</c:v>
                </c:pt>
                <c:pt idx="225">
                  <c:v>5.0999999999999996</c:v>
                </c:pt>
                <c:pt idx="226">
                  <c:v>5</c:v>
                </c:pt>
                <c:pt idx="227">
                  <c:v>5.0199999999999996</c:v>
                </c:pt>
                <c:pt idx="228">
                  <c:v>5.17</c:v>
                </c:pt>
                <c:pt idx="229">
                  <c:v>5.31</c:v>
                </c:pt>
                <c:pt idx="230">
                  <c:v>4.88</c:v>
                </c:pt>
                <c:pt idx="231">
                  <c:v>5.07</c:v>
                </c:pt>
                <c:pt idx="232">
                  <c:v>4.95</c:v>
                </c:pt>
                <c:pt idx="233">
                  <c:v>4.88</c:v>
                </c:pt>
                <c:pt idx="234">
                  <c:v>5.08</c:v>
                </c:pt>
                <c:pt idx="235">
                  <c:v>5.53</c:v>
                </c:pt>
                <c:pt idx="236">
                  <c:v>5.91</c:v>
                </c:pt>
                <c:pt idx="237">
                  <c:v>6.53</c:v>
                </c:pt>
                <c:pt idx="238">
                  <c:v>6.96</c:v>
                </c:pt>
                <c:pt idx="239">
                  <c:v>7.57</c:v>
                </c:pt>
                <c:pt idx="240">
                  <c:v>8.1999999999999993</c:v>
                </c:pt>
                <c:pt idx="241">
                  <c:v>8.7899999999999991</c:v>
                </c:pt>
                <c:pt idx="242">
                  <c:v>8.89</c:v>
                </c:pt>
                <c:pt idx="243">
                  <c:v>9.25</c:v>
                </c:pt>
                <c:pt idx="244">
                  <c:v>9.77</c:v>
                </c:pt>
                <c:pt idx="245">
                  <c:v>10.08</c:v>
                </c:pt>
                <c:pt idx="246">
                  <c:v>10.46</c:v>
                </c:pt>
                <c:pt idx="247">
                  <c:v>10.67</c:v>
                </c:pt>
                <c:pt idx="248">
                  <c:v>10.63</c:v>
                </c:pt>
                <c:pt idx="249">
                  <c:v>10.89</c:v>
                </c:pt>
                <c:pt idx="250">
                  <c:v>10.72</c:v>
                </c:pt>
                <c:pt idx="251">
                  <c:v>10.46</c:v>
                </c:pt>
                <c:pt idx="252">
                  <c:v>10.24</c:v>
                </c:pt>
                <c:pt idx="253">
                  <c:v>10.39</c:v>
                </c:pt>
                <c:pt idx="254">
                  <c:v>10.46</c:v>
                </c:pt>
                <c:pt idx="255">
                  <c:v>10.58</c:v>
                </c:pt>
                <c:pt idx="256">
                  <c:v>10.48</c:v>
                </c:pt>
                <c:pt idx="257">
                  <c:v>10.63</c:v>
                </c:pt>
                <c:pt idx="258">
                  <c:v>10.81</c:v>
                </c:pt>
                <c:pt idx="259">
                  <c:v>11.5</c:v>
                </c:pt>
                <c:pt idx="260">
                  <c:v>12.01</c:v>
                </c:pt>
                <c:pt idx="261">
                  <c:v>12.31</c:v>
                </c:pt>
                <c:pt idx="262">
                  <c:v>13.2</c:v>
                </c:pt>
                <c:pt idx="263">
                  <c:v>14.03</c:v>
                </c:pt>
                <c:pt idx="264">
                  <c:v>14.29</c:v>
                </c:pt>
                <c:pt idx="265">
                  <c:v>15.68</c:v>
                </c:pt>
                <c:pt idx="266">
                  <c:v>15.68</c:v>
                </c:pt>
                <c:pt idx="267">
                  <c:v>16.489999999999998</c:v>
                </c:pt>
                <c:pt idx="268">
                  <c:v>17.579999999999998</c:v>
                </c:pt>
                <c:pt idx="269">
                  <c:v>18.010000000000002</c:v>
                </c:pt>
                <c:pt idx="270">
                  <c:v>18.350000000000001</c:v>
                </c:pt>
                <c:pt idx="271">
                  <c:v>19.77</c:v>
                </c:pt>
                <c:pt idx="272">
                  <c:v>19.579999999999998</c:v>
                </c:pt>
                <c:pt idx="273">
                  <c:v>20.41</c:v>
                </c:pt>
                <c:pt idx="274">
                  <c:v>21.16</c:v>
                </c:pt>
                <c:pt idx="275">
                  <c:v>21.89</c:v>
                </c:pt>
                <c:pt idx="276">
                  <c:v>23.37</c:v>
                </c:pt>
                <c:pt idx="277">
                  <c:v>25.02</c:v>
                </c:pt>
                <c:pt idx="278">
                  <c:v>27.83</c:v>
                </c:pt>
                <c:pt idx="279">
                  <c:v>28.78</c:v>
                </c:pt>
                <c:pt idx="280">
                  <c:v>29.44</c:v>
                </c:pt>
                <c:pt idx="281">
                  <c:v>30.23</c:v>
                </c:pt>
                <c:pt idx="282">
                  <c:v>32.78</c:v>
                </c:pt>
                <c:pt idx="283">
                  <c:v>35.619999999999997</c:v>
                </c:pt>
                <c:pt idx="284">
                  <c:v>38.26</c:v>
                </c:pt>
                <c:pt idx="285">
                  <c:v>38.69</c:v>
                </c:pt>
                <c:pt idx="286">
                  <c:v>41.79</c:v>
                </c:pt>
                <c:pt idx="287">
                  <c:v>45.98</c:v>
                </c:pt>
                <c:pt idx="288">
                  <c:v>50.43</c:v>
                </c:pt>
                <c:pt idx="289">
                  <c:v>53.68</c:v>
                </c:pt>
                <c:pt idx="290">
                  <c:v>56.22</c:v>
                </c:pt>
                <c:pt idx="291">
                  <c:v>57.96</c:v>
                </c:pt>
                <c:pt idx="292">
                  <c:v>61.61</c:v>
                </c:pt>
                <c:pt idx="293">
                  <c:v>64.47</c:v>
                </c:pt>
                <c:pt idx="294">
                  <c:v>66.849999999999994</c:v>
                </c:pt>
                <c:pt idx="295">
                  <c:v>71.69</c:v>
                </c:pt>
                <c:pt idx="296">
                  <c:v>79.069999999999993</c:v>
                </c:pt>
                <c:pt idx="297">
                  <c:v>82.5</c:v>
                </c:pt>
                <c:pt idx="298">
                  <c:v>84.88</c:v>
                </c:pt>
                <c:pt idx="299">
                  <c:v>85.17</c:v>
                </c:pt>
                <c:pt idx="300">
                  <c:v>87.14</c:v>
                </c:pt>
                <c:pt idx="301">
                  <c:v>90.08</c:v>
                </c:pt>
                <c:pt idx="302">
                  <c:v>91.89</c:v>
                </c:pt>
                <c:pt idx="303">
                  <c:v>90.2</c:v>
                </c:pt>
                <c:pt idx="304">
                  <c:v>92.32</c:v>
                </c:pt>
                <c:pt idx="305">
                  <c:v>92.15</c:v>
                </c:pt>
                <c:pt idx="306">
                  <c:v>93.05</c:v>
                </c:pt>
                <c:pt idx="307">
                  <c:v>91.31</c:v>
                </c:pt>
                <c:pt idx="308">
                  <c:v>88.46</c:v>
                </c:pt>
                <c:pt idx="309">
                  <c:v>88.38</c:v>
                </c:pt>
                <c:pt idx="310">
                  <c:v>84.34</c:v>
                </c:pt>
                <c:pt idx="311">
                  <c:v>81.069999999999993</c:v>
                </c:pt>
                <c:pt idx="312">
                  <c:v>80.349999999999994</c:v>
                </c:pt>
                <c:pt idx="313">
                  <c:v>80.66</c:v>
                </c:pt>
                <c:pt idx="314">
                  <c:v>83.28</c:v>
                </c:pt>
                <c:pt idx="315">
                  <c:v>83.81</c:v>
                </c:pt>
                <c:pt idx="316">
                  <c:v>83.96</c:v>
                </c:pt>
                <c:pt idx="317">
                  <c:v>87.17</c:v>
                </c:pt>
                <c:pt idx="318">
                  <c:v>86.91</c:v>
                </c:pt>
                <c:pt idx="319">
                  <c:v>85.88</c:v>
                </c:pt>
                <c:pt idx="320">
                  <c:v>85.08</c:v>
                </c:pt>
                <c:pt idx="321">
                  <c:v>82.62</c:v>
                </c:pt>
                <c:pt idx="322">
                  <c:v>81.16</c:v>
                </c:pt>
                <c:pt idx="323">
                  <c:v>77.14</c:v>
                </c:pt>
                <c:pt idx="324">
                  <c:v>72.87</c:v>
                </c:pt>
                <c:pt idx="325">
                  <c:v>70.92</c:v>
                </c:pt>
                <c:pt idx="326">
                  <c:v>68.680000000000007</c:v>
                </c:pt>
                <c:pt idx="327">
                  <c:v>65.52</c:v>
                </c:pt>
                <c:pt idx="328">
                  <c:v>60.46</c:v>
                </c:pt>
                <c:pt idx="329">
                  <c:v>58.58</c:v>
                </c:pt>
                <c:pt idx="330">
                  <c:v>55.68</c:v>
                </c:pt>
                <c:pt idx="331">
                  <c:v>53.46</c:v>
                </c:pt>
                <c:pt idx="332">
                  <c:v>49.36</c:v>
                </c:pt>
                <c:pt idx="333">
                  <c:v>48.13</c:v>
                </c:pt>
                <c:pt idx="334">
                  <c:v>45.72</c:v>
                </c:pt>
                <c:pt idx="335">
                  <c:v>46.07</c:v>
                </c:pt>
                <c:pt idx="336">
                  <c:v>45.1</c:v>
                </c:pt>
                <c:pt idx="337">
                  <c:v>42.46</c:v>
                </c:pt>
                <c:pt idx="338">
                  <c:v>41.24</c:v>
                </c:pt>
                <c:pt idx="339">
                  <c:v>38.6</c:v>
                </c:pt>
                <c:pt idx="340">
                  <c:v>36.520000000000003</c:v>
                </c:pt>
                <c:pt idx="341">
                  <c:v>35.880000000000003</c:v>
                </c:pt>
                <c:pt idx="342">
                  <c:v>34.14</c:v>
                </c:pt>
                <c:pt idx="343">
                  <c:v>32.97</c:v>
                </c:pt>
                <c:pt idx="344">
                  <c:v>33.71</c:v>
                </c:pt>
                <c:pt idx="345">
                  <c:v>33.81</c:v>
                </c:pt>
                <c:pt idx="346">
                  <c:v>35.31</c:v>
                </c:pt>
                <c:pt idx="347">
                  <c:v>36.5</c:v>
                </c:pt>
                <c:pt idx="348">
                  <c:v>37.24</c:v>
                </c:pt>
                <c:pt idx="349">
                  <c:v>37.78</c:v>
                </c:pt>
                <c:pt idx="350">
                  <c:v>38.04</c:v>
                </c:pt>
                <c:pt idx="351">
                  <c:v>39.590000000000003</c:v>
                </c:pt>
                <c:pt idx="352">
                  <c:v>40.520000000000003</c:v>
                </c:pt>
                <c:pt idx="353">
                  <c:v>43.1</c:v>
                </c:pt>
                <c:pt idx="354">
                  <c:v>43.83</c:v>
                </c:pt>
                <c:pt idx="355">
                  <c:v>42.84</c:v>
                </c:pt>
                <c:pt idx="356">
                  <c:v>42.76</c:v>
                </c:pt>
                <c:pt idx="357">
                  <c:v>43.27</c:v>
                </c:pt>
                <c:pt idx="358">
                  <c:v>40.53</c:v>
                </c:pt>
                <c:pt idx="359">
                  <c:v>37.9</c:v>
                </c:pt>
                <c:pt idx="360">
                  <c:v>35.78</c:v>
                </c:pt>
                <c:pt idx="361">
                  <c:v>34.19</c:v>
                </c:pt>
                <c:pt idx="362">
                  <c:v>32.49</c:v>
                </c:pt>
                <c:pt idx="363">
                  <c:v>32.659999999999997</c:v>
                </c:pt>
                <c:pt idx="364">
                  <c:v>30.25</c:v>
                </c:pt>
                <c:pt idx="365">
                  <c:v>29.5</c:v>
                </c:pt>
                <c:pt idx="366">
                  <c:v>28.73</c:v>
                </c:pt>
                <c:pt idx="367">
                  <c:v>28.35</c:v>
                </c:pt>
                <c:pt idx="368">
                  <c:v>27.85</c:v>
                </c:pt>
                <c:pt idx="369">
                  <c:v>28.44</c:v>
                </c:pt>
                <c:pt idx="370">
                  <c:v>26.71</c:v>
                </c:pt>
                <c:pt idx="371">
                  <c:v>26.8</c:v>
                </c:pt>
                <c:pt idx="372">
                  <c:v>25.58</c:v>
                </c:pt>
                <c:pt idx="373">
                  <c:v>25.2</c:v>
                </c:pt>
                <c:pt idx="374">
                  <c:v>24.23</c:v>
                </c:pt>
                <c:pt idx="375">
                  <c:v>23.82</c:v>
                </c:pt>
                <c:pt idx="376">
                  <c:v>23.08</c:v>
                </c:pt>
                <c:pt idx="377">
                  <c:v>22.89</c:v>
                </c:pt>
                <c:pt idx="378">
                  <c:v>22.75</c:v>
                </c:pt>
                <c:pt idx="379">
                  <c:v>22.75</c:v>
                </c:pt>
                <c:pt idx="380">
                  <c:v>23.42</c:v>
                </c:pt>
                <c:pt idx="381">
                  <c:v>22.94</c:v>
                </c:pt>
                <c:pt idx="382">
                  <c:v>22.7</c:v>
                </c:pt>
                <c:pt idx="383">
                  <c:v>22.54</c:v>
                </c:pt>
                <c:pt idx="384">
                  <c:v>22.3</c:v>
                </c:pt>
                <c:pt idx="385">
                  <c:v>21.73</c:v>
                </c:pt>
                <c:pt idx="386">
                  <c:v>21.65</c:v>
                </c:pt>
                <c:pt idx="387">
                  <c:v>20.46</c:v>
                </c:pt>
                <c:pt idx="388">
                  <c:v>19.96</c:v>
                </c:pt>
                <c:pt idx="389">
                  <c:v>19.3</c:v>
                </c:pt>
                <c:pt idx="390">
                  <c:v>18.79</c:v>
                </c:pt>
                <c:pt idx="391">
                  <c:v>18.27</c:v>
                </c:pt>
                <c:pt idx="392">
                  <c:v>18.059999999999999</c:v>
                </c:pt>
                <c:pt idx="393">
                  <c:v>17.37</c:v>
                </c:pt>
                <c:pt idx="394">
                  <c:v>16.920000000000002</c:v>
                </c:pt>
                <c:pt idx="395">
                  <c:v>16.77</c:v>
                </c:pt>
                <c:pt idx="396">
                  <c:v>16.98</c:v>
                </c:pt>
                <c:pt idx="397">
                  <c:v>17.149999999999999</c:v>
                </c:pt>
                <c:pt idx="398">
                  <c:v>18.2</c:v>
                </c:pt>
                <c:pt idx="399">
                  <c:v>18.7</c:v>
                </c:pt>
                <c:pt idx="400">
                  <c:v>18.850000000000001</c:v>
                </c:pt>
                <c:pt idx="401">
                  <c:v>18.989999999999998</c:v>
                </c:pt>
                <c:pt idx="402">
                  <c:v>19.03</c:v>
                </c:pt>
                <c:pt idx="403">
                  <c:v>18.96</c:v>
                </c:pt>
                <c:pt idx="404">
                  <c:v>18.91</c:v>
                </c:pt>
                <c:pt idx="405">
                  <c:v>18.420000000000002</c:v>
                </c:pt>
                <c:pt idx="406">
                  <c:v>18.03</c:v>
                </c:pt>
                <c:pt idx="407">
                  <c:v>17.920000000000002</c:v>
                </c:pt>
                <c:pt idx="408">
                  <c:v>17.649999999999999</c:v>
                </c:pt>
                <c:pt idx="409">
                  <c:v>17.41</c:v>
                </c:pt>
                <c:pt idx="410">
                  <c:v>17.39</c:v>
                </c:pt>
                <c:pt idx="411">
                  <c:v>17.27</c:v>
                </c:pt>
                <c:pt idx="412">
                  <c:v>17.170000000000002</c:v>
                </c:pt>
                <c:pt idx="413">
                  <c:v>16.850000000000001</c:v>
                </c:pt>
                <c:pt idx="414">
                  <c:v>16.75</c:v>
                </c:pt>
                <c:pt idx="415">
                  <c:v>16.91</c:v>
                </c:pt>
                <c:pt idx="416">
                  <c:v>17.54</c:v>
                </c:pt>
                <c:pt idx="417">
                  <c:v>18.059999999999999</c:v>
                </c:pt>
                <c:pt idx="418">
                  <c:v>17.29</c:v>
                </c:pt>
                <c:pt idx="419">
                  <c:v>16.059999999999999</c:v>
                </c:pt>
                <c:pt idx="420">
                  <c:v>15.48</c:v>
                </c:pt>
                <c:pt idx="421">
                  <c:v>15.75</c:v>
                </c:pt>
                <c:pt idx="422">
                  <c:v>16.920000000000002</c:v>
                </c:pt>
                <c:pt idx="423">
                  <c:v>16.989999999999998</c:v>
                </c:pt>
                <c:pt idx="424">
                  <c:v>16.489999999999998</c:v>
                </c:pt>
                <c:pt idx="425">
                  <c:v>16.32</c:v>
                </c:pt>
                <c:pt idx="426">
                  <c:v>18.73</c:v>
                </c:pt>
                <c:pt idx="427">
                  <c:v>19.68</c:v>
                </c:pt>
                <c:pt idx="428">
                  <c:v>19.489999999999998</c:v>
                </c:pt>
                <c:pt idx="429">
                  <c:v>18.559999999999999</c:v>
                </c:pt>
                <c:pt idx="430">
                  <c:v>18.54</c:v>
                </c:pt>
                <c:pt idx="431">
                  <c:v>18.97</c:v>
                </c:pt>
                <c:pt idx="432">
                  <c:v>20.41</c:v>
                </c:pt>
                <c:pt idx="433">
                  <c:v>20.010000000000002</c:v>
                </c:pt>
                <c:pt idx="434">
                  <c:v>20.46</c:v>
                </c:pt>
                <c:pt idx="435">
                  <c:v>21.42</c:v>
                </c:pt>
                <c:pt idx="436">
                  <c:v>22.2</c:v>
                </c:pt>
                <c:pt idx="437">
                  <c:v>22.85</c:v>
                </c:pt>
                <c:pt idx="438">
                  <c:v>23.78</c:v>
                </c:pt>
                <c:pt idx="439">
                  <c:v>24.11</c:v>
                </c:pt>
                <c:pt idx="440">
                  <c:v>23.78</c:v>
                </c:pt>
                <c:pt idx="441">
                  <c:v>25.37</c:v>
                </c:pt>
                <c:pt idx="442">
                  <c:v>25.83</c:v>
                </c:pt>
                <c:pt idx="443">
                  <c:v>26.35</c:v>
                </c:pt>
                <c:pt idx="444">
                  <c:v>26.66</c:v>
                </c:pt>
                <c:pt idx="445">
                  <c:v>26.47</c:v>
                </c:pt>
                <c:pt idx="446">
                  <c:v>26.49</c:v>
                </c:pt>
                <c:pt idx="447">
                  <c:v>28.13</c:v>
                </c:pt>
                <c:pt idx="448">
                  <c:v>27.66</c:v>
                </c:pt>
                <c:pt idx="449">
                  <c:v>27.14</c:v>
                </c:pt>
                <c:pt idx="450">
                  <c:v>27.54</c:v>
                </c:pt>
                <c:pt idx="451">
                  <c:v>27.28</c:v>
                </c:pt>
                <c:pt idx="452">
                  <c:v>27.4</c:v>
                </c:pt>
                <c:pt idx="453">
                  <c:v>27.25</c:v>
                </c:pt>
                <c:pt idx="454">
                  <c:v>27.37</c:v>
                </c:pt>
                <c:pt idx="455">
                  <c:v>27.06</c:v>
                </c:pt>
                <c:pt idx="456">
                  <c:v>28.9</c:v>
                </c:pt>
                <c:pt idx="457">
                  <c:v>28.52</c:v>
                </c:pt>
                <c:pt idx="458">
                  <c:v>29.28</c:v>
                </c:pt>
                <c:pt idx="459">
                  <c:v>30</c:v>
                </c:pt>
                <c:pt idx="460">
                  <c:v>30.21</c:v>
                </c:pt>
                <c:pt idx="461">
                  <c:v>29.64</c:v>
                </c:pt>
                <c:pt idx="462">
                  <c:v>29.97</c:v>
                </c:pt>
                <c:pt idx="463">
                  <c:v>29.25</c:v>
                </c:pt>
                <c:pt idx="464">
                  <c:v>29.04</c:v>
                </c:pt>
                <c:pt idx="465">
                  <c:v>29.11</c:v>
                </c:pt>
                <c:pt idx="466">
                  <c:v>27.75</c:v>
                </c:pt>
                <c:pt idx="467">
                  <c:v>27.63</c:v>
                </c:pt>
                <c:pt idx="468">
                  <c:v>27.47</c:v>
                </c:pt>
                <c:pt idx="469">
                  <c:v>26.7</c:v>
                </c:pt>
                <c:pt idx="470">
                  <c:v>25.02</c:v>
                </c:pt>
                <c:pt idx="471">
                  <c:v>23.96</c:v>
                </c:pt>
                <c:pt idx="472">
                  <c:v>22.78</c:v>
                </c:pt>
                <c:pt idx="473">
                  <c:v>22.61</c:v>
                </c:pt>
                <c:pt idx="474">
                  <c:v>22.37</c:v>
                </c:pt>
                <c:pt idx="475">
                  <c:v>21.06</c:v>
                </c:pt>
                <c:pt idx="476">
                  <c:v>20.41</c:v>
                </c:pt>
                <c:pt idx="477">
                  <c:v>21.82</c:v>
                </c:pt>
                <c:pt idx="478">
                  <c:v>21.3</c:v>
                </c:pt>
                <c:pt idx="479">
                  <c:v>20.079999999999998</c:v>
                </c:pt>
                <c:pt idx="480">
                  <c:v>18.87</c:v>
                </c:pt>
                <c:pt idx="481">
                  <c:v>18.72</c:v>
                </c:pt>
                <c:pt idx="482">
                  <c:v>18.079999999999998</c:v>
                </c:pt>
                <c:pt idx="483">
                  <c:v>17.579999999999998</c:v>
                </c:pt>
                <c:pt idx="484">
                  <c:v>14.77</c:v>
                </c:pt>
                <c:pt idx="485">
                  <c:v>13.7</c:v>
                </c:pt>
                <c:pt idx="486">
                  <c:v>13.41</c:v>
                </c:pt>
                <c:pt idx="487">
                  <c:v>13.34</c:v>
                </c:pt>
                <c:pt idx="488">
                  <c:v>12.37</c:v>
                </c:pt>
                <c:pt idx="489">
                  <c:v>14.15</c:v>
                </c:pt>
                <c:pt idx="490">
                  <c:v>13.34</c:v>
                </c:pt>
                <c:pt idx="491">
                  <c:v>13.12</c:v>
                </c:pt>
                <c:pt idx="492">
                  <c:v>12.99</c:v>
                </c:pt>
                <c:pt idx="493">
                  <c:v>12.39</c:v>
                </c:pt>
                <c:pt idx="494">
                  <c:v>12.12</c:v>
                </c:pt>
                <c:pt idx="495">
                  <c:v>11.84</c:v>
                </c:pt>
                <c:pt idx="496">
                  <c:v>9.2200000000000006</c:v>
                </c:pt>
                <c:pt idx="497">
                  <c:v>8.3800000000000008</c:v>
                </c:pt>
                <c:pt idx="498">
                  <c:v>8.15</c:v>
                </c:pt>
                <c:pt idx="499">
                  <c:v>7.96</c:v>
                </c:pt>
                <c:pt idx="500">
                  <c:v>7.98</c:v>
                </c:pt>
                <c:pt idx="501">
                  <c:v>7.72</c:v>
                </c:pt>
                <c:pt idx="502">
                  <c:v>7.67</c:v>
                </c:pt>
                <c:pt idx="503">
                  <c:v>8.0500000000000007</c:v>
                </c:pt>
                <c:pt idx="504">
                  <c:v>8.19</c:v>
                </c:pt>
                <c:pt idx="505">
                  <c:v>7.7</c:v>
                </c:pt>
                <c:pt idx="506">
                  <c:v>7.19</c:v>
                </c:pt>
                <c:pt idx="507">
                  <c:v>6.95</c:v>
                </c:pt>
                <c:pt idx="508">
                  <c:v>7</c:v>
                </c:pt>
                <c:pt idx="509">
                  <c:v>6.84</c:v>
                </c:pt>
                <c:pt idx="510">
                  <c:v>6.5</c:v>
                </c:pt>
                <c:pt idx="511">
                  <c:v>6.31</c:v>
                </c:pt>
                <c:pt idx="512">
                  <c:v>6.03</c:v>
                </c:pt>
                <c:pt idx="513">
                  <c:v>5.91</c:v>
                </c:pt>
                <c:pt idx="514">
                  <c:v>5.55</c:v>
                </c:pt>
                <c:pt idx="515">
                  <c:v>5.24</c:v>
                </c:pt>
                <c:pt idx="516">
                  <c:v>5.29</c:v>
                </c:pt>
                <c:pt idx="517">
                  <c:v>5.24</c:v>
                </c:pt>
                <c:pt idx="518">
                  <c:v>5.24</c:v>
                </c:pt>
                <c:pt idx="519">
                  <c:v>5.6</c:v>
                </c:pt>
                <c:pt idx="520">
                  <c:v>5.64</c:v>
                </c:pt>
                <c:pt idx="521">
                  <c:v>5.79</c:v>
                </c:pt>
                <c:pt idx="522">
                  <c:v>5.76</c:v>
                </c:pt>
                <c:pt idx="523">
                  <c:v>5.76</c:v>
                </c:pt>
                <c:pt idx="524">
                  <c:v>5.83</c:v>
                </c:pt>
                <c:pt idx="525">
                  <c:v>5.95</c:v>
                </c:pt>
                <c:pt idx="526">
                  <c:v>5.95</c:v>
                </c:pt>
                <c:pt idx="527">
                  <c:v>6.2</c:v>
                </c:pt>
                <c:pt idx="528">
                  <c:v>6.24</c:v>
                </c:pt>
                <c:pt idx="529">
                  <c:v>6.41</c:v>
                </c:pt>
                <c:pt idx="530">
                  <c:v>6.32</c:v>
                </c:pt>
                <c:pt idx="531">
                  <c:v>6.12</c:v>
                </c:pt>
                <c:pt idx="532">
                  <c:v>6</c:v>
                </c:pt>
                <c:pt idx="533">
                  <c:v>5.89</c:v>
                </c:pt>
                <c:pt idx="534">
                  <c:v>5.88</c:v>
                </c:pt>
                <c:pt idx="535">
                  <c:v>6.07</c:v>
                </c:pt>
                <c:pt idx="536">
                  <c:v>6.24</c:v>
                </c:pt>
                <c:pt idx="537">
                  <c:v>6.43</c:v>
                </c:pt>
                <c:pt idx="538">
                  <c:v>7.15</c:v>
                </c:pt>
                <c:pt idx="539">
                  <c:v>7.5</c:v>
                </c:pt>
                <c:pt idx="540">
                  <c:v>7.51</c:v>
                </c:pt>
                <c:pt idx="541">
                  <c:v>7.74</c:v>
                </c:pt>
                <c:pt idx="542">
                  <c:v>7.94</c:v>
                </c:pt>
                <c:pt idx="543">
                  <c:v>8.0500000000000007</c:v>
                </c:pt>
                <c:pt idx="544">
                  <c:v>8.4600000000000009</c:v>
                </c:pt>
                <c:pt idx="545">
                  <c:v>8.4600000000000009</c:v>
                </c:pt>
                <c:pt idx="546">
                  <c:v>8.7200000000000006</c:v>
                </c:pt>
                <c:pt idx="547">
                  <c:v>9.43</c:v>
                </c:pt>
                <c:pt idx="548">
                  <c:v>9.77</c:v>
                </c:pt>
                <c:pt idx="549">
                  <c:v>10.27</c:v>
                </c:pt>
                <c:pt idx="550">
                  <c:v>10.63</c:v>
                </c:pt>
                <c:pt idx="551">
                  <c:v>10.74</c:v>
                </c:pt>
                <c:pt idx="552">
                  <c:v>11.32</c:v>
                </c:pt>
                <c:pt idx="553">
                  <c:v>11.81</c:v>
                </c:pt>
                <c:pt idx="554">
                  <c:v>12.79</c:v>
                </c:pt>
                <c:pt idx="555">
                  <c:v>13.56</c:v>
                </c:pt>
                <c:pt idx="556">
                  <c:v>14.1</c:v>
                </c:pt>
                <c:pt idx="557">
                  <c:v>14.77</c:v>
                </c:pt>
                <c:pt idx="558">
                  <c:v>15.17</c:v>
                </c:pt>
                <c:pt idx="559">
                  <c:v>15.25</c:v>
                </c:pt>
                <c:pt idx="560">
                  <c:v>16.25</c:v>
                </c:pt>
                <c:pt idx="561">
                  <c:v>16.149999999999999</c:v>
                </c:pt>
                <c:pt idx="562">
                  <c:v>16.54</c:v>
                </c:pt>
                <c:pt idx="563">
                  <c:v>16.89</c:v>
                </c:pt>
                <c:pt idx="564">
                  <c:v>17.059999999999999</c:v>
                </c:pt>
                <c:pt idx="565">
                  <c:v>17.13</c:v>
                </c:pt>
                <c:pt idx="566">
                  <c:v>17.2</c:v>
                </c:pt>
                <c:pt idx="567">
                  <c:v>17.48</c:v>
                </c:pt>
                <c:pt idx="568">
                  <c:v>18.82</c:v>
                </c:pt>
                <c:pt idx="569">
                  <c:v>18.73</c:v>
                </c:pt>
                <c:pt idx="570">
                  <c:v>19.41</c:v>
                </c:pt>
                <c:pt idx="571">
                  <c:v>19.37</c:v>
                </c:pt>
                <c:pt idx="572">
                  <c:v>19.489999999999998</c:v>
                </c:pt>
                <c:pt idx="573">
                  <c:v>20.25</c:v>
                </c:pt>
                <c:pt idx="574">
                  <c:v>22.42</c:v>
                </c:pt>
                <c:pt idx="575">
                  <c:v>22.44</c:v>
                </c:pt>
                <c:pt idx="576">
                  <c:v>24.08</c:v>
                </c:pt>
                <c:pt idx="577">
                  <c:v>25.02</c:v>
                </c:pt>
                <c:pt idx="578">
                  <c:v>26.28</c:v>
                </c:pt>
                <c:pt idx="579">
                  <c:v>27.07</c:v>
                </c:pt>
                <c:pt idx="580">
                  <c:v>27.59</c:v>
                </c:pt>
                <c:pt idx="581">
                  <c:v>27.06</c:v>
                </c:pt>
                <c:pt idx="582">
                  <c:v>28.28</c:v>
                </c:pt>
                <c:pt idx="583">
                  <c:v>28.83</c:v>
                </c:pt>
                <c:pt idx="584">
                  <c:v>28.76</c:v>
                </c:pt>
                <c:pt idx="585">
                  <c:v>27.78</c:v>
                </c:pt>
                <c:pt idx="586">
                  <c:v>28.69</c:v>
                </c:pt>
                <c:pt idx="587">
                  <c:v>30.59</c:v>
                </c:pt>
                <c:pt idx="588">
                  <c:v>30.85</c:v>
                </c:pt>
                <c:pt idx="589">
                  <c:v>31.02</c:v>
                </c:pt>
                <c:pt idx="590">
                  <c:v>31.56</c:v>
                </c:pt>
                <c:pt idx="591">
                  <c:v>32.42</c:v>
                </c:pt>
                <c:pt idx="592">
                  <c:v>34.090000000000003</c:v>
                </c:pt>
                <c:pt idx="593">
                  <c:v>34.31</c:v>
                </c:pt>
                <c:pt idx="594">
                  <c:v>31.85</c:v>
                </c:pt>
                <c:pt idx="595">
                  <c:v>30.73</c:v>
                </c:pt>
                <c:pt idx="596">
                  <c:v>30.33</c:v>
                </c:pt>
                <c:pt idx="597">
                  <c:v>30.66</c:v>
                </c:pt>
                <c:pt idx="598">
                  <c:v>31.68</c:v>
                </c:pt>
                <c:pt idx="599">
                  <c:v>31.97</c:v>
                </c:pt>
                <c:pt idx="600">
                  <c:v>31.78</c:v>
                </c:pt>
                <c:pt idx="601">
                  <c:v>33.5</c:v>
                </c:pt>
                <c:pt idx="602">
                  <c:v>34.64</c:v>
                </c:pt>
                <c:pt idx="603">
                  <c:v>34.99</c:v>
                </c:pt>
                <c:pt idx="604">
                  <c:v>34.86</c:v>
                </c:pt>
                <c:pt idx="605">
                  <c:v>33.85</c:v>
                </c:pt>
                <c:pt idx="606">
                  <c:v>33.86</c:v>
                </c:pt>
                <c:pt idx="607">
                  <c:v>33.54</c:v>
                </c:pt>
                <c:pt idx="608">
                  <c:v>33.229999999999997</c:v>
                </c:pt>
                <c:pt idx="609">
                  <c:v>32.54</c:v>
                </c:pt>
                <c:pt idx="610">
                  <c:v>32.33</c:v>
                </c:pt>
                <c:pt idx="611">
                  <c:v>31.78</c:v>
                </c:pt>
                <c:pt idx="612">
                  <c:v>31.69</c:v>
                </c:pt>
                <c:pt idx="613">
                  <c:v>30.8</c:v>
                </c:pt>
                <c:pt idx="614">
                  <c:v>30.66</c:v>
                </c:pt>
                <c:pt idx="615">
                  <c:v>31.09</c:v>
                </c:pt>
                <c:pt idx="616">
                  <c:v>31.31</c:v>
                </c:pt>
                <c:pt idx="617">
                  <c:v>32.19</c:v>
                </c:pt>
                <c:pt idx="618">
                  <c:v>32.92</c:v>
                </c:pt>
                <c:pt idx="619">
                  <c:v>33.35</c:v>
                </c:pt>
                <c:pt idx="620">
                  <c:v>34.18</c:v>
                </c:pt>
                <c:pt idx="621">
                  <c:v>34.549999999999997</c:v>
                </c:pt>
                <c:pt idx="622">
                  <c:v>34.71</c:v>
                </c:pt>
                <c:pt idx="623">
                  <c:v>35.020000000000003</c:v>
                </c:pt>
                <c:pt idx="624">
                  <c:v>36.19</c:v>
                </c:pt>
                <c:pt idx="625">
                  <c:v>37.5</c:v>
                </c:pt>
                <c:pt idx="626">
                  <c:v>38.409999999999997</c:v>
                </c:pt>
                <c:pt idx="627">
                  <c:v>38.5</c:v>
                </c:pt>
                <c:pt idx="628">
                  <c:v>39.119999999999997</c:v>
                </c:pt>
                <c:pt idx="629">
                  <c:v>38.380000000000003</c:v>
                </c:pt>
                <c:pt idx="630">
                  <c:v>38.409999999999997</c:v>
                </c:pt>
                <c:pt idx="631">
                  <c:v>38.26</c:v>
                </c:pt>
                <c:pt idx="632">
                  <c:v>37.24</c:v>
                </c:pt>
                <c:pt idx="633">
                  <c:v>36.33</c:v>
                </c:pt>
                <c:pt idx="634">
                  <c:v>36.11</c:v>
                </c:pt>
                <c:pt idx="635">
                  <c:v>35.729999999999997</c:v>
                </c:pt>
                <c:pt idx="636">
                  <c:v>36.450000000000003</c:v>
                </c:pt>
                <c:pt idx="637">
                  <c:v>37.090000000000003</c:v>
                </c:pt>
                <c:pt idx="638">
                  <c:v>38.020000000000003</c:v>
                </c:pt>
                <c:pt idx="639">
                  <c:v>38.880000000000003</c:v>
                </c:pt>
                <c:pt idx="640">
                  <c:v>40.450000000000003</c:v>
                </c:pt>
                <c:pt idx="641">
                  <c:v>41.52</c:v>
                </c:pt>
                <c:pt idx="642">
                  <c:v>42.77</c:v>
                </c:pt>
                <c:pt idx="643">
                  <c:v>43.58</c:v>
                </c:pt>
                <c:pt idx="644">
                  <c:v>46.39</c:v>
                </c:pt>
                <c:pt idx="645">
                  <c:v>47.29</c:v>
                </c:pt>
                <c:pt idx="646">
                  <c:v>49.05</c:v>
                </c:pt>
                <c:pt idx="647">
                  <c:v>49.55</c:v>
                </c:pt>
                <c:pt idx="648">
                  <c:v>50.82</c:v>
                </c:pt>
                <c:pt idx="649">
                  <c:v>50.5</c:v>
                </c:pt>
                <c:pt idx="650">
                  <c:v>51.01</c:v>
                </c:pt>
                <c:pt idx="651">
                  <c:v>50.22</c:v>
                </c:pt>
                <c:pt idx="652">
                  <c:v>51.77</c:v>
                </c:pt>
                <c:pt idx="653">
                  <c:v>52.68</c:v>
                </c:pt>
                <c:pt idx="654">
                  <c:v>54.32</c:v>
                </c:pt>
                <c:pt idx="655">
                  <c:v>55.53</c:v>
                </c:pt>
                <c:pt idx="656">
                  <c:v>56.29</c:v>
                </c:pt>
                <c:pt idx="657">
                  <c:v>56.3</c:v>
                </c:pt>
                <c:pt idx="658">
                  <c:v>60.37</c:v>
                </c:pt>
                <c:pt idx="659">
                  <c:v>60.28</c:v>
                </c:pt>
                <c:pt idx="660">
                  <c:v>60.35</c:v>
                </c:pt>
                <c:pt idx="661">
                  <c:v>60.1</c:v>
                </c:pt>
                <c:pt idx="662">
                  <c:v>59.54</c:v>
                </c:pt>
                <c:pt idx="663">
                  <c:v>58.94</c:v>
                </c:pt>
                <c:pt idx="664">
                  <c:v>60.15</c:v>
                </c:pt>
                <c:pt idx="665">
                  <c:v>59.18</c:v>
                </c:pt>
                <c:pt idx="666">
                  <c:v>59.11</c:v>
                </c:pt>
                <c:pt idx="667">
                  <c:v>58.08</c:v>
                </c:pt>
                <c:pt idx="668">
                  <c:v>57.42</c:v>
                </c:pt>
                <c:pt idx="669">
                  <c:v>56.25</c:v>
                </c:pt>
                <c:pt idx="670">
                  <c:v>55.75</c:v>
                </c:pt>
                <c:pt idx="671">
                  <c:v>55.36</c:v>
                </c:pt>
                <c:pt idx="672">
                  <c:v>52.81</c:v>
                </c:pt>
                <c:pt idx="673">
                  <c:v>50.19</c:v>
                </c:pt>
                <c:pt idx="674">
                  <c:v>44.74</c:v>
                </c:pt>
                <c:pt idx="675">
                  <c:v>40.4</c:v>
                </c:pt>
                <c:pt idx="676">
                  <c:v>40.36</c:v>
                </c:pt>
                <c:pt idx="677">
                  <c:v>39.74</c:v>
                </c:pt>
                <c:pt idx="678">
                  <c:v>39.479999999999997</c:v>
                </c:pt>
                <c:pt idx="679">
                  <c:v>40.36</c:v>
                </c:pt>
                <c:pt idx="680">
                  <c:v>40.79</c:v>
                </c:pt>
                <c:pt idx="681">
                  <c:v>44.89</c:v>
                </c:pt>
                <c:pt idx="682">
                  <c:v>47.05</c:v>
                </c:pt>
                <c:pt idx="683">
                  <c:v>44.89</c:v>
                </c:pt>
                <c:pt idx="684">
                  <c:v>44.07</c:v>
                </c:pt>
                <c:pt idx="685">
                  <c:v>44.74</c:v>
                </c:pt>
                <c:pt idx="686">
                  <c:v>41.62</c:v>
                </c:pt>
                <c:pt idx="687">
                  <c:v>39.74</c:v>
                </c:pt>
                <c:pt idx="688">
                  <c:v>37.5</c:v>
                </c:pt>
                <c:pt idx="689">
                  <c:v>36.17</c:v>
                </c:pt>
                <c:pt idx="690">
                  <c:v>35.61</c:v>
                </c:pt>
                <c:pt idx="691">
                  <c:v>34.97</c:v>
                </c:pt>
                <c:pt idx="692">
                  <c:v>31.61</c:v>
                </c:pt>
                <c:pt idx="693">
                  <c:v>30.09</c:v>
                </c:pt>
                <c:pt idx="694">
                  <c:v>29.76</c:v>
                </c:pt>
                <c:pt idx="695">
                  <c:v>29.49</c:v>
                </c:pt>
                <c:pt idx="696">
                  <c:v>30.42</c:v>
                </c:pt>
                <c:pt idx="697">
                  <c:v>31.8</c:v>
                </c:pt>
                <c:pt idx="698">
                  <c:v>33.43</c:v>
                </c:pt>
                <c:pt idx="699">
                  <c:v>35.380000000000003</c:v>
                </c:pt>
                <c:pt idx="700">
                  <c:v>42.33</c:v>
                </c:pt>
                <c:pt idx="701">
                  <c:v>47.76</c:v>
                </c:pt>
                <c:pt idx="702">
                  <c:v>57.84</c:v>
                </c:pt>
                <c:pt idx="703">
                  <c:v>68.44</c:v>
                </c:pt>
                <c:pt idx="704">
                  <c:v>75.69</c:v>
                </c:pt>
                <c:pt idx="705">
                  <c:v>79.849999999999994</c:v>
                </c:pt>
                <c:pt idx="706">
                  <c:v>88.53</c:v>
                </c:pt>
                <c:pt idx="707">
                  <c:v>100.16</c:v>
                </c:pt>
                <c:pt idx="708">
                  <c:v>120.98</c:v>
                </c:pt>
                <c:pt idx="709">
                  <c:v>139.68</c:v>
                </c:pt>
                <c:pt idx="710">
                  <c:v>158.55000000000001</c:v>
                </c:pt>
                <c:pt idx="711">
                  <c:v>164.78</c:v>
                </c:pt>
                <c:pt idx="712">
                  <c:v>177.55</c:v>
                </c:pt>
                <c:pt idx="713">
                  <c:v>184.77</c:v>
                </c:pt>
                <c:pt idx="714">
                  <c:v>202.19</c:v>
                </c:pt>
                <c:pt idx="715">
                  <c:v>223.25</c:v>
                </c:pt>
                <c:pt idx="716">
                  <c:v>251.22</c:v>
                </c:pt>
                <c:pt idx="717">
                  <c:v>256.29000000000002</c:v>
                </c:pt>
                <c:pt idx="718">
                  <c:v>275.44</c:v>
                </c:pt>
                <c:pt idx="719">
                  <c:v>282.97000000000003</c:v>
                </c:pt>
                <c:pt idx="720">
                  <c:v>307.77999999999997</c:v>
                </c:pt>
                <c:pt idx="721">
                  <c:v>304.41000000000003</c:v>
                </c:pt>
                <c:pt idx="722">
                  <c:v>295.89</c:v>
                </c:pt>
                <c:pt idx="723">
                  <c:v>279.93</c:v>
                </c:pt>
                <c:pt idx="724">
                  <c:v>288.91000000000003</c:v>
                </c:pt>
                <c:pt idx="725">
                  <c:v>282.19</c:v>
                </c:pt>
                <c:pt idx="726">
                  <c:v>277.27999999999997</c:v>
                </c:pt>
                <c:pt idx="727">
                  <c:v>262.97000000000003</c:v>
                </c:pt>
                <c:pt idx="728">
                  <c:v>257.02999999999997</c:v>
                </c:pt>
                <c:pt idx="729">
                  <c:v>255.06</c:v>
                </c:pt>
                <c:pt idx="730">
                  <c:v>244.84</c:v>
                </c:pt>
                <c:pt idx="731">
                  <c:v>225.58</c:v>
                </c:pt>
                <c:pt idx="732">
                  <c:v>216.3</c:v>
                </c:pt>
                <c:pt idx="733">
                  <c:v>213.15</c:v>
                </c:pt>
                <c:pt idx="734">
                  <c:v>200.88</c:v>
                </c:pt>
                <c:pt idx="735">
                  <c:v>191.51</c:v>
                </c:pt>
                <c:pt idx="736">
                  <c:v>175.05</c:v>
                </c:pt>
                <c:pt idx="737">
                  <c:v>160.47999999999999</c:v>
                </c:pt>
                <c:pt idx="738">
                  <c:v>146.66</c:v>
                </c:pt>
                <c:pt idx="739">
                  <c:v>137.13</c:v>
                </c:pt>
                <c:pt idx="740">
                  <c:v>126.6</c:v>
                </c:pt>
                <c:pt idx="741">
                  <c:v>116.21</c:v>
                </c:pt>
                <c:pt idx="742">
                  <c:v>106.85</c:v>
                </c:pt>
                <c:pt idx="743">
                  <c:v>93.51</c:v>
                </c:pt>
                <c:pt idx="744">
                  <c:v>79.66</c:v>
                </c:pt>
                <c:pt idx="745">
                  <c:v>72.25</c:v>
                </c:pt>
                <c:pt idx="746">
                  <c:v>67.400000000000006</c:v>
                </c:pt>
                <c:pt idx="747">
                  <c:v>62.25</c:v>
                </c:pt>
                <c:pt idx="748">
                  <c:v>58.1</c:v>
                </c:pt>
                <c:pt idx="749">
                  <c:v>53.48</c:v>
                </c:pt>
                <c:pt idx="750">
                  <c:v>46.95</c:v>
                </c:pt>
                <c:pt idx="751">
                  <c:v>45.39</c:v>
                </c:pt>
                <c:pt idx="752">
                  <c:v>41.81</c:v>
                </c:pt>
                <c:pt idx="753">
                  <c:v>37.659999999999997</c:v>
                </c:pt>
                <c:pt idx="754">
                  <c:v>34.880000000000003</c:v>
                </c:pt>
                <c:pt idx="755">
                  <c:v>32.06</c:v>
                </c:pt>
                <c:pt idx="756">
                  <c:v>28.95</c:v>
                </c:pt>
                <c:pt idx="757">
                  <c:v>26.11</c:v>
                </c:pt>
                <c:pt idx="758">
                  <c:v>23.8</c:v>
                </c:pt>
                <c:pt idx="759">
                  <c:v>21.27</c:v>
                </c:pt>
                <c:pt idx="760">
                  <c:v>20.32</c:v>
                </c:pt>
                <c:pt idx="761">
                  <c:v>19.77</c:v>
                </c:pt>
                <c:pt idx="762">
                  <c:v>18.7</c:v>
                </c:pt>
                <c:pt idx="763">
                  <c:v>16.41</c:v>
                </c:pt>
                <c:pt idx="764">
                  <c:v>14.99</c:v>
                </c:pt>
                <c:pt idx="765">
                  <c:v>13.75</c:v>
                </c:pt>
                <c:pt idx="766">
                  <c:v>13.34</c:v>
                </c:pt>
                <c:pt idx="767">
                  <c:v>13.05</c:v>
                </c:pt>
                <c:pt idx="768">
                  <c:v>12.72</c:v>
                </c:pt>
                <c:pt idx="769">
                  <c:v>12.53</c:v>
                </c:pt>
                <c:pt idx="770">
                  <c:v>11.94</c:v>
                </c:pt>
                <c:pt idx="771">
                  <c:v>11.58</c:v>
                </c:pt>
                <c:pt idx="772">
                  <c:v>11.32</c:v>
                </c:pt>
                <c:pt idx="773">
                  <c:v>10.37</c:v>
                </c:pt>
                <c:pt idx="774">
                  <c:v>9.67</c:v>
                </c:pt>
                <c:pt idx="775">
                  <c:v>9.36</c:v>
                </c:pt>
                <c:pt idx="776">
                  <c:v>8.9600000000000009</c:v>
                </c:pt>
                <c:pt idx="777">
                  <c:v>8.67</c:v>
                </c:pt>
                <c:pt idx="778">
                  <c:v>8.1199999999999992</c:v>
                </c:pt>
                <c:pt idx="779">
                  <c:v>8.01</c:v>
                </c:pt>
                <c:pt idx="780">
                  <c:v>7.93</c:v>
                </c:pt>
                <c:pt idx="781">
                  <c:v>7.67</c:v>
                </c:pt>
                <c:pt idx="782">
                  <c:v>7.46</c:v>
                </c:pt>
                <c:pt idx="783">
                  <c:v>7.62</c:v>
                </c:pt>
                <c:pt idx="784">
                  <c:v>7.36</c:v>
                </c:pt>
                <c:pt idx="785">
                  <c:v>7.12</c:v>
                </c:pt>
                <c:pt idx="786">
                  <c:v>6.64</c:v>
                </c:pt>
                <c:pt idx="787">
                  <c:v>6.65</c:v>
                </c:pt>
                <c:pt idx="788">
                  <c:v>6.76</c:v>
                </c:pt>
                <c:pt idx="789">
                  <c:v>6.79</c:v>
                </c:pt>
                <c:pt idx="790">
                  <c:v>6.39</c:v>
                </c:pt>
                <c:pt idx="791">
                  <c:v>6.12</c:v>
                </c:pt>
                <c:pt idx="792">
                  <c:v>5.83</c:v>
                </c:pt>
                <c:pt idx="793">
                  <c:v>5.72</c:v>
                </c:pt>
                <c:pt idx="794">
                  <c:v>5.46</c:v>
                </c:pt>
                <c:pt idx="795">
                  <c:v>5.38</c:v>
                </c:pt>
                <c:pt idx="796">
                  <c:v>5.53</c:v>
                </c:pt>
                <c:pt idx="797">
                  <c:v>5.53</c:v>
                </c:pt>
                <c:pt idx="798">
                  <c:v>5.36</c:v>
                </c:pt>
                <c:pt idx="799">
                  <c:v>5.7</c:v>
                </c:pt>
                <c:pt idx="800">
                  <c:v>5.79</c:v>
                </c:pt>
                <c:pt idx="801">
                  <c:v>5.95</c:v>
                </c:pt>
                <c:pt idx="802">
                  <c:v>6.03</c:v>
                </c:pt>
                <c:pt idx="803">
                  <c:v>5.93</c:v>
                </c:pt>
                <c:pt idx="804">
                  <c:v>6.08</c:v>
                </c:pt>
                <c:pt idx="805">
                  <c:v>6.26</c:v>
                </c:pt>
                <c:pt idx="806">
                  <c:v>6.38</c:v>
                </c:pt>
                <c:pt idx="807">
                  <c:v>6.32</c:v>
                </c:pt>
                <c:pt idx="808">
                  <c:v>6.41</c:v>
                </c:pt>
                <c:pt idx="809">
                  <c:v>6.43</c:v>
                </c:pt>
                <c:pt idx="810">
                  <c:v>6.77</c:v>
                </c:pt>
                <c:pt idx="811">
                  <c:v>6.81</c:v>
                </c:pt>
                <c:pt idx="812">
                  <c:v>7.12</c:v>
                </c:pt>
                <c:pt idx="813">
                  <c:v>7.55</c:v>
                </c:pt>
                <c:pt idx="814">
                  <c:v>8.19</c:v>
                </c:pt>
                <c:pt idx="815">
                  <c:v>8.51</c:v>
                </c:pt>
                <c:pt idx="816">
                  <c:v>9.15</c:v>
                </c:pt>
                <c:pt idx="817">
                  <c:v>9.2200000000000006</c:v>
                </c:pt>
                <c:pt idx="818">
                  <c:v>9.7200000000000006</c:v>
                </c:pt>
                <c:pt idx="819">
                  <c:v>10.34</c:v>
                </c:pt>
                <c:pt idx="820">
                  <c:v>10.86</c:v>
                </c:pt>
                <c:pt idx="821">
                  <c:v>11.15</c:v>
                </c:pt>
                <c:pt idx="822">
                  <c:v>11.6</c:v>
                </c:pt>
                <c:pt idx="823">
                  <c:v>11.5</c:v>
                </c:pt>
                <c:pt idx="824">
                  <c:v>11.86</c:v>
                </c:pt>
                <c:pt idx="825">
                  <c:v>12.06</c:v>
                </c:pt>
                <c:pt idx="826">
                  <c:v>12.05</c:v>
                </c:pt>
                <c:pt idx="827">
                  <c:v>12.7</c:v>
                </c:pt>
                <c:pt idx="828">
                  <c:v>13.3</c:v>
                </c:pt>
                <c:pt idx="829">
                  <c:v>13.6</c:v>
                </c:pt>
                <c:pt idx="830">
                  <c:v>14.1</c:v>
                </c:pt>
                <c:pt idx="831">
                  <c:v>14.24</c:v>
                </c:pt>
                <c:pt idx="832">
                  <c:v>15.36</c:v>
                </c:pt>
                <c:pt idx="833">
                  <c:v>15.96</c:v>
                </c:pt>
                <c:pt idx="834">
                  <c:v>16.61</c:v>
                </c:pt>
                <c:pt idx="835">
                  <c:v>16.89</c:v>
                </c:pt>
                <c:pt idx="836">
                  <c:v>17.66</c:v>
                </c:pt>
                <c:pt idx="837">
                  <c:v>17.53</c:v>
                </c:pt>
                <c:pt idx="838">
                  <c:v>19.059999999999999</c:v>
                </c:pt>
                <c:pt idx="839">
                  <c:v>19.47</c:v>
                </c:pt>
                <c:pt idx="840">
                  <c:v>19.350000000000001</c:v>
                </c:pt>
                <c:pt idx="841">
                  <c:v>21.75</c:v>
                </c:pt>
                <c:pt idx="842">
                  <c:v>23.01</c:v>
                </c:pt>
                <c:pt idx="843">
                  <c:v>24.25</c:v>
                </c:pt>
                <c:pt idx="844">
                  <c:v>25.64</c:v>
                </c:pt>
                <c:pt idx="845">
                  <c:v>25.58</c:v>
                </c:pt>
                <c:pt idx="846">
                  <c:v>26.06</c:v>
                </c:pt>
                <c:pt idx="847">
                  <c:v>28.23</c:v>
                </c:pt>
                <c:pt idx="848">
                  <c:v>27.06</c:v>
                </c:pt>
                <c:pt idx="849">
                  <c:v>28.75</c:v>
                </c:pt>
                <c:pt idx="850">
                  <c:v>28.76</c:v>
                </c:pt>
                <c:pt idx="851">
                  <c:v>28.66</c:v>
                </c:pt>
                <c:pt idx="852">
                  <c:v>28.95</c:v>
                </c:pt>
                <c:pt idx="853">
                  <c:v>29.69</c:v>
                </c:pt>
                <c:pt idx="854">
                  <c:v>29.38</c:v>
                </c:pt>
                <c:pt idx="855">
                  <c:v>30.81</c:v>
                </c:pt>
                <c:pt idx="856">
                  <c:v>31.56</c:v>
                </c:pt>
                <c:pt idx="857">
                  <c:v>32.090000000000003</c:v>
                </c:pt>
                <c:pt idx="858">
                  <c:v>33.369999999999997</c:v>
                </c:pt>
                <c:pt idx="859">
                  <c:v>34.4</c:v>
                </c:pt>
                <c:pt idx="860">
                  <c:v>32.74</c:v>
                </c:pt>
                <c:pt idx="861">
                  <c:v>32.020000000000003</c:v>
                </c:pt>
                <c:pt idx="862">
                  <c:v>33.119999999999997</c:v>
                </c:pt>
                <c:pt idx="863">
                  <c:v>34.43</c:v>
                </c:pt>
                <c:pt idx="864">
                  <c:v>35.83</c:v>
                </c:pt>
                <c:pt idx="865">
                  <c:v>36.450000000000003</c:v>
                </c:pt>
                <c:pt idx="866">
                  <c:v>36.159999999999997</c:v>
                </c:pt>
                <c:pt idx="867">
                  <c:v>38.979999999999997</c:v>
                </c:pt>
                <c:pt idx="868">
                  <c:v>42.21</c:v>
                </c:pt>
                <c:pt idx="869">
                  <c:v>42.03</c:v>
                </c:pt>
                <c:pt idx="870">
                  <c:v>43.03</c:v>
                </c:pt>
                <c:pt idx="871">
                  <c:v>41.96</c:v>
                </c:pt>
                <c:pt idx="872">
                  <c:v>41.64</c:v>
                </c:pt>
                <c:pt idx="873">
                  <c:v>41.59</c:v>
                </c:pt>
                <c:pt idx="874">
                  <c:v>40.67</c:v>
                </c:pt>
                <c:pt idx="875">
                  <c:v>38.880000000000003</c:v>
                </c:pt>
                <c:pt idx="876">
                  <c:v>38.04</c:v>
                </c:pt>
                <c:pt idx="877">
                  <c:v>35.28</c:v>
                </c:pt>
                <c:pt idx="878">
                  <c:v>34.57</c:v>
                </c:pt>
                <c:pt idx="879">
                  <c:v>33.81</c:v>
                </c:pt>
                <c:pt idx="880">
                  <c:v>33.26</c:v>
                </c:pt>
                <c:pt idx="881">
                  <c:v>33</c:v>
                </c:pt>
                <c:pt idx="882">
                  <c:v>33.369999999999997</c:v>
                </c:pt>
                <c:pt idx="883">
                  <c:v>34.49</c:v>
                </c:pt>
                <c:pt idx="884">
                  <c:v>34.07</c:v>
                </c:pt>
                <c:pt idx="885">
                  <c:v>38</c:v>
                </c:pt>
                <c:pt idx="886">
                  <c:v>38.4</c:v>
                </c:pt>
                <c:pt idx="887">
                  <c:v>38.590000000000003</c:v>
                </c:pt>
                <c:pt idx="888">
                  <c:v>38.86</c:v>
                </c:pt>
                <c:pt idx="889">
                  <c:v>39.950000000000003</c:v>
                </c:pt>
                <c:pt idx="890">
                  <c:v>39</c:v>
                </c:pt>
                <c:pt idx="891">
                  <c:v>39.19</c:v>
                </c:pt>
                <c:pt idx="892">
                  <c:v>36.729999999999997</c:v>
                </c:pt>
                <c:pt idx="893">
                  <c:v>36.78</c:v>
                </c:pt>
                <c:pt idx="894">
                  <c:v>36.69</c:v>
                </c:pt>
                <c:pt idx="895">
                  <c:v>34.729999999999997</c:v>
                </c:pt>
                <c:pt idx="896">
                  <c:v>32.81</c:v>
                </c:pt>
                <c:pt idx="897">
                  <c:v>31.87</c:v>
                </c:pt>
                <c:pt idx="898">
                  <c:v>33.119999999999997</c:v>
                </c:pt>
                <c:pt idx="899">
                  <c:v>32.729999999999997</c:v>
                </c:pt>
                <c:pt idx="900">
                  <c:v>32.56</c:v>
                </c:pt>
                <c:pt idx="901">
                  <c:v>32.33</c:v>
                </c:pt>
                <c:pt idx="902">
                  <c:v>34.549999999999997</c:v>
                </c:pt>
                <c:pt idx="903">
                  <c:v>34.61</c:v>
                </c:pt>
                <c:pt idx="904">
                  <c:v>34.57</c:v>
                </c:pt>
                <c:pt idx="905">
                  <c:v>32.799999999999997</c:v>
                </c:pt>
                <c:pt idx="906">
                  <c:v>31.5</c:v>
                </c:pt>
                <c:pt idx="907">
                  <c:v>30.95</c:v>
                </c:pt>
                <c:pt idx="908">
                  <c:v>31.23</c:v>
                </c:pt>
                <c:pt idx="909">
                  <c:v>30.49</c:v>
                </c:pt>
                <c:pt idx="910">
                  <c:v>30.4</c:v>
                </c:pt>
                <c:pt idx="911">
                  <c:v>30.09</c:v>
                </c:pt>
                <c:pt idx="912">
                  <c:v>30.25</c:v>
                </c:pt>
                <c:pt idx="913">
                  <c:v>29.94</c:v>
                </c:pt>
                <c:pt idx="914">
                  <c:v>29.49</c:v>
                </c:pt>
                <c:pt idx="915">
                  <c:v>28.64</c:v>
                </c:pt>
                <c:pt idx="916">
                  <c:v>28.11</c:v>
                </c:pt>
                <c:pt idx="917">
                  <c:v>27.8</c:v>
                </c:pt>
                <c:pt idx="918">
                  <c:v>27.35</c:v>
                </c:pt>
                <c:pt idx="919">
                  <c:v>26.21</c:v>
                </c:pt>
                <c:pt idx="920">
                  <c:v>25.52</c:v>
                </c:pt>
                <c:pt idx="921">
                  <c:v>25.14</c:v>
                </c:pt>
                <c:pt idx="922">
                  <c:v>24.92</c:v>
                </c:pt>
                <c:pt idx="923">
                  <c:v>24.66</c:v>
                </c:pt>
                <c:pt idx="924">
                  <c:v>23.9</c:v>
                </c:pt>
                <c:pt idx="925">
                  <c:v>23.15</c:v>
                </c:pt>
                <c:pt idx="926">
                  <c:v>22.61</c:v>
                </c:pt>
                <c:pt idx="927">
                  <c:v>22.47</c:v>
                </c:pt>
                <c:pt idx="928">
                  <c:v>21.78</c:v>
                </c:pt>
                <c:pt idx="929">
                  <c:v>21.4</c:v>
                </c:pt>
                <c:pt idx="930">
                  <c:v>20.46</c:v>
                </c:pt>
                <c:pt idx="931">
                  <c:v>20.149999999999999</c:v>
                </c:pt>
                <c:pt idx="932">
                  <c:v>19.66</c:v>
                </c:pt>
                <c:pt idx="933">
                  <c:v>18.84</c:v>
                </c:pt>
                <c:pt idx="934">
                  <c:v>18.489999999999998</c:v>
                </c:pt>
                <c:pt idx="935">
                  <c:v>18.18</c:v>
                </c:pt>
                <c:pt idx="936">
                  <c:v>18.18</c:v>
                </c:pt>
                <c:pt idx="937">
                  <c:v>17.66</c:v>
                </c:pt>
                <c:pt idx="938">
                  <c:v>17.48</c:v>
                </c:pt>
                <c:pt idx="939">
                  <c:v>16.489999999999998</c:v>
                </c:pt>
                <c:pt idx="940">
                  <c:v>16.170000000000002</c:v>
                </c:pt>
                <c:pt idx="941">
                  <c:v>15.61</c:v>
                </c:pt>
                <c:pt idx="942">
                  <c:v>15.63</c:v>
                </c:pt>
                <c:pt idx="943">
                  <c:v>15.11</c:v>
                </c:pt>
                <c:pt idx="944">
                  <c:v>15.03</c:v>
                </c:pt>
                <c:pt idx="945">
                  <c:v>15.06</c:v>
                </c:pt>
                <c:pt idx="946">
                  <c:v>15.01</c:v>
                </c:pt>
                <c:pt idx="947">
                  <c:v>15.23</c:v>
                </c:pt>
                <c:pt idx="948">
                  <c:v>15.37</c:v>
                </c:pt>
                <c:pt idx="949">
                  <c:v>15.11</c:v>
                </c:pt>
                <c:pt idx="950">
                  <c:v>15.22</c:v>
                </c:pt>
                <c:pt idx="951">
                  <c:v>15.27</c:v>
                </c:pt>
                <c:pt idx="952">
                  <c:v>15.22</c:v>
                </c:pt>
                <c:pt idx="953">
                  <c:v>15.61</c:v>
                </c:pt>
                <c:pt idx="954">
                  <c:v>14.87</c:v>
                </c:pt>
                <c:pt idx="955">
                  <c:v>14.58</c:v>
                </c:pt>
                <c:pt idx="956">
                  <c:v>14.42</c:v>
                </c:pt>
                <c:pt idx="957">
                  <c:v>13.98</c:v>
                </c:pt>
                <c:pt idx="958">
                  <c:v>12.94</c:v>
                </c:pt>
                <c:pt idx="959">
                  <c:v>11.96</c:v>
                </c:pt>
                <c:pt idx="960">
                  <c:v>11.56</c:v>
                </c:pt>
                <c:pt idx="961">
                  <c:v>11.55</c:v>
                </c:pt>
                <c:pt idx="962">
                  <c:v>11.51</c:v>
                </c:pt>
                <c:pt idx="963">
                  <c:v>11.29</c:v>
                </c:pt>
                <c:pt idx="964">
                  <c:v>11.48</c:v>
                </c:pt>
                <c:pt idx="965">
                  <c:v>11.98</c:v>
                </c:pt>
                <c:pt idx="966">
                  <c:v>12.13</c:v>
                </c:pt>
                <c:pt idx="967">
                  <c:v>11.84</c:v>
                </c:pt>
                <c:pt idx="968">
                  <c:v>11.29</c:v>
                </c:pt>
                <c:pt idx="969">
                  <c:v>11.13</c:v>
                </c:pt>
                <c:pt idx="970">
                  <c:v>11.01</c:v>
                </c:pt>
                <c:pt idx="971">
                  <c:v>10.79</c:v>
                </c:pt>
                <c:pt idx="972">
                  <c:v>10.79</c:v>
                </c:pt>
                <c:pt idx="973">
                  <c:v>11.36</c:v>
                </c:pt>
                <c:pt idx="974">
                  <c:v>11.13</c:v>
                </c:pt>
                <c:pt idx="975">
                  <c:v>11.34</c:v>
                </c:pt>
                <c:pt idx="976">
                  <c:v>11.27</c:v>
                </c:pt>
                <c:pt idx="977">
                  <c:v>11.34</c:v>
                </c:pt>
                <c:pt idx="978">
                  <c:v>11.27</c:v>
                </c:pt>
                <c:pt idx="979">
                  <c:v>11.18</c:v>
                </c:pt>
                <c:pt idx="980">
                  <c:v>10.48</c:v>
                </c:pt>
                <c:pt idx="981">
                  <c:v>10.77</c:v>
                </c:pt>
                <c:pt idx="982">
                  <c:v>10.62</c:v>
                </c:pt>
                <c:pt idx="983">
                  <c:v>10.6</c:v>
                </c:pt>
                <c:pt idx="984">
                  <c:v>10.67</c:v>
                </c:pt>
                <c:pt idx="985">
                  <c:v>10.53</c:v>
                </c:pt>
                <c:pt idx="986">
                  <c:v>10.41</c:v>
                </c:pt>
                <c:pt idx="987">
                  <c:v>10.46</c:v>
                </c:pt>
                <c:pt idx="988">
                  <c:v>10.029999999999999</c:v>
                </c:pt>
                <c:pt idx="989">
                  <c:v>9.86</c:v>
                </c:pt>
                <c:pt idx="990">
                  <c:v>9.94</c:v>
                </c:pt>
                <c:pt idx="991">
                  <c:v>9.84</c:v>
                </c:pt>
                <c:pt idx="992">
                  <c:v>9.7899999999999991</c:v>
                </c:pt>
                <c:pt idx="993">
                  <c:v>9.7899999999999991</c:v>
                </c:pt>
                <c:pt idx="994">
                  <c:v>9.44</c:v>
                </c:pt>
                <c:pt idx="995">
                  <c:v>9.89</c:v>
                </c:pt>
                <c:pt idx="996">
                  <c:v>10.08</c:v>
                </c:pt>
                <c:pt idx="997">
                  <c:v>8.32</c:v>
                </c:pt>
                <c:pt idx="998">
                  <c:v>7.41</c:v>
                </c:pt>
                <c:pt idx="999">
                  <c:v>9.94</c:v>
                </c:pt>
                <c:pt idx="1000">
                  <c:v>10.130000000000001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3D7-423E-8E18-9CB8EB2D8AA0}"/>
            </c:ext>
          </c:extLst>
        </c:ser>
        <c:ser>
          <c:idx val="6"/>
          <c:order val="6"/>
          <c:tx>
            <c:strRef>
              <c:f>COVID_practice_2a!$H$1</c:f>
              <c:strCache>
                <c:ptCount val="1"/>
                <c:pt idx="0">
                  <c:v>CT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COVID_practice_2a!$H$2:$H$1002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0.03</c:v>
                </c:pt>
                <c:pt idx="51">
                  <c:v>0.03</c:v>
                </c:pt>
                <c:pt idx="52">
                  <c:v>0.03</c:v>
                </c:pt>
                <c:pt idx="53">
                  <c:v>0.08</c:v>
                </c:pt>
                <c:pt idx="54">
                  <c:v>0.14000000000000001</c:v>
                </c:pt>
                <c:pt idx="55">
                  <c:v>0.25</c:v>
                </c:pt>
                <c:pt idx="56">
                  <c:v>0.36</c:v>
                </c:pt>
                <c:pt idx="57">
                  <c:v>0.57999999999999996</c:v>
                </c:pt>
                <c:pt idx="58">
                  <c:v>0.72</c:v>
                </c:pt>
                <c:pt idx="59">
                  <c:v>0.83</c:v>
                </c:pt>
                <c:pt idx="60">
                  <c:v>1.19</c:v>
                </c:pt>
                <c:pt idx="61">
                  <c:v>1.47</c:v>
                </c:pt>
                <c:pt idx="62">
                  <c:v>2.16</c:v>
                </c:pt>
                <c:pt idx="63">
                  <c:v>3.07</c:v>
                </c:pt>
                <c:pt idx="64">
                  <c:v>3.35</c:v>
                </c:pt>
                <c:pt idx="65">
                  <c:v>4.32</c:v>
                </c:pt>
                <c:pt idx="66">
                  <c:v>5.12</c:v>
                </c:pt>
                <c:pt idx="67">
                  <c:v>6.59</c:v>
                </c:pt>
                <c:pt idx="68">
                  <c:v>8.52</c:v>
                </c:pt>
                <c:pt idx="69">
                  <c:v>9.91</c:v>
                </c:pt>
                <c:pt idx="70">
                  <c:v>10.6</c:v>
                </c:pt>
                <c:pt idx="71">
                  <c:v>11.1</c:v>
                </c:pt>
                <c:pt idx="72">
                  <c:v>14.31</c:v>
                </c:pt>
                <c:pt idx="73">
                  <c:v>14.83</c:v>
                </c:pt>
                <c:pt idx="74">
                  <c:v>14.56</c:v>
                </c:pt>
                <c:pt idx="75">
                  <c:v>17.13</c:v>
                </c:pt>
                <c:pt idx="76">
                  <c:v>18.38</c:v>
                </c:pt>
                <c:pt idx="77">
                  <c:v>20.65</c:v>
                </c:pt>
                <c:pt idx="78">
                  <c:v>23.55</c:v>
                </c:pt>
                <c:pt idx="79">
                  <c:v>20.62</c:v>
                </c:pt>
                <c:pt idx="80">
                  <c:v>24.63</c:v>
                </c:pt>
                <c:pt idx="81">
                  <c:v>25.13</c:v>
                </c:pt>
                <c:pt idx="82">
                  <c:v>25.6</c:v>
                </c:pt>
                <c:pt idx="83">
                  <c:v>24.52</c:v>
                </c:pt>
                <c:pt idx="84">
                  <c:v>23.61</c:v>
                </c:pt>
                <c:pt idx="85">
                  <c:v>24.11</c:v>
                </c:pt>
                <c:pt idx="86">
                  <c:v>26.4</c:v>
                </c:pt>
                <c:pt idx="87">
                  <c:v>23.86</c:v>
                </c:pt>
                <c:pt idx="88">
                  <c:v>23.41</c:v>
                </c:pt>
                <c:pt idx="89">
                  <c:v>25.43</c:v>
                </c:pt>
                <c:pt idx="90">
                  <c:v>25.19</c:v>
                </c:pt>
                <c:pt idx="91">
                  <c:v>30.5</c:v>
                </c:pt>
                <c:pt idx="92">
                  <c:v>28.51</c:v>
                </c:pt>
                <c:pt idx="93">
                  <c:v>28.12</c:v>
                </c:pt>
                <c:pt idx="94">
                  <c:v>27.79</c:v>
                </c:pt>
                <c:pt idx="95">
                  <c:v>28.87</c:v>
                </c:pt>
                <c:pt idx="96">
                  <c:v>24.44</c:v>
                </c:pt>
                <c:pt idx="97">
                  <c:v>23.52</c:v>
                </c:pt>
                <c:pt idx="98">
                  <c:v>16.989999999999998</c:v>
                </c:pt>
                <c:pt idx="99">
                  <c:v>18.18</c:v>
                </c:pt>
                <c:pt idx="100">
                  <c:v>19.12</c:v>
                </c:pt>
                <c:pt idx="101">
                  <c:v>18.600000000000001</c:v>
                </c:pt>
                <c:pt idx="102">
                  <c:v>15.97</c:v>
                </c:pt>
                <c:pt idx="103">
                  <c:v>15.72</c:v>
                </c:pt>
                <c:pt idx="104">
                  <c:v>17.02</c:v>
                </c:pt>
                <c:pt idx="105">
                  <c:v>16.72</c:v>
                </c:pt>
                <c:pt idx="106">
                  <c:v>16.14</c:v>
                </c:pt>
                <c:pt idx="107">
                  <c:v>14.42</c:v>
                </c:pt>
                <c:pt idx="108">
                  <c:v>14.61</c:v>
                </c:pt>
                <c:pt idx="109">
                  <c:v>16.77</c:v>
                </c:pt>
                <c:pt idx="110">
                  <c:v>14.97</c:v>
                </c:pt>
                <c:pt idx="111">
                  <c:v>14.67</c:v>
                </c:pt>
                <c:pt idx="112">
                  <c:v>15.25</c:v>
                </c:pt>
                <c:pt idx="113">
                  <c:v>14.53</c:v>
                </c:pt>
                <c:pt idx="114">
                  <c:v>14.5</c:v>
                </c:pt>
                <c:pt idx="115">
                  <c:v>14.7</c:v>
                </c:pt>
                <c:pt idx="116">
                  <c:v>15.28</c:v>
                </c:pt>
                <c:pt idx="117">
                  <c:v>17.190000000000001</c:v>
                </c:pt>
                <c:pt idx="118">
                  <c:v>16.190000000000001</c:v>
                </c:pt>
                <c:pt idx="119">
                  <c:v>16.440000000000001</c:v>
                </c:pt>
                <c:pt idx="120">
                  <c:v>14.78</c:v>
                </c:pt>
                <c:pt idx="121">
                  <c:v>14.03</c:v>
                </c:pt>
                <c:pt idx="122">
                  <c:v>13.12</c:v>
                </c:pt>
                <c:pt idx="123">
                  <c:v>12.04</c:v>
                </c:pt>
                <c:pt idx="124">
                  <c:v>10.88</c:v>
                </c:pt>
                <c:pt idx="125">
                  <c:v>11.35</c:v>
                </c:pt>
                <c:pt idx="126">
                  <c:v>8.9700000000000006</c:v>
                </c:pt>
                <c:pt idx="127">
                  <c:v>9.27</c:v>
                </c:pt>
                <c:pt idx="128">
                  <c:v>8.39</c:v>
                </c:pt>
                <c:pt idx="129">
                  <c:v>7.89</c:v>
                </c:pt>
                <c:pt idx="130">
                  <c:v>6.84</c:v>
                </c:pt>
                <c:pt idx="131">
                  <c:v>7.36</c:v>
                </c:pt>
                <c:pt idx="132">
                  <c:v>6.61</c:v>
                </c:pt>
                <c:pt idx="133">
                  <c:v>7.11</c:v>
                </c:pt>
                <c:pt idx="134">
                  <c:v>6.64</c:v>
                </c:pt>
                <c:pt idx="135">
                  <c:v>6.7</c:v>
                </c:pt>
                <c:pt idx="136">
                  <c:v>7.09</c:v>
                </c:pt>
                <c:pt idx="137">
                  <c:v>6.97</c:v>
                </c:pt>
                <c:pt idx="138">
                  <c:v>5.34</c:v>
                </c:pt>
                <c:pt idx="139">
                  <c:v>4.7300000000000004</c:v>
                </c:pt>
                <c:pt idx="140">
                  <c:v>4.95</c:v>
                </c:pt>
                <c:pt idx="141">
                  <c:v>4.82</c:v>
                </c:pt>
                <c:pt idx="142">
                  <c:v>4.84</c:v>
                </c:pt>
                <c:pt idx="143">
                  <c:v>4.6500000000000004</c:v>
                </c:pt>
                <c:pt idx="144">
                  <c:v>4.43</c:v>
                </c:pt>
                <c:pt idx="145">
                  <c:v>4.51</c:v>
                </c:pt>
                <c:pt idx="146">
                  <c:v>4.62</c:v>
                </c:pt>
                <c:pt idx="147">
                  <c:v>4.26</c:v>
                </c:pt>
                <c:pt idx="148">
                  <c:v>3.85</c:v>
                </c:pt>
                <c:pt idx="149">
                  <c:v>3.43</c:v>
                </c:pt>
                <c:pt idx="150">
                  <c:v>2.85</c:v>
                </c:pt>
                <c:pt idx="151">
                  <c:v>2.63</c:v>
                </c:pt>
                <c:pt idx="152">
                  <c:v>2.16</c:v>
                </c:pt>
                <c:pt idx="153">
                  <c:v>2.16</c:v>
                </c:pt>
                <c:pt idx="154">
                  <c:v>1.91</c:v>
                </c:pt>
                <c:pt idx="155">
                  <c:v>2.19</c:v>
                </c:pt>
                <c:pt idx="156">
                  <c:v>1.97</c:v>
                </c:pt>
                <c:pt idx="157">
                  <c:v>1.94</c:v>
                </c:pt>
                <c:pt idx="158">
                  <c:v>2.16</c:v>
                </c:pt>
                <c:pt idx="159">
                  <c:v>2.27</c:v>
                </c:pt>
                <c:pt idx="160">
                  <c:v>2.41</c:v>
                </c:pt>
                <c:pt idx="161">
                  <c:v>2.6</c:v>
                </c:pt>
                <c:pt idx="162">
                  <c:v>2.57</c:v>
                </c:pt>
                <c:pt idx="163">
                  <c:v>2.6</c:v>
                </c:pt>
                <c:pt idx="164">
                  <c:v>2.02</c:v>
                </c:pt>
                <c:pt idx="165">
                  <c:v>1.63</c:v>
                </c:pt>
                <c:pt idx="166">
                  <c:v>2.41</c:v>
                </c:pt>
                <c:pt idx="167">
                  <c:v>2.0499999999999998</c:v>
                </c:pt>
                <c:pt idx="168">
                  <c:v>2.1</c:v>
                </c:pt>
                <c:pt idx="169">
                  <c:v>2.21</c:v>
                </c:pt>
                <c:pt idx="170">
                  <c:v>2.2400000000000002</c:v>
                </c:pt>
                <c:pt idx="171">
                  <c:v>2.2400000000000002</c:v>
                </c:pt>
                <c:pt idx="172">
                  <c:v>2.2400000000000002</c:v>
                </c:pt>
                <c:pt idx="173">
                  <c:v>2.1</c:v>
                </c:pt>
                <c:pt idx="174">
                  <c:v>1.97</c:v>
                </c:pt>
                <c:pt idx="175">
                  <c:v>2.08</c:v>
                </c:pt>
                <c:pt idx="176">
                  <c:v>2.13</c:v>
                </c:pt>
                <c:pt idx="177">
                  <c:v>2.38</c:v>
                </c:pt>
                <c:pt idx="178">
                  <c:v>2.38</c:v>
                </c:pt>
                <c:pt idx="179">
                  <c:v>2.38</c:v>
                </c:pt>
                <c:pt idx="180">
                  <c:v>2.13</c:v>
                </c:pt>
                <c:pt idx="181">
                  <c:v>2.21</c:v>
                </c:pt>
                <c:pt idx="182">
                  <c:v>2.2999999999999998</c:v>
                </c:pt>
                <c:pt idx="183">
                  <c:v>1.88</c:v>
                </c:pt>
                <c:pt idx="184">
                  <c:v>3.49</c:v>
                </c:pt>
                <c:pt idx="185">
                  <c:v>3.49</c:v>
                </c:pt>
                <c:pt idx="186">
                  <c:v>3.49</c:v>
                </c:pt>
                <c:pt idx="187">
                  <c:v>3.65</c:v>
                </c:pt>
                <c:pt idx="188">
                  <c:v>3.87</c:v>
                </c:pt>
                <c:pt idx="189">
                  <c:v>5.2</c:v>
                </c:pt>
                <c:pt idx="190">
                  <c:v>5.67</c:v>
                </c:pt>
                <c:pt idx="191">
                  <c:v>4.07</c:v>
                </c:pt>
                <c:pt idx="192">
                  <c:v>4.07</c:v>
                </c:pt>
                <c:pt idx="193">
                  <c:v>4.07</c:v>
                </c:pt>
                <c:pt idx="194">
                  <c:v>4.26</c:v>
                </c:pt>
                <c:pt idx="195">
                  <c:v>4.07</c:v>
                </c:pt>
                <c:pt idx="196">
                  <c:v>2.68</c:v>
                </c:pt>
                <c:pt idx="197">
                  <c:v>2.27</c:v>
                </c:pt>
                <c:pt idx="198">
                  <c:v>1.99</c:v>
                </c:pt>
                <c:pt idx="199">
                  <c:v>1.99</c:v>
                </c:pt>
                <c:pt idx="200">
                  <c:v>1.99</c:v>
                </c:pt>
                <c:pt idx="201">
                  <c:v>1.99</c:v>
                </c:pt>
                <c:pt idx="202">
                  <c:v>2.27</c:v>
                </c:pt>
                <c:pt idx="203">
                  <c:v>1.88</c:v>
                </c:pt>
                <c:pt idx="204">
                  <c:v>2.1</c:v>
                </c:pt>
                <c:pt idx="205">
                  <c:v>2.27</c:v>
                </c:pt>
                <c:pt idx="206">
                  <c:v>2.27</c:v>
                </c:pt>
                <c:pt idx="207">
                  <c:v>2.27</c:v>
                </c:pt>
                <c:pt idx="208">
                  <c:v>2.77</c:v>
                </c:pt>
                <c:pt idx="209">
                  <c:v>2.2400000000000002</c:v>
                </c:pt>
                <c:pt idx="210">
                  <c:v>2.38</c:v>
                </c:pt>
                <c:pt idx="211">
                  <c:v>2.5499999999999998</c:v>
                </c:pt>
                <c:pt idx="212">
                  <c:v>2.44</c:v>
                </c:pt>
                <c:pt idx="213">
                  <c:v>2.44</c:v>
                </c:pt>
                <c:pt idx="214">
                  <c:v>2.44</c:v>
                </c:pt>
                <c:pt idx="215">
                  <c:v>2.93</c:v>
                </c:pt>
                <c:pt idx="216">
                  <c:v>3.1</c:v>
                </c:pt>
                <c:pt idx="217">
                  <c:v>3.57</c:v>
                </c:pt>
                <c:pt idx="218">
                  <c:v>3.63</c:v>
                </c:pt>
                <c:pt idx="219">
                  <c:v>3.85</c:v>
                </c:pt>
                <c:pt idx="220">
                  <c:v>3.85</c:v>
                </c:pt>
                <c:pt idx="221">
                  <c:v>3.85</c:v>
                </c:pt>
                <c:pt idx="222">
                  <c:v>3.43</c:v>
                </c:pt>
                <c:pt idx="223">
                  <c:v>3.82</c:v>
                </c:pt>
                <c:pt idx="224">
                  <c:v>3.49</c:v>
                </c:pt>
                <c:pt idx="225">
                  <c:v>3.38</c:v>
                </c:pt>
                <c:pt idx="226">
                  <c:v>3.43</c:v>
                </c:pt>
                <c:pt idx="227">
                  <c:v>3.43</c:v>
                </c:pt>
                <c:pt idx="228">
                  <c:v>3.43</c:v>
                </c:pt>
                <c:pt idx="229">
                  <c:v>1.91</c:v>
                </c:pt>
                <c:pt idx="230">
                  <c:v>3.04</c:v>
                </c:pt>
                <c:pt idx="231">
                  <c:v>3.02</c:v>
                </c:pt>
                <c:pt idx="232">
                  <c:v>3.49</c:v>
                </c:pt>
                <c:pt idx="233">
                  <c:v>3.79</c:v>
                </c:pt>
                <c:pt idx="234">
                  <c:v>3.79</c:v>
                </c:pt>
                <c:pt idx="235">
                  <c:v>3.79</c:v>
                </c:pt>
                <c:pt idx="236">
                  <c:v>6.03</c:v>
                </c:pt>
                <c:pt idx="237">
                  <c:v>4.93</c:v>
                </c:pt>
                <c:pt idx="238">
                  <c:v>5.12</c:v>
                </c:pt>
                <c:pt idx="239">
                  <c:v>5.09</c:v>
                </c:pt>
                <c:pt idx="240">
                  <c:v>4.7300000000000004</c:v>
                </c:pt>
                <c:pt idx="241">
                  <c:v>4.7300000000000004</c:v>
                </c:pt>
                <c:pt idx="242">
                  <c:v>4.7300000000000004</c:v>
                </c:pt>
                <c:pt idx="243">
                  <c:v>4.46</c:v>
                </c:pt>
                <c:pt idx="244">
                  <c:v>4.46</c:v>
                </c:pt>
                <c:pt idx="245">
                  <c:v>4.54</c:v>
                </c:pt>
                <c:pt idx="246">
                  <c:v>4.29</c:v>
                </c:pt>
                <c:pt idx="247">
                  <c:v>4.18</c:v>
                </c:pt>
                <c:pt idx="248">
                  <c:v>4.18</c:v>
                </c:pt>
                <c:pt idx="249">
                  <c:v>4.18</c:v>
                </c:pt>
                <c:pt idx="250">
                  <c:v>4.43</c:v>
                </c:pt>
                <c:pt idx="251">
                  <c:v>4.62</c:v>
                </c:pt>
                <c:pt idx="252">
                  <c:v>4.87</c:v>
                </c:pt>
                <c:pt idx="253">
                  <c:v>5.01</c:v>
                </c:pt>
                <c:pt idx="254">
                  <c:v>6.75</c:v>
                </c:pt>
                <c:pt idx="255">
                  <c:v>6.75</c:v>
                </c:pt>
                <c:pt idx="256">
                  <c:v>6.75</c:v>
                </c:pt>
                <c:pt idx="257">
                  <c:v>7.78</c:v>
                </c:pt>
                <c:pt idx="258">
                  <c:v>7.56</c:v>
                </c:pt>
                <c:pt idx="259">
                  <c:v>7.17</c:v>
                </c:pt>
                <c:pt idx="260">
                  <c:v>7.92</c:v>
                </c:pt>
                <c:pt idx="261">
                  <c:v>6.86</c:v>
                </c:pt>
                <c:pt idx="262">
                  <c:v>6.86</c:v>
                </c:pt>
                <c:pt idx="263">
                  <c:v>6.86</c:v>
                </c:pt>
                <c:pt idx="264">
                  <c:v>8.91</c:v>
                </c:pt>
                <c:pt idx="265">
                  <c:v>9.69</c:v>
                </c:pt>
                <c:pt idx="266">
                  <c:v>9.85</c:v>
                </c:pt>
                <c:pt idx="267">
                  <c:v>8.99</c:v>
                </c:pt>
                <c:pt idx="268">
                  <c:v>11.02</c:v>
                </c:pt>
                <c:pt idx="269">
                  <c:v>11.02</c:v>
                </c:pt>
                <c:pt idx="270">
                  <c:v>11.02</c:v>
                </c:pt>
                <c:pt idx="271">
                  <c:v>10.43</c:v>
                </c:pt>
                <c:pt idx="272">
                  <c:v>10.9</c:v>
                </c:pt>
                <c:pt idx="273">
                  <c:v>11.9</c:v>
                </c:pt>
                <c:pt idx="274">
                  <c:v>13.2</c:v>
                </c:pt>
                <c:pt idx="275">
                  <c:v>12.73</c:v>
                </c:pt>
                <c:pt idx="276">
                  <c:v>12.73</c:v>
                </c:pt>
                <c:pt idx="277">
                  <c:v>12.73</c:v>
                </c:pt>
                <c:pt idx="278">
                  <c:v>16.11</c:v>
                </c:pt>
                <c:pt idx="279">
                  <c:v>16.52</c:v>
                </c:pt>
                <c:pt idx="280">
                  <c:v>16.829999999999998</c:v>
                </c:pt>
                <c:pt idx="281">
                  <c:v>20.04</c:v>
                </c:pt>
                <c:pt idx="282">
                  <c:v>20.37</c:v>
                </c:pt>
                <c:pt idx="283">
                  <c:v>20.37</c:v>
                </c:pt>
                <c:pt idx="284">
                  <c:v>20.37</c:v>
                </c:pt>
                <c:pt idx="285">
                  <c:v>22.75</c:v>
                </c:pt>
                <c:pt idx="286">
                  <c:v>24.52</c:v>
                </c:pt>
                <c:pt idx="287">
                  <c:v>24.69</c:v>
                </c:pt>
                <c:pt idx="288">
                  <c:v>26.13</c:v>
                </c:pt>
                <c:pt idx="289">
                  <c:v>27.34</c:v>
                </c:pt>
                <c:pt idx="290">
                  <c:v>27.34</c:v>
                </c:pt>
                <c:pt idx="291">
                  <c:v>27.34</c:v>
                </c:pt>
                <c:pt idx="292">
                  <c:v>30.06</c:v>
                </c:pt>
                <c:pt idx="293">
                  <c:v>32.19</c:v>
                </c:pt>
                <c:pt idx="294">
                  <c:v>37.03</c:v>
                </c:pt>
                <c:pt idx="295">
                  <c:v>34.93</c:v>
                </c:pt>
                <c:pt idx="296">
                  <c:v>41.57</c:v>
                </c:pt>
                <c:pt idx="297">
                  <c:v>41.57</c:v>
                </c:pt>
                <c:pt idx="298">
                  <c:v>41.57</c:v>
                </c:pt>
                <c:pt idx="299">
                  <c:v>46.72</c:v>
                </c:pt>
                <c:pt idx="300">
                  <c:v>47.44</c:v>
                </c:pt>
                <c:pt idx="301">
                  <c:v>48.57</c:v>
                </c:pt>
                <c:pt idx="302">
                  <c:v>53.3</c:v>
                </c:pt>
                <c:pt idx="303">
                  <c:v>50.7</c:v>
                </c:pt>
                <c:pt idx="304">
                  <c:v>50.7</c:v>
                </c:pt>
                <c:pt idx="305">
                  <c:v>50.7</c:v>
                </c:pt>
                <c:pt idx="306">
                  <c:v>53.19</c:v>
                </c:pt>
                <c:pt idx="307">
                  <c:v>48.6</c:v>
                </c:pt>
                <c:pt idx="308">
                  <c:v>47.94</c:v>
                </c:pt>
                <c:pt idx="309">
                  <c:v>38.61</c:v>
                </c:pt>
                <c:pt idx="310">
                  <c:v>43.92</c:v>
                </c:pt>
                <c:pt idx="311">
                  <c:v>43.92</c:v>
                </c:pt>
                <c:pt idx="312">
                  <c:v>43.92</c:v>
                </c:pt>
                <c:pt idx="313">
                  <c:v>41.71</c:v>
                </c:pt>
                <c:pt idx="314">
                  <c:v>45.36</c:v>
                </c:pt>
                <c:pt idx="315">
                  <c:v>48.52</c:v>
                </c:pt>
                <c:pt idx="316">
                  <c:v>67.31</c:v>
                </c:pt>
                <c:pt idx="317">
                  <c:v>59.84</c:v>
                </c:pt>
                <c:pt idx="318">
                  <c:v>59.84</c:v>
                </c:pt>
                <c:pt idx="319">
                  <c:v>59.84</c:v>
                </c:pt>
                <c:pt idx="320">
                  <c:v>73.31</c:v>
                </c:pt>
                <c:pt idx="321">
                  <c:v>77.11</c:v>
                </c:pt>
                <c:pt idx="322">
                  <c:v>75.58</c:v>
                </c:pt>
                <c:pt idx="323">
                  <c:v>66.42</c:v>
                </c:pt>
                <c:pt idx="324">
                  <c:v>75.28</c:v>
                </c:pt>
                <c:pt idx="325">
                  <c:v>75.28</c:v>
                </c:pt>
                <c:pt idx="326">
                  <c:v>75.28</c:v>
                </c:pt>
                <c:pt idx="327">
                  <c:v>71.739999999999995</c:v>
                </c:pt>
                <c:pt idx="328">
                  <c:v>68</c:v>
                </c:pt>
                <c:pt idx="329">
                  <c:v>68.11</c:v>
                </c:pt>
                <c:pt idx="330">
                  <c:v>67.7</c:v>
                </c:pt>
                <c:pt idx="331">
                  <c:v>63.32</c:v>
                </c:pt>
                <c:pt idx="332">
                  <c:v>63.32</c:v>
                </c:pt>
                <c:pt idx="333">
                  <c:v>63.32</c:v>
                </c:pt>
                <c:pt idx="334">
                  <c:v>52.92</c:v>
                </c:pt>
                <c:pt idx="335">
                  <c:v>53.36</c:v>
                </c:pt>
                <c:pt idx="336">
                  <c:v>51.09</c:v>
                </c:pt>
                <c:pt idx="337">
                  <c:v>49.96</c:v>
                </c:pt>
                <c:pt idx="338">
                  <c:v>39.380000000000003</c:v>
                </c:pt>
                <c:pt idx="339">
                  <c:v>39.380000000000003</c:v>
                </c:pt>
                <c:pt idx="340">
                  <c:v>39.380000000000003</c:v>
                </c:pt>
                <c:pt idx="341">
                  <c:v>54.63</c:v>
                </c:pt>
                <c:pt idx="342">
                  <c:v>51.42</c:v>
                </c:pt>
                <c:pt idx="343">
                  <c:v>51.23</c:v>
                </c:pt>
                <c:pt idx="344">
                  <c:v>51.26</c:v>
                </c:pt>
                <c:pt idx="345">
                  <c:v>51.26</c:v>
                </c:pt>
                <c:pt idx="346">
                  <c:v>68.69</c:v>
                </c:pt>
                <c:pt idx="347">
                  <c:v>68.69</c:v>
                </c:pt>
                <c:pt idx="348">
                  <c:v>53.11</c:v>
                </c:pt>
                <c:pt idx="349">
                  <c:v>59.31</c:v>
                </c:pt>
                <c:pt idx="350">
                  <c:v>62.41</c:v>
                </c:pt>
                <c:pt idx="351">
                  <c:v>67.39</c:v>
                </c:pt>
                <c:pt idx="352">
                  <c:v>80.209999999999994</c:v>
                </c:pt>
                <c:pt idx="353">
                  <c:v>62.74</c:v>
                </c:pt>
                <c:pt idx="354">
                  <c:v>62.74</c:v>
                </c:pt>
                <c:pt idx="355">
                  <c:v>74.010000000000005</c:v>
                </c:pt>
                <c:pt idx="356">
                  <c:v>79.38</c:v>
                </c:pt>
                <c:pt idx="357">
                  <c:v>83.5</c:v>
                </c:pt>
                <c:pt idx="358">
                  <c:v>74.260000000000005</c:v>
                </c:pt>
                <c:pt idx="359">
                  <c:v>68.89</c:v>
                </c:pt>
                <c:pt idx="360">
                  <c:v>68.89</c:v>
                </c:pt>
                <c:pt idx="361">
                  <c:v>68.89</c:v>
                </c:pt>
                <c:pt idx="362">
                  <c:v>66.28</c:v>
                </c:pt>
                <c:pt idx="363">
                  <c:v>59.97</c:v>
                </c:pt>
                <c:pt idx="364">
                  <c:v>53.58</c:v>
                </c:pt>
                <c:pt idx="365">
                  <c:v>56.35</c:v>
                </c:pt>
                <c:pt idx="366">
                  <c:v>56.9</c:v>
                </c:pt>
                <c:pt idx="367">
                  <c:v>56.9</c:v>
                </c:pt>
                <c:pt idx="368">
                  <c:v>56.9</c:v>
                </c:pt>
                <c:pt idx="369">
                  <c:v>53.39</c:v>
                </c:pt>
                <c:pt idx="370">
                  <c:v>50.12</c:v>
                </c:pt>
                <c:pt idx="371">
                  <c:v>52.2</c:v>
                </c:pt>
                <c:pt idx="372">
                  <c:v>51.26</c:v>
                </c:pt>
                <c:pt idx="373">
                  <c:v>48.27</c:v>
                </c:pt>
                <c:pt idx="374">
                  <c:v>48.27</c:v>
                </c:pt>
                <c:pt idx="375">
                  <c:v>48.27</c:v>
                </c:pt>
                <c:pt idx="376">
                  <c:v>40.79</c:v>
                </c:pt>
                <c:pt idx="377">
                  <c:v>45.94</c:v>
                </c:pt>
                <c:pt idx="378">
                  <c:v>38.19</c:v>
                </c:pt>
                <c:pt idx="379">
                  <c:v>36.26</c:v>
                </c:pt>
                <c:pt idx="380">
                  <c:v>36.950000000000003</c:v>
                </c:pt>
                <c:pt idx="381">
                  <c:v>36.950000000000003</c:v>
                </c:pt>
                <c:pt idx="382">
                  <c:v>36.950000000000003</c:v>
                </c:pt>
                <c:pt idx="383">
                  <c:v>38.659999999999997</c:v>
                </c:pt>
                <c:pt idx="384">
                  <c:v>31.97</c:v>
                </c:pt>
                <c:pt idx="385">
                  <c:v>33.57</c:v>
                </c:pt>
                <c:pt idx="386">
                  <c:v>33.82</c:v>
                </c:pt>
                <c:pt idx="387">
                  <c:v>31.47</c:v>
                </c:pt>
                <c:pt idx="388">
                  <c:v>31.47</c:v>
                </c:pt>
                <c:pt idx="389">
                  <c:v>31.47</c:v>
                </c:pt>
                <c:pt idx="390">
                  <c:v>25.71</c:v>
                </c:pt>
                <c:pt idx="391">
                  <c:v>24.55</c:v>
                </c:pt>
                <c:pt idx="392">
                  <c:v>23.16</c:v>
                </c:pt>
                <c:pt idx="393">
                  <c:v>21.37</c:v>
                </c:pt>
                <c:pt idx="394">
                  <c:v>22.78</c:v>
                </c:pt>
                <c:pt idx="395">
                  <c:v>22.78</c:v>
                </c:pt>
                <c:pt idx="396">
                  <c:v>22.78</c:v>
                </c:pt>
                <c:pt idx="397">
                  <c:v>20.12</c:v>
                </c:pt>
                <c:pt idx="398">
                  <c:v>23.19</c:v>
                </c:pt>
                <c:pt idx="399">
                  <c:v>26.98</c:v>
                </c:pt>
                <c:pt idx="400">
                  <c:v>28.67</c:v>
                </c:pt>
                <c:pt idx="401">
                  <c:v>27.04</c:v>
                </c:pt>
                <c:pt idx="402">
                  <c:v>27.04</c:v>
                </c:pt>
                <c:pt idx="403">
                  <c:v>27.04</c:v>
                </c:pt>
                <c:pt idx="404">
                  <c:v>28.81</c:v>
                </c:pt>
                <c:pt idx="405">
                  <c:v>25.43</c:v>
                </c:pt>
                <c:pt idx="406">
                  <c:v>21.48</c:v>
                </c:pt>
                <c:pt idx="407">
                  <c:v>21.12</c:v>
                </c:pt>
                <c:pt idx="408">
                  <c:v>21.28</c:v>
                </c:pt>
                <c:pt idx="409">
                  <c:v>21.28</c:v>
                </c:pt>
                <c:pt idx="410">
                  <c:v>21.28</c:v>
                </c:pt>
                <c:pt idx="411">
                  <c:v>18.850000000000001</c:v>
                </c:pt>
                <c:pt idx="412">
                  <c:v>19.82</c:v>
                </c:pt>
                <c:pt idx="413">
                  <c:v>19.899999999999999</c:v>
                </c:pt>
                <c:pt idx="414">
                  <c:v>19.32</c:v>
                </c:pt>
                <c:pt idx="415">
                  <c:v>20.73</c:v>
                </c:pt>
                <c:pt idx="416">
                  <c:v>20.73</c:v>
                </c:pt>
                <c:pt idx="417">
                  <c:v>20.73</c:v>
                </c:pt>
                <c:pt idx="418">
                  <c:v>22.56</c:v>
                </c:pt>
                <c:pt idx="419">
                  <c:v>22.97</c:v>
                </c:pt>
                <c:pt idx="420">
                  <c:v>22.42</c:v>
                </c:pt>
                <c:pt idx="421">
                  <c:v>24.08</c:v>
                </c:pt>
                <c:pt idx="422">
                  <c:v>24.16</c:v>
                </c:pt>
                <c:pt idx="423">
                  <c:v>24.16</c:v>
                </c:pt>
                <c:pt idx="424">
                  <c:v>24.16</c:v>
                </c:pt>
                <c:pt idx="425">
                  <c:v>25.93</c:v>
                </c:pt>
                <c:pt idx="426">
                  <c:v>26.13</c:v>
                </c:pt>
                <c:pt idx="427">
                  <c:v>30.42</c:v>
                </c:pt>
                <c:pt idx="428">
                  <c:v>31.72</c:v>
                </c:pt>
                <c:pt idx="429">
                  <c:v>33.68</c:v>
                </c:pt>
                <c:pt idx="430">
                  <c:v>33.68</c:v>
                </c:pt>
                <c:pt idx="431">
                  <c:v>33.68</c:v>
                </c:pt>
                <c:pt idx="432">
                  <c:v>34.68</c:v>
                </c:pt>
                <c:pt idx="433">
                  <c:v>37.5</c:v>
                </c:pt>
                <c:pt idx="434">
                  <c:v>35.04</c:v>
                </c:pt>
                <c:pt idx="435">
                  <c:v>35.4</c:v>
                </c:pt>
                <c:pt idx="436">
                  <c:v>34.57</c:v>
                </c:pt>
                <c:pt idx="437">
                  <c:v>34.57</c:v>
                </c:pt>
                <c:pt idx="438">
                  <c:v>34.57</c:v>
                </c:pt>
                <c:pt idx="439">
                  <c:v>32.46</c:v>
                </c:pt>
                <c:pt idx="440">
                  <c:v>30.33</c:v>
                </c:pt>
                <c:pt idx="441">
                  <c:v>31.14</c:v>
                </c:pt>
                <c:pt idx="442">
                  <c:v>28.89</c:v>
                </c:pt>
                <c:pt idx="443">
                  <c:v>30.17</c:v>
                </c:pt>
                <c:pt idx="444">
                  <c:v>30.17</c:v>
                </c:pt>
                <c:pt idx="445">
                  <c:v>30.17</c:v>
                </c:pt>
                <c:pt idx="446">
                  <c:v>31.27</c:v>
                </c:pt>
                <c:pt idx="447">
                  <c:v>31.47</c:v>
                </c:pt>
                <c:pt idx="448">
                  <c:v>33.71</c:v>
                </c:pt>
                <c:pt idx="449">
                  <c:v>32.49</c:v>
                </c:pt>
                <c:pt idx="450">
                  <c:v>29.56</c:v>
                </c:pt>
                <c:pt idx="451">
                  <c:v>32.630000000000003</c:v>
                </c:pt>
                <c:pt idx="452">
                  <c:v>35.700000000000003</c:v>
                </c:pt>
                <c:pt idx="453">
                  <c:v>26.98</c:v>
                </c:pt>
                <c:pt idx="454">
                  <c:v>25.49</c:v>
                </c:pt>
                <c:pt idx="455">
                  <c:v>22.5</c:v>
                </c:pt>
                <c:pt idx="456">
                  <c:v>22.64</c:v>
                </c:pt>
                <c:pt idx="457">
                  <c:v>22.53</c:v>
                </c:pt>
                <c:pt idx="458">
                  <c:v>22.31</c:v>
                </c:pt>
                <c:pt idx="459">
                  <c:v>22.09</c:v>
                </c:pt>
                <c:pt idx="460">
                  <c:v>21.86</c:v>
                </c:pt>
                <c:pt idx="461">
                  <c:v>20.56</c:v>
                </c:pt>
                <c:pt idx="462">
                  <c:v>19.62</c:v>
                </c:pt>
                <c:pt idx="463">
                  <c:v>18.63</c:v>
                </c:pt>
                <c:pt idx="464">
                  <c:v>17.66</c:v>
                </c:pt>
                <c:pt idx="465">
                  <c:v>16.52</c:v>
                </c:pt>
                <c:pt idx="466">
                  <c:v>15.39</c:v>
                </c:pt>
                <c:pt idx="467">
                  <c:v>14.28</c:v>
                </c:pt>
                <c:pt idx="468">
                  <c:v>14.31</c:v>
                </c:pt>
                <c:pt idx="469">
                  <c:v>14.25</c:v>
                </c:pt>
                <c:pt idx="470">
                  <c:v>15.14</c:v>
                </c:pt>
                <c:pt idx="471">
                  <c:v>13.76</c:v>
                </c:pt>
                <c:pt idx="472">
                  <c:v>13.12</c:v>
                </c:pt>
                <c:pt idx="473">
                  <c:v>12.48</c:v>
                </c:pt>
                <c:pt idx="474">
                  <c:v>11.85</c:v>
                </c:pt>
                <c:pt idx="475">
                  <c:v>11.82</c:v>
                </c:pt>
                <c:pt idx="476">
                  <c:v>10.16</c:v>
                </c:pt>
                <c:pt idx="477">
                  <c:v>9.19</c:v>
                </c:pt>
                <c:pt idx="478">
                  <c:v>8.91</c:v>
                </c:pt>
                <c:pt idx="479">
                  <c:v>8.69</c:v>
                </c:pt>
                <c:pt idx="480">
                  <c:v>8.5</c:v>
                </c:pt>
                <c:pt idx="481">
                  <c:v>8.2799999999999994</c:v>
                </c:pt>
                <c:pt idx="482">
                  <c:v>6.97</c:v>
                </c:pt>
                <c:pt idx="483">
                  <c:v>7.14</c:v>
                </c:pt>
                <c:pt idx="484">
                  <c:v>6.09</c:v>
                </c:pt>
                <c:pt idx="485">
                  <c:v>5.31</c:v>
                </c:pt>
                <c:pt idx="486">
                  <c:v>4.95</c:v>
                </c:pt>
                <c:pt idx="487">
                  <c:v>4.59</c:v>
                </c:pt>
                <c:pt idx="488">
                  <c:v>4.2300000000000004</c:v>
                </c:pt>
                <c:pt idx="489">
                  <c:v>4.62</c:v>
                </c:pt>
                <c:pt idx="490">
                  <c:v>4.07</c:v>
                </c:pt>
                <c:pt idx="491">
                  <c:v>3.87</c:v>
                </c:pt>
                <c:pt idx="492">
                  <c:v>4.01</c:v>
                </c:pt>
                <c:pt idx="493">
                  <c:v>3.71</c:v>
                </c:pt>
                <c:pt idx="494">
                  <c:v>3.43</c:v>
                </c:pt>
                <c:pt idx="495">
                  <c:v>3.13</c:v>
                </c:pt>
                <c:pt idx="496">
                  <c:v>2.63</c:v>
                </c:pt>
                <c:pt idx="497">
                  <c:v>2.74</c:v>
                </c:pt>
                <c:pt idx="498">
                  <c:v>2.41</c:v>
                </c:pt>
                <c:pt idx="499">
                  <c:v>2.16</c:v>
                </c:pt>
                <c:pt idx="500">
                  <c:v>2.21</c:v>
                </c:pt>
                <c:pt idx="501">
                  <c:v>2.2400000000000002</c:v>
                </c:pt>
                <c:pt idx="502">
                  <c:v>2.2999999999999998</c:v>
                </c:pt>
                <c:pt idx="503">
                  <c:v>2.3199999999999998</c:v>
                </c:pt>
                <c:pt idx="504">
                  <c:v>2.2999999999999998</c:v>
                </c:pt>
                <c:pt idx="505">
                  <c:v>2.2400000000000002</c:v>
                </c:pt>
                <c:pt idx="506">
                  <c:v>1.8</c:v>
                </c:pt>
                <c:pt idx="507">
                  <c:v>1.69</c:v>
                </c:pt>
                <c:pt idx="508">
                  <c:v>1.58</c:v>
                </c:pt>
                <c:pt idx="509">
                  <c:v>1.47</c:v>
                </c:pt>
                <c:pt idx="510">
                  <c:v>1.44</c:v>
                </c:pt>
                <c:pt idx="511">
                  <c:v>1.1599999999999999</c:v>
                </c:pt>
                <c:pt idx="512">
                  <c:v>1.08</c:v>
                </c:pt>
                <c:pt idx="513">
                  <c:v>1.25</c:v>
                </c:pt>
                <c:pt idx="514">
                  <c:v>1.19</c:v>
                </c:pt>
                <c:pt idx="515">
                  <c:v>1.1599999999999999</c:v>
                </c:pt>
                <c:pt idx="516">
                  <c:v>1.1299999999999999</c:v>
                </c:pt>
                <c:pt idx="517">
                  <c:v>1.1100000000000001</c:v>
                </c:pt>
                <c:pt idx="518">
                  <c:v>1.1100000000000001</c:v>
                </c:pt>
                <c:pt idx="519">
                  <c:v>1.55</c:v>
                </c:pt>
                <c:pt idx="520">
                  <c:v>1.8</c:v>
                </c:pt>
                <c:pt idx="521">
                  <c:v>1.85</c:v>
                </c:pt>
                <c:pt idx="522">
                  <c:v>1.91</c:v>
                </c:pt>
                <c:pt idx="523">
                  <c:v>1.99</c:v>
                </c:pt>
                <c:pt idx="524">
                  <c:v>1.97</c:v>
                </c:pt>
                <c:pt idx="525">
                  <c:v>2.02</c:v>
                </c:pt>
                <c:pt idx="526">
                  <c:v>1.55</c:v>
                </c:pt>
                <c:pt idx="527">
                  <c:v>1.38</c:v>
                </c:pt>
                <c:pt idx="528">
                  <c:v>1.38</c:v>
                </c:pt>
                <c:pt idx="529">
                  <c:v>1.38</c:v>
                </c:pt>
                <c:pt idx="530">
                  <c:v>1.36</c:v>
                </c:pt>
                <c:pt idx="531">
                  <c:v>1.38</c:v>
                </c:pt>
                <c:pt idx="532">
                  <c:v>1.52</c:v>
                </c:pt>
                <c:pt idx="533">
                  <c:v>1.61</c:v>
                </c:pt>
                <c:pt idx="534">
                  <c:v>1.94</c:v>
                </c:pt>
                <c:pt idx="535">
                  <c:v>1.85</c:v>
                </c:pt>
                <c:pt idx="536">
                  <c:v>1.77</c:v>
                </c:pt>
                <c:pt idx="537">
                  <c:v>1.72</c:v>
                </c:pt>
                <c:pt idx="538">
                  <c:v>2.3199999999999998</c:v>
                </c:pt>
                <c:pt idx="539">
                  <c:v>2.52</c:v>
                </c:pt>
                <c:pt idx="540">
                  <c:v>2.91</c:v>
                </c:pt>
                <c:pt idx="541">
                  <c:v>2.77</c:v>
                </c:pt>
                <c:pt idx="542">
                  <c:v>3.21</c:v>
                </c:pt>
                <c:pt idx="543">
                  <c:v>3.65</c:v>
                </c:pt>
                <c:pt idx="544">
                  <c:v>4.12</c:v>
                </c:pt>
                <c:pt idx="545">
                  <c:v>4.18</c:v>
                </c:pt>
                <c:pt idx="546">
                  <c:v>4.51</c:v>
                </c:pt>
                <c:pt idx="547">
                  <c:v>5.09</c:v>
                </c:pt>
                <c:pt idx="548">
                  <c:v>5.37</c:v>
                </c:pt>
                <c:pt idx="549">
                  <c:v>5.62</c:v>
                </c:pt>
                <c:pt idx="550">
                  <c:v>5.87</c:v>
                </c:pt>
                <c:pt idx="551">
                  <c:v>6.09</c:v>
                </c:pt>
                <c:pt idx="552">
                  <c:v>7.14</c:v>
                </c:pt>
                <c:pt idx="553">
                  <c:v>7.8</c:v>
                </c:pt>
                <c:pt idx="554">
                  <c:v>7.97</c:v>
                </c:pt>
                <c:pt idx="555">
                  <c:v>9.08</c:v>
                </c:pt>
                <c:pt idx="556">
                  <c:v>9.94</c:v>
                </c:pt>
                <c:pt idx="557">
                  <c:v>10.79</c:v>
                </c:pt>
                <c:pt idx="558">
                  <c:v>11.68</c:v>
                </c:pt>
                <c:pt idx="559">
                  <c:v>12.04</c:v>
                </c:pt>
                <c:pt idx="560">
                  <c:v>12.62</c:v>
                </c:pt>
                <c:pt idx="561">
                  <c:v>13.23</c:v>
                </c:pt>
                <c:pt idx="562">
                  <c:v>14.17</c:v>
                </c:pt>
                <c:pt idx="563">
                  <c:v>14.23</c:v>
                </c:pt>
                <c:pt idx="564">
                  <c:v>14.28</c:v>
                </c:pt>
                <c:pt idx="565">
                  <c:v>14.34</c:v>
                </c:pt>
                <c:pt idx="566">
                  <c:v>13.12</c:v>
                </c:pt>
                <c:pt idx="567">
                  <c:v>14.61</c:v>
                </c:pt>
                <c:pt idx="568">
                  <c:v>15.61</c:v>
                </c:pt>
                <c:pt idx="569">
                  <c:v>14.86</c:v>
                </c:pt>
                <c:pt idx="570">
                  <c:v>15.25</c:v>
                </c:pt>
                <c:pt idx="571">
                  <c:v>15.64</c:v>
                </c:pt>
                <c:pt idx="572">
                  <c:v>16.02</c:v>
                </c:pt>
                <c:pt idx="573">
                  <c:v>18.399999999999999</c:v>
                </c:pt>
                <c:pt idx="574">
                  <c:v>17.13</c:v>
                </c:pt>
                <c:pt idx="575">
                  <c:v>16.329999999999998</c:v>
                </c:pt>
                <c:pt idx="576">
                  <c:v>15.89</c:v>
                </c:pt>
                <c:pt idx="577">
                  <c:v>15.86</c:v>
                </c:pt>
                <c:pt idx="578">
                  <c:v>15.8</c:v>
                </c:pt>
                <c:pt idx="579">
                  <c:v>15.78</c:v>
                </c:pt>
                <c:pt idx="580">
                  <c:v>16.52</c:v>
                </c:pt>
                <c:pt idx="581">
                  <c:v>16.739999999999998</c:v>
                </c:pt>
                <c:pt idx="582">
                  <c:v>17.77</c:v>
                </c:pt>
                <c:pt idx="583">
                  <c:v>19.18</c:v>
                </c:pt>
                <c:pt idx="584">
                  <c:v>18.899999999999999</c:v>
                </c:pt>
                <c:pt idx="585">
                  <c:v>18.649999999999999</c:v>
                </c:pt>
                <c:pt idx="586">
                  <c:v>18.399999999999999</c:v>
                </c:pt>
                <c:pt idx="587">
                  <c:v>18.13</c:v>
                </c:pt>
                <c:pt idx="588">
                  <c:v>18.38</c:v>
                </c:pt>
                <c:pt idx="589">
                  <c:v>17.989999999999998</c:v>
                </c:pt>
                <c:pt idx="590">
                  <c:v>17.489999999999998</c:v>
                </c:pt>
                <c:pt idx="591">
                  <c:v>17.3</c:v>
                </c:pt>
                <c:pt idx="592">
                  <c:v>17.079999999999998</c:v>
                </c:pt>
                <c:pt idx="593">
                  <c:v>16.88</c:v>
                </c:pt>
                <c:pt idx="594">
                  <c:v>14.53</c:v>
                </c:pt>
                <c:pt idx="595">
                  <c:v>15.39</c:v>
                </c:pt>
                <c:pt idx="596">
                  <c:v>15.17</c:v>
                </c:pt>
                <c:pt idx="597">
                  <c:v>15</c:v>
                </c:pt>
                <c:pt idx="598">
                  <c:v>15.19</c:v>
                </c:pt>
                <c:pt idx="599">
                  <c:v>15.39</c:v>
                </c:pt>
                <c:pt idx="600">
                  <c:v>15.55</c:v>
                </c:pt>
                <c:pt idx="601">
                  <c:v>18.100000000000001</c:v>
                </c:pt>
                <c:pt idx="602">
                  <c:v>16</c:v>
                </c:pt>
                <c:pt idx="603">
                  <c:v>17.739999999999998</c:v>
                </c:pt>
                <c:pt idx="604">
                  <c:v>21.37</c:v>
                </c:pt>
                <c:pt idx="605">
                  <c:v>21.5</c:v>
                </c:pt>
                <c:pt idx="606">
                  <c:v>21.62</c:v>
                </c:pt>
                <c:pt idx="607">
                  <c:v>21.75</c:v>
                </c:pt>
                <c:pt idx="608">
                  <c:v>19.18</c:v>
                </c:pt>
                <c:pt idx="609">
                  <c:v>19.510000000000002</c:v>
                </c:pt>
                <c:pt idx="610">
                  <c:v>17.63</c:v>
                </c:pt>
                <c:pt idx="611">
                  <c:v>13.4</c:v>
                </c:pt>
                <c:pt idx="612">
                  <c:v>13.4</c:v>
                </c:pt>
                <c:pt idx="613">
                  <c:v>13.4</c:v>
                </c:pt>
                <c:pt idx="614">
                  <c:v>13.4</c:v>
                </c:pt>
                <c:pt idx="615">
                  <c:v>14</c:v>
                </c:pt>
                <c:pt idx="616">
                  <c:v>13.87</c:v>
                </c:pt>
                <c:pt idx="617">
                  <c:v>12.18</c:v>
                </c:pt>
                <c:pt idx="618">
                  <c:v>13.17</c:v>
                </c:pt>
                <c:pt idx="619">
                  <c:v>12.7</c:v>
                </c:pt>
                <c:pt idx="620">
                  <c:v>12.26</c:v>
                </c:pt>
                <c:pt idx="621">
                  <c:v>11.79</c:v>
                </c:pt>
                <c:pt idx="622">
                  <c:v>11.24</c:v>
                </c:pt>
                <c:pt idx="623">
                  <c:v>10.93</c:v>
                </c:pt>
                <c:pt idx="624">
                  <c:v>12.45</c:v>
                </c:pt>
                <c:pt idx="625">
                  <c:v>11.62</c:v>
                </c:pt>
                <c:pt idx="626">
                  <c:v>11.62</c:v>
                </c:pt>
                <c:pt idx="627">
                  <c:v>11.62</c:v>
                </c:pt>
                <c:pt idx="628">
                  <c:v>11.62</c:v>
                </c:pt>
                <c:pt idx="629">
                  <c:v>11.49</c:v>
                </c:pt>
                <c:pt idx="630">
                  <c:v>10.93</c:v>
                </c:pt>
                <c:pt idx="631">
                  <c:v>12.37</c:v>
                </c:pt>
                <c:pt idx="632">
                  <c:v>12.32</c:v>
                </c:pt>
                <c:pt idx="633">
                  <c:v>12.37</c:v>
                </c:pt>
                <c:pt idx="634">
                  <c:v>12.43</c:v>
                </c:pt>
                <c:pt idx="635">
                  <c:v>12.48</c:v>
                </c:pt>
                <c:pt idx="636">
                  <c:v>13.81</c:v>
                </c:pt>
                <c:pt idx="637">
                  <c:v>14.39</c:v>
                </c:pt>
                <c:pt idx="638">
                  <c:v>12.43</c:v>
                </c:pt>
                <c:pt idx="639">
                  <c:v>12.26</c:v>
                </c:pt>
                <c:pt idx="640">
                  <c:v>10.74</c:v>
                </c:pt>
                <c:pt idx="641">
                  <c:v>9.24</c:v>
                </c:pt>
                <c:pt idx="642">
                  <c:v>11.26</c:v>
                </c:pt>
                <c:pt idx="643">
                  <c:v>9.4700000000000006</c:v>
                </c:pt>
                <c:pt idx="644">
                  <c:v>9.3000000000000007</c:v>
                </c:pt>
                <c:pt idx="645">
                  <c:v>9.41</c:v>
                </c:pt>
                <c:pt idx="646">
                  <c:v>9.3000000000000007</c:v>
                </c:pt>
                <c:pt idx="647">
                  <c:v>9.3000000000000007</c:v>
                </c:pt>
                <c:pt idx="648">
                  <c:v>9.3000000000000007</c:v>
                </c:pt>
                <c:pt idx="649">
                  <c:v>9.0500000000000007</c:v>
                </c:pt>
                <c:pt idx="650">
                  <c:v>9.66</c:v>
                </c:pt>
                <c:pt idx="651">
                  <c:v>9.8800000000000008</c:v>
                </c:pt>
                <c:pt idx="652">
                  <c:v>9.83</c:v>
                </c:pt>
                <c:pt idx="653">
                  <c:v>9.41</c:v>
                </c:pt>
                <c:pt idx="654">
                  <c:v>9.41</c:v>
                </c:pt>
                <c:pt idx="655">
                  <c:v>9.41</c:v>
                </c:pt>
                <c:pt idx="656">
                  <c:v>9.85</c:v>
                </c:pt>
                <c:pt idx="657">
                  <c:v>9.44</c:v>
                </c:pt>
                <c:pt idx="658">
                  <c:v>10.02</c:v>
                </c:pt>
                <c:pt idx="659">
                  <c:v>10.43</c:v>
                </c:pt>
                <c:pt idx="660">
                  <c:v>10.99</c:v>
                </c:pt>
                <c:pt idx="661">
                  <c:v>10.99</c:v>
                </c:pt>
                <c:pt idx="662">
                  <c:v>10.99</c:v>
                </c:pt>
                <c:pt idx="663">
                  <c:v>15.89</c:v>
                </c:pt>
                <c:pt idx="664">
                  <c:v>16.8</c:v>
                </c:pt>
                <c:pt idx="665">
                  <c:v>18.02</c:v>
                </c:pt>
                <c:pt idx="666">
                  <c:v>18.82</c:v>
                </c:pt>
                <c:pt idx="667">
                  <c:v>20.43</c:v>
                </c:pt>
                <c:pt idx="668">
                  <c:v>20.43</c:v>
                </c:pt>
                <c:pt idx="669">
                  <c:v>20.43</c:v>
                </c:pt>
                <c:pt idx="670">
                  <c:v>19.95</c:v>
                </c:pt>
                <c:pt idx="671">
                  <c:v>20.78</c:v>
                </c:pt>
                <c:pt idx="672">
                  <c:v>20.78</c:v>
                </c:pt>
                <c:pt idx="673">
                  <c:v>17.850000000000001</c:v>
                </c:pt>
                <c:pt idx="674">
                  <c:v>21.95</c:v>
                </c:pt>
                <c:pt idx="675">
                  <c:v>21.95</c:v>
                </c:pt>
                <c:pt idx="676">
                  <c:v>21.95</c:v>
                </c:pt>
                <c:pt idx="677">
                  <c:v>22.94</c:v>
                </c:pt>
                <c:pt idx="678">
                  <c:v>23.55</c:v>
                </c:pt>
                <c:pt idx="679">
                  <c:v>24.55</c:v>
                </c:pt>
                <c:pt idx="680">
                  <c:v>30.97</c:v>
                </c:pt>
                <c:pt idx="681">
                  <c:v>26.87</c:v>
                </c:pt>
                <c:pt idx="682">
                  <c:v>26.87</c:v>
                </c:pt>
                <c:pt idx="683">
                  <c:v>26.87</c:v>
                </c:pt>
                <c:pt idx="684">
                  <c:v>39.409999999999997</c:v>
                </c:pt>
                <c:pt idx="685">
                  <c:v>43.42</c:v>
                </c:pt>
                <c:pt idx="686">
                  <c:v>42.21</c:v>
                </c:pt>
                <c:pt idx="687">
                  <c:v>46.36</c:v>
                </c:pt>
                <c:pt idx="688">
                  <c:v>55.93</c:v>
                </c:pt>
                <c:pt idx="689">
                  <c:v>55.93</c:v>
                </c:pt>
                <c:pt idx="690">
                  <c:v>55.93</c:v>
                </c:pt>
                <c:pt idx="691">
                  <c:v>65.45</c:v>
                </c:pt>
                <c:pt idx="692">
                  <c:v>69.739999999999995</c:v>
                </c:pt>
                <c:pt idx="693">
                  <c:v>73.42</c:v>
                </c:pt>
                <c:pt idx="694">
                  <c:v>71.069999999999993</c:v>
                </c:pt>
                <c:pt idx="695">
                  <c:v>63.82</c:v>
                </c:pt>
                <c:pt idx="696">
                  <c:v>63.82</c:v>
                </c:pt>
                <c:pt idx="697">
                  <c:v>63.82</c:v>
                </c:pt>
                <c:pt idx="698">
                  <c:v>57.15</c:v>
                </c:pt>
                <c:pt idx="699">
                  <c:v>69.02</c:v>
                </c:pt>
                <c:pt idx="700">
                  <c:v>75.53</c:v>
                </c:pt>
                <c:pt idx="701">
                  <c:v>80.790000000000006</c:v>
                </c:pt>
                <c:pt idx="702">
                  <c:v>75.09</c:v>
                </c:pt>
                <c:pt idx="703">
                  <c:v>75.09</c:v>
                </c:pt>
                <c:pt idx="704">
                  <c:v>75.09</c:v>
                </c:pt>
                <c:pt idx="705">
                  <c:v>108.46</c:v>
                </c:pt>
                <c:pt idx="706">
                  <c:v>107.49</c:v>
                </c:pt>
                <c:pt idx="707">
                  <c:v>123.91</c:v>
                </c:pt>
                <c:pt idx="708">
                  <c:v>140.87</c:v>
                </c:pt>
                <c:pt idx="709">
                  <c:v>140.87</c:v>
                </c:pt>
                <c:pt idx="710">
                  <c:v>140.87</c:v>
                </c:pt>
                <c:pt idx="711">
                  <c:v>140.87</c:v>
                </c:pt>
                <c:pt idx="712">
                  <c:v>176.55</c:v>
                </c:pt>
                <c:pt idx="713">
                  <c:v>195.73</c:v>
                </c:pt>
                <c:pt idx="714">
                  <c:v>206.88</c:v>
                </c:pt>
                <c:pt idx="715">
                  <c:v>211.31</c:v>
                </c:pt>
                <c:pt idx="716">
                  <c:v>251.13</c:v>
                </c:pt>
                <c:pt idx="717">
                  <c:v>251.13</c:v>
                </c:pt>
                <c:pt idx="718">
                  <c:v>251.13</c:v>
                </c:pt>
                <c:pt idx="719">
                  <c:v>281.69</c:v>
                </c:pt>
                <c:pt idx="720">
                  <c:v>266.47000000000003</c:v>
                </c:pt>
                <c:pt idx="721">
                  <c:v>254.51</c:v>
                </c:pt>
                <c:pt idx="722">
                  <c:v>257.58</c:v>
                </c:pt>
                <c:pt idx="723">
                  <c:v>252.49</c:v>
                </c:pt>
                <c:pt idx="724">
                  <c:v>252.49</c:v>
                </c:pt>
                <c:pt idx="725">
                  <c:v>252.49</c:v>
                </c:pt>
                <c:pt idx="726">
                  <c:v>190.97</c:v>
                </c:pt>
                <c:pt idx="727">
                  <c:v>181.11</c:v>
                </c:pt>
                <c:pt idx="728">
                  <c:v>170.96</c:v>
                </c:pt>
                <c:pt idx="729">
                  <c:v>151.97</c:v>
                </c:pt>
                <c:pt idx="730">
                  <c:v>134.81</c:v>
                </c:pt>
                <c:pt idx="731">
                  <c:v>134.81</c:v>
                </c:pt>
                <c:pt idx="732">
                  <c:v>134.81</c:v>
                </c:pt>
                <c:pt idx="733">
                  <c:v>119.84</c:v>
                </c:pt>
                <c:pt idx="734">
                  <c:v>118.09</c:v>
                </c:pt>
                <c:pt idx="735">
                  <c:v>110.4</c:v>
                </c:pt>
                <c:pt idx="736">
                  <c:v>103.4</c:v>
                </c:pt>
                <c:pt idx="737">
                  <c:v>96.45</c:v>
                </c:pt>
                <c:pt idx="738">
                  <c:v>96.45</c:v>
                </c:pt>
                <c:pt idx="739">
                  <c:v>96.45</c:v>
                </c:pt>
                <c:pt idx="740">
                  <c:v>61.94</c:v>
                </c:pt>
                <c:pt idx="741">
                  <c:v>51.73</c:v>
                </c:pt>
                <c:pt idx="742">
                  <c:v>47.74</c:v>
                </c:pt>
                <c:pt idx="743">
                  <c:v>45.39</c:v>
                </c:pt>
                <c:pt idx="744">
                  <c:v>39.799999999999997</c:v>
                </c:pt>
                <c:pt idx="745">
                  <c:v>39.799999999999997</c:v>
                </c:pt>
                <c:pt idx="746">
                  <c:v>39.799999999999997</c:v>
                </c:pt>
                <c:pt idx="747">
                  <c:v>35.090000000000003</c:v>
                </c:pt>
                <c:pt idx="748">
                  <c:v>35.51</c:v>
                </c:pt>
                <c:pt idx="749">
                  <c:v>32.57</c:v>
                </c:pt>
                <c:pt idx="750">
                  <c:v>26.96</c:v>
                </c:pt>
                <c:pt idx="751">
                  <c:v>26.65</c:v>
                </c:pt>
                <c:pt idx="752">
                  <c:v>26.65</c:v>
                </c:pt>
                <c:pt idx="753">
                  <c:v>26.65</c:v>
                </c:pt>
                <c:pt idx="754">
                  <c:v>24.22</c:v>
                </c:pt>
                <c:pt idx="755">
                  <c:v>24</c:v>
                </c:pt>
                <c:pt idx="756">
                  <c:v>27.07</c:v>
                </c:pt>
                <c:pt idx="757">
                  <c:v>25.16</c:v>
                </c:pt>
                <c:pt idx="758">
                  <c:v>25.46</c:v>
                </c:pt>
                <c:pt idx="759">
                  <c:v>25.46</c:v>
                </c:pt>
                <c:pt idx="760">
                  <c:v>25.46</c:v>
                </c:pt>
                <c:pt idx="761">
                  <c:v>24.55</c:v>
                </c:pt>
                <c:pt idx="762">
                  <c:v>20.81</c:v>
                </c:pt>
                <c:pt idx="763">
                  <c:v>15.72</c:v>
                </c:pt>
                <c:pt idx="764">
                  <c:v>15.36</c:v>
                </c:pt>
                <c:pt idx="765">
                  <c:v>12.04</c:v>
                </c:pt>
                <c:pt idx="766">
                  <c:v>12.04</c:v>
                </c:pt>
                <c:pt idx="767">
                  <c:v>12.04</c:v>
                </c:pt>
                <c:pt idx="768">
                  <c:v>10.93</c:v>
                </c:pt>
                <c:pt idx="769">
                  <c:v>10.27</c:v>
                </c:pt>
                <c:pt idx="770">
                  <c:v>9.1300000000000008</c:v>
                </c:pt>
                <c:pt idx="771">
                  <c:v>9.66</c:v>
                </c:pt>
                <c:pt idx="772">
                  <c:v>9.69</c:v>
                </c:pt>
                <c:pt idx="773">
                  <c:v>9.69</c:v>
                </c:pt>
                <c:pt idx="774">
                  <c:v>9.69</c:v>
                </c:pt>
                <c:pt idx="775">
                  <c:v>7.67</c:v>
                </c:pt>
                <c:pt idx="776">
                  <c:v>7.86</c:v>
                </c:pt>
                <c:pt idx="777">
                  <c:v>8.16</c:v>
                </c:pt>
                <c:pt idx="778">
                  <c:v>6.97</c:v>
                </c:pt>
                <c:pt idx="779">
                  <c:v>6.64</c:v>
                </c:pt>
                <c:pt idx="780">
                  <c:v>6.64</c:v>
                </c:pt>
                <c:pt idx="781">
                  <c:v>6.64</c:v>
                </c:pt>
                <c:pt idx="782">
                  <c:v>7.86</c:v>
                </c:pt>
                <c:pt idx="783">
                  <c:v>8.19</c:v>
                </c:pt>
                <c:pt idx="784">
                  <c:v>8.16</c:v>
                </c:pt>
                <c:pt idx="785">
                  <c:v>8.61</c:v>
                </c:pt>
                <c:pt idx="786">
                  <c:v>8.58</c:v>
                </c:pt>
                <c:pt idx="787">
                  <c:v>8.58</c:v>
                </c:pt>
                <c:pt idx="788">
                  <c:v>8.58</c:v>
                </c:pt>
                <c:pt idx="789">
                  <c:v>7.75</c:v>
                </c:pt>
                <c:pt idx="790">
                  <c:v>8.39</c:v>
                </c:pt>
                <c:pt idx="791">
                  <c:v>8.69</c:v>
                </c:pt>
                <c:pt idx="792">
                  <c:v>8.83</c:v>
                </c:pt>
                <c:pt idx="793">
                  <c:v>9.19</c:v>
                </c:pt>
                <c:pt idx="794">
                  <c:v>9.19</c:v>
                </c:pt>
                <c:pt idx="795">
                  <c:v>9.19</c:v>
                </c:pt>
                <c:pt idx="796">
                  <c:v>10.82</c:v>
                </c:pt>
                <c:pt idx="797">
                  <c:v>10.43</c:v>
                </c:pt>
                <c:pt idx="798">
                  <c:v>10.68</c:v>
                </c:pt>
                <c:pt idx="799">
                  <c:v>11.87</c:v>
                </c:pt>
                <c:pt idx="800">
                  <c:v>12.18</c:v>
                </c:pt>
                <c:pt idx="801">
                  <c:v>12.18</c:v>
                </c:pt>
                <c:pt idx="802">
                  <c:v>12.18</c:v>
                </c:pt>
                <c:pt idx="803">
                  <c:v>13.17</c:v>
                </c:pt>
                <c:pt idx="804">
                  <c:v>13.42</c:v>
                </c:pt>
                <c:pt idx="805">
                  <c:v>13.51</c:v>
                </c:pt>
                <c:pt idx="806">
                  <c:v>13.53</c:v>
                </c:pt>
                <c:pt idx="807">
                  <c:v>14.28</c:v>
                </c:pt>
                <c:pt idx="808">
                  <c:v>14.28</c:v>
                </c:pt>
                <c:pt idx="809">
                  <c:v>14.28</c:v>
                </c:pt>
                <c:pt idx="810">
                  <c:v>16.55</c:v>
                </c:pt>
                <c:pt idx="811">
                  <c:v>17.329999999999998</c:v>
                </c:pt>
                <c:pt idx="812">
                  <c:v>18.16</c:v>
                </c:pt>
                <c:pt idx="813">
                  <c:v>16.829999999999998</c:v>
                </c:pt>
                <c:pt idx="814">
                  <c:v>18.79</c:v>
                </c:pt>
                <c:pt idx="815">
                  <c:v>18.79</c:v>
                </c:pt>
                <c:pt idx="816">
                  <c:v>18.79</c:v>
                </c:pt>
                <c:pt idx="817">
                  <c:v>19.29</c:v>
                </c:pt>
                <c:pt idx="818">
                  <c:v>21.39</c:v>
                </c:pt>
                <c:pt idx="819">
                  <c:v>22.64</c:v>
                </c:pt>
                <c:pt idx="820">
                  <c:v>24.49</c:v>
                </c:pt>
                <c:pt idx="821">
                  <c:v>24.33</c:v>
                </c:pt>
                <c:pt idx="822">
                  <c:v>24.33</c:v>
                </c:pt>
                <c:pt idx="823">
                  <c:v>24.33</c:v>
                </c:pt>
                <c:pt idx="824">
                  <c:v>24.6</c:v>
                </c:pt>
                <c:pt idx="825">
                  <c:v>24.3</c:v>
                </c:pt>
                <c:pt idx="826">
                  <c:v>24.47</c:v>
                </c:pt>
                <c:pt idx="827">
                  <c:v>25.96</c:v>
                </c:pt>
                <c:pt idx="828">
                  <c:v>25.57</c:v>
                </c:pt>
                <c:pt idx="829">
                  <c:v>25.57</c:v>
                </c:pt>
                <c:pt idx="830">
                  <c:v>25.57</c:v>
                </c:pt>
                <c:pt idx="831">
                  <c:v>25.82</c:v>
                </c:pt>
                <c:pt idx="832">
                  <c:v>28.34</c:v>
                </c:pt>
                <c:pt idx="833">
                  <c:v>28.37</c:v>
                </c:pt>
                <c:pt idx="834">
                  <c:v>29</c:v>
                </c:pt>
                <c:pt idx="835">
                  <c:v>31.19</c:v>
                </c:pt>
                <c:pt idx="836">
                  <c:v>31.19</c:v>
                </c:pt>
                <c:pt idx="837">
                  <c:v>31.19</c:v>
                </c:pt>
                <c:pt idx="838">
                  <c:v>41.07</c:v>
                </c:pt>
                <c:pt idx="839">
                  <c:v>41.96</c:v>
                </c:pt>
                <c:pt idx="840">
                  <c:v>47.24</c:v>
                </c:pt>
                <c:pt idx="841">
                  <c:v>49.4</c:v>
                </c:pt>
                <c:pt idx="842">
                  <c:v>52.53</c:v>
                </c:pt>
                <c:pt idx="843">
                  <c:v>52.53</c:v>
                </c:pt>
                <c:pt idx="844">
                  <c:v>52.53</c:v>
                </c:pt>
                <c:pt idx="845">
                  <c:v>41.71</c:v>
                </c:pt>
                <c:pt idx="846">
                  <c:v>40.93</c:v>
                </c:pt>
                <c:pt idx="847">
                  <c:v>39.11</c:v>
                </c:pt>
                <c:pt idx="848">
                  <c:v>38.75</c:v>
                </c:pt>
                <c:pt idx="849">
                  <c:v>37.69</c:v>
                </c:pt>
                <c:pt idx="850">
                  <c:v>37.69</c:v>
                </c:pt>
                <c:pt idx="851">
                  <c:v>37.69</c:v>
                </c:pt>
                <c:pt idx="852">
                  <c:v>44.06</c:v>
                </c:pt>
                <c:pt idx="853">
                  <c:v>41.18</c:v>
                </c:pt>
                <c:pt idx="854">
                  <c:v>40.049999999999997</c:v>
                </c:pt>
                <c:pt idx="855">
                  <c:v>38.89</c:v>
                </c:pt>
                <c:pt idx="856">
                  <c:v>34.979999999999997</c:v>
                </c:pt>
                <c:pt idx="857">
                  <c:v>34.979999999999997</c:v>
                </c:pt>
                <c:pt idx="858">
                  <c:v>34.979999999999997</c:v>
                </c:pt>
                <c:pt idx="859">
                  <c:v>21.28</c:v>
                </c:pt>
                <c:pt idx="860">
                  <c:v>28.01</c:v>
                </c:pt>
                <c:pt idx="861">
                  <c:v>25.46</c:v>
                </c:pt>
                <c:pt idx="862">
                  <c:v>21.81</c:v>
                </c:pt>
                <c:pt idx="863">
                  <c:v>21.59</c:v>
                </c:pt>
                <c:pt idx="864">
                  <c:v>21.59</c:v>
                </c:pt>
                <c:pt idx="865">
                  <c:v>21.59</c:v>
                </c:pt>
                <c:pt idx="866">
                  <c:v>28.48</c:v>
                </c:pt>
                <c:pt idx="867">
                  <c:v>20.29</c:v>
                </c:pt>
                <c:pt idx="868">
                  <c:v>18.96</c:v>
                </c:pt>
                <c:pt idx="869">
                  <c:v>19.010000000000002</c:v>
                </c:pt>
                <c:pt idx="870">
                  <c:v>17.489999999999998</c:v>
                </c:pt>
                <c:pt idx="871">
                  <c:v>17.489999999999998</c:v>
                </c:pt>
                <c:pt idx="872">
                  <c:v>17.489999999999998</c:v>
                </c:pt>
                <c:pt idx="873">
                  <c:v>16.97</c:v>
                </c:pt>
                <c:pt idx="874">
                  <c:v>17.350000000000001</c:v>
                </c:pt>
                <c:pt idx="875">
                  <c:v>17.96</c:v>
                </c:pt>
                <c:pt idx="876">
                  <c:v>17.239999999999998</c:v>
                </c:pt>
                <c:pt idx="877">
                  <c:v>17.82</c:v>
                </c:pt>
                <c:pt idx="878">
                  <c:v>17.82</c:v>
                </c:pt>
                <c:pt idx="879">
                  <c:v>17.82</c:v>
                </c:pt>
                <c:pt idx="880">
                  <c:v>17.16</c:v>
                </c:pt>
                <c:pt idx="881">
                  <c:v>16.52</c:v>
                </c:pt>
                <c:pt idx="882">
                  <c:v>16.16</c:v>
                </c:pt>
                <c:pt idx="883">
                  <c:v>16.850000000000001</c:v>
                </c:pt>
                <c:pt idx="884">
                  <c:v>16.61</c:v>
                </c:pt>
                <c:pt idx="885">
                  <c:v>16.61</c:v>
                </c:pt>
                <c:pt idx="886">
                  <c:v>16.61</c:v>
                </c:pt>
                <c:pt idx="887">
                  <c:v>10.88</c:v>
                </c:pt>
                <c:pt idx="888">
                  <c:v>8.61</c:v>
                </c:pt>
                <c:pt idx="889">
                  <c:v>18.32</c:v>
                </c:pt>
                <c:pt idx="890">
                  <c:v>18.46</c:v>
                </c:pt>
                <c:pt idx="891">
                  <c:v>16.27</c:v>
                </c:pt>
                <c:pt idx="892">
                  <c:v>18.989999999999998</c:v>
                </c:pt>
                <c:pt idx="893">
                  <c:v>20.34</c:v>
                </c:pt>
                <c:pt idx="894">
                  <c:v>21.73</c:v>
                </c:pt>
                <c:pt idx="895">
                  <c:v>22.86</c:v>
                </c:pt>
                <c:pt idx="896">
                  <c:v>14.25</c:v>
                </c:pt>
                <c:pt idx="897">
                  <c:v>14.72</c:v>
                </c:pt>
                <c:pt idx="898">
                  <c:v>18.13</c:v>
                </c:pt>
                <c:pt idx="899">
                  <c:v>18.57</c:v>
                </c:pt>
                <c:pt idx="900">
                  <c:v>19.12</c:v>
                </c:pt>
                <c:pt idx="901">
                  <c:v>19.350000000000001</c:v>
                </c:pt>
                <c:pt idx="902">
                  <c:v>22.2</c:v>
                </c:pt>
                <c:pt idx="903">
                  <c:v>21.78</c:v>
                </c:pt>
                <c:pt idx="904">
                  <c:v>21.75</c:v>
                </c:pt>
                <c:pt idx="905">
                  <c:v>20.84</c:v>
                </c:pt>
                <c:pt idx="906">
                  <c:v>20.92</c:v>
                </c:pt>
                <c:pt idx="907">
                  <c:v>19.59</c:v>
                </c:pt>
                <c:pt idx="908">
                  <c:v>20.260000000000002</c:v>
                </c:pt>
                <c:pt idx="909">
                  <c:v>20.62</c:v>
                </c:pt>
                <c:pt idx="910">
                  <c:v>20.43</c:v>
                </c:pt>
                <c:pt idx="911">
                  <c:v>20.29</c:v>
                </c:pt>
                <c:pt idx="912">
                  <c:v>21.81</c:v>
                </c:pt>
                <c:pt idx="913">
                  <c:v>21.81</c:v>
                </c:pt>
                <c:pt idx="914">
                  <c:v>23.05</c:v>
                </c:pt>
                <c:pt idx="915">
                  <c:v>22.61</c:v>
                </c:pt>
                <c:pt idx="916">
                  <c:v>21.78</c:v>
                </c:pt>
                <c:pt idx="917">
                  <c:v>24.3</c:v>
                </c:pt>
                <c:pt idx="918">
                  <c:v>25.35</c:v>
                </c:pt>
                <c:pt idx="919">
                  <c:v>24.05</c:v>
                </c:pt>
                <c:pt idx="920">
                  <c:v>23.8</c:v>
                </c:pt>
                <c:pt idx="921">
                  <c:v>23.83</c:v>
                </c:pt>
                <c:pt idx="922">
                  <c:v>23.41</c:v>
                </c:pt>
                <c:pt idx="923">
                  <c:v>24.13</c:v>
                </c:pt>
                <c:pt idx="924">
                  <c:v>22.58</c:v>
                </c:pt>
                <c:pt idx="925">
                  <c:v>21.48</c:v>
                </c:pt>
                <c:pt idx="926">
                  <c:v>21.17</c:v>
                </c:pt>
                <c:pt idx="927">
                  <c:v>21.53</c:v>
                </c:pt>
                <c:pt idx="928">
                  <c:v>21.31</c:v>
                </c:pt>
                <c:pt idx="929">
                  <c:v>21.28</c:v>
                </c:pt>
                <c:pt idx="930">
                  <c:v>21.53</c:v>
                </c:pt>
                <c:pt idx="931">
                  <c:v>20.56</c:v>
                </c:pt>
                <c:pt idx="932">
                  <c:v>20.78</c:v>
                </c:pt>
                <c:pt idx="933">
                  <c:v>20.59</c:v>
                </c:pt>
                <c:pt idx="934">
                  <c:v>19.62</c:v>
                </c:pt>
                <c:pt idx="935">
                  <c:v>19.510000000000002</c:v>
                </c:pt>
                <c:pt idx="936">
                  <c:v>19.260000000000002</c:v>
                </c:pt>
                <c:pt idx="937">
                  <c:v>17.16</c:v>
                </c:pt>
                <c:pt idx="938">
                  <c:v>16.72</c:v>
                </c:pt>
                <c:pt idx="939">
                  <c:v>15.22</c:v>
                </c:pt>
                <c:pt idx="940">
                  <c:v>16.91</c:v>
                </c:pt>
                <c:pt idx="941">
                  <c:v>16.829999999999998</c:v>
                </c:pt>
                <c:pt idx="942">
                  <c:v>16.55</c:v>
                </c:pt>
                <c:pt idx="943">
                  <c:v>16.5</c:v>
                </c:pt>
                <c:pt idx="944">
                  <c:v>16.27</c:v>
                </c:pt>
                <c:pt idx="945">
                  <c:v>17.77</c:v>
                </c:pt>
                <c:pt idx="946">
                  <c:v>19.68</c:v>
                </c:pt>
                <c:pt idx="947">
                  <c:v>17.489999999999998</c:v>
                </c:pt>
                <c:pt idx="948">
                  <c:v>17.190000000000001</c:v>
                </c:pt>
                <c:pt idx="949">
                  <c:v>16.55</c:v>
                </c:pt>
                <c:pt idx="950">
                  <c:v>16</c:v>
                </c:pt>
                <c:pt idx="951">
                  <c:v>17.77</c:v>
                </c:pt>
                <c:pt idx="952">
                  <c:v>15.97</c:v>
                </c:pt>
                <c:pt idx="953">
                  <c:v>14.28</c:v>
                </c:pt>
                <c:pt idx="954">
                  <c:v>11.65</c:v>
                </c:pt>
                <c:pt idx="955">
                  <c:v>17.38</c:v>
                </c:pt>
                <c:pt idx="956">
                  <c:v>17.91</c:v>
                </c:pt>
                <c:pt idx="957">
                  <c:v>18.32</c:v>
                </c:pt>
                <c:pt idx="958">
                  <c:v>15.22</c:v>
                </c:pt>
                <c:pt idx="959">
                  <c:v>16.22</c:v>
                </c:pt>
                <c:pt idx="960">
                  <c:v>17.3</c:v>
                </c:pt>
                <c:pt idx="961">
                  <c:v>19.87</c:v>
                </c:pt>
                <c:pt idx="962">
                  <c:v>14.67</c:v>
                </c:pt>
                <c:pt idx="963">
                  <c:v>14.89</c:v>
                </c:pt>
                <c:pt idx="964">
                  <c:v>14.92</c:v>
                </c:pt>
                <c:pt idx="965">
                  <c:v>26.38</c:v>
                </c:pt>
                <c:pt idx="966">
                  <c:v>26.02</c:v>
                </c:pt>
                <c:pt idx="967">
                  <c:v>25.3</c:v>
                </c:pt>
                <c:pt idx="968">
                  <c:v>27.26</c:v>
                </c:pt>
                <c:pt idx="969">
                  <c:v>27.29</c:v>
                </c:pt>
                <c:pt idx="970">
                  <c:v>26.85</c:v>
                </c:pt>
                <c:pt idx="971">
                  <c:v>27.79</c:v>
                </c:pt>
                <c:pt idx="972">
                  <c:v>18.649999999999999</c:v>
                </c:pt>
                <c:pt idx="973">
                  <c:v>17.63</c:v>
                </c:pt>
                <c:pt idx="974">
                  <c:v>19.29</c:v>
                </c:pt>
                <c:pt idx="975">
                  <c:v>18.649999999999999</c:v>
                </c:pt>
                <c:pt idx="976">
                  <c:v>18.88</c:v>
                </c:pt>
                <c:pt idx="977">
                  <c:v>19.260000000000002</c:v>
                </c:pt>
                <c:pt idx="978">
                  <c:v>18.43</c:v>
                </c:pt>
                <c:pt idx="979">
                  <c:v>18.850000000000001</c:v>
                </c:pt>
                <c:pt idx="980">
                  <c:v>20.399999999999999</c:v>
                </c:pt>
                <c:pt idx="981">
                  <c:v>19.399999999999999</c:v>
                </c:pt>
                <c:pt idx="982">
                  <c:v>18.46</c:v>
                </c:pt>
                <c:pt idx="983">
                  <c:v>18.850000000000001</c:v>
                </c:pt>
                <c:pt idx="984">
                  <c:v>19.010000000000002</c:v>
                </c:pt>
                <c:pt idx="985">
                  <c:v>19.010000000000002</c:v>
                </c:pt>
                <c:pt idx="986">
                  <c:v>18.88</c:v>
                </c:pt>
                <c:pt idx="987">
                  <c:v>17.77</c:v>
                </c:pt>
                <c:pt idx="988">
                  <c:v>17.21</c:v>
                </c:pt>
                <c:pt idx="989">
                  <c:v>16.940000000000001</c:v>
                </c:pt>
                <c:pt idx="990">
                  <c:v>16.079999999999998</c:v>
                </c:pt>
                <c:pt idx="991">
                  <c:v>15.89</c:v>
                </c:pt>
                <c:pt idx="992">
                  <c:v>15.94</c:v>
                </c:pt>
                <c:pt idx="993">
                  <c:v>13.62</c:v>
                </c:pt>
                <c:pt idx="994">
                  <c:v>15.03</c:v>
                </c:pt>
                <c:pt idx="995">
                  <c:v>14.83</c:v>
                </c:pt>
                <c:pt idx="996">
                  <c:v>15.06</c:v>
                </c:pt>
                <c:pt idx="997">
                  <c:v>14.47</c:v>
                </c:pt>
                <c:pt idx="998">
                  <c:v>14.42</c:v>
                </c:pt>
                <c:pt idx="999">
                  <c:v>14.42</c:v>
                </c:pt>
                <c:pt idx="1000">
                  <c:v>17.329999999999998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3D7-423E-8E18-9CB8EB2D8AA0}"/>
            </c:ext>
          </c:extLst>
        </c:ser>
        <c:ser>
          <c:idx val="7"/>
          <c:order val="7"/>
          <c:tx>
            <c:strRef>
              <c:f>COVID_practice_2a!$I$1</c:f>
              <c:strCache>
                <c:ptCount val="1"/>
                <c:pt idx="0">
                  <c:v>DE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COVID_practice_2a!$I$2:$I$1002</c:f>
              <c:numCache>
                <c:formatCode>General</c:formatCode>
                <c:ptCount val="1001"/>
                <c:pt idx="0">
                  <c:v>0.4</c:v>
                </c:pt>
                <c:pt idx="1">
                  <c:v>0.2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0.1</c:v>
                </c:pt>
                <c:pt idx="55">
                  <c:v>0.1</c:v>
                </c:pt>
                <c:pt idx="56">
                  <c:v>0.1</c:v>
                </c:pt>
                <c:pt idx="57">
                  <c:v>0.2</c:v>
                </c:pt>
                <c:pt idx="58">
                  <c:v>0.4</c:v>
                </c:pt>
                <c:pt idx="59">
                  <c:v>0.5</c:v>
                </c:pt>
                <c:pt idx="60">
                  <c:v>0.6</c:v>
                </c:pt>
                <c:pt idx="61">
                  <c:v>0.8</c:v>
                </c:pt>
                <c:pt idx="62">
                  <c:v>1.3</c:v>
                </c:pt>
                <c:pt idx="63">
                  <c:v>1.7</c:v>
                </c:pt>
                <c:pt idx="64">
                  <c:v>1.8</c:v>
                </c:pt>
                <c:pt idx="65">
                  <c:v>2</c:v>
                </c:pt>
                <c:pt idx="66">
                  <c:v>2.4</c:v>
                </c:pt>
                <c:pt idx="67">
                  <c:v>3</c:v>
                </c:pt>
                <c:pt idx="68">
                  <c:v>3.5</c:v>
                </c:pt>
                <c:pt idx="69">
                  <c:v>3.4</c:v>
                </c:pt>
                <c:pt idx="70">
                  <c:v>3.89</c:v>
                </c:pt>
                <c:pt idx="71">
                  <c:v>4.1900000000000004</c:v>
                </c:pt>
                <c:pt idx="72">
                  <c:v>4.29</c:v>
                </c:pt>
                <c:pt idx="73">
                  <c:v>6.19</c:v>
                </c:pt>
                <c:pt idx="74">
                  <c:v>6.39</c:v>
                </c:pt>
                <c:pt idx="75">
                  <c:v>6.69</c:v>
                </c:pt>
                <c:pt idx="76">
                  <c:v>7.59</c:v>
                </c:pt>
                <c:pt idx="77">
                  <c:v>9.7899999999999991</c:v>
                </c:pt>
                <c:pt idx="78">
                  <c:v>10.89</c:v>
                </c:pt>
                <c:pt idx="79">
                  <c:v>11.78</c:v>
                </c:pt>
                <c:pt idx="80">
                  <c:v>11.48</c:v>
                </c:pt>
                <c:pt idx="81">
                  <c:v>12.58</c:v>
                </c:pt>
                <c:pt idx="82">
                  <c:v>13.08</c:v>
                </c:pt>
                <c:pt idx="83">
                  <c:v>13.78</c:v>
                </c:pt>
                <c:pt idx="84">
                  <c:v>13.38</c:v>
                </c:pt>
                <c:pt idx="85">
                  <c:v>12.58</c:v>
                </c:pt>
                <c:pt idx="86">
                  <c:v>12.78</c:v>
                </c:pt>
                <c:pt idx="87">
                  <c:v>14.58</c:v>
                </c:pt>
                <c:pt idx="88">
                  <c:v>14.38</c:v>
                </c:pt>
                <c:pt idx="89">
                  <c:v>15.58</c:v>
                </c:pt>
                <c:pt idx="90">
                  <c:v>16.28</c:v>
                </c:pt>
                <c:pt idx="91">
                  <c:v>17.48</c:v>
                </c:pt>
                <c:pt idx="92">
                  <c:v>18.38</c:v>
                </c:pt>
                <c:pt idx="93">
                  <c:v>18.88</c:v>
                </c:pt>
                <c:pt idx="94">
                  <c:v>16.78</c:v>
                </c:pt>
                <c:pt idx="95">
                  <c:v>21.57</c:v>
                </c:pt>
                <c:pt idx="96">
                  <c:v>20.57</c:v>
                </c:pt>
                <c:pt idx="97">
                  <c:v>23.57</c:v>
                </c:pt>
                <c:pt idx="98">
                  <c:v>21.17</c:v>
                </c:pt>
                <c:pt idx="99">
                  <c:v>19.87</c:v>
                </c:pt>
                <c:pt idx="100">
                  <c:v>20.57</c:v>
                </c:pt>
                <c:pt idx="101">
                  <c:v>20.57</c:v>
                </c:pt>
                <c:pt idx="102">
                  <c:v>16.18</c:v>
                </c:pt>
                <c:pt idx="103">
                  <c:v>18.68</c:v>
                </c:pt>
                <c:pt idx="104">
                  <c:v>16.079999999999998</c:v>
                </c:pt>
                <c:pt idx="105">
                  <c:v>16.88</c:v>
                </c:pt>
                <c:pt idx="106">
                  <c:v>19.07</c:v>
                </c:pt>
                <c:pt idx="107">
                  <c:v>18.68</c:v>
                </c:pt>
                <c:pt idx="108">
                  <c:v>19.170000000000002</c:v>
                </c:pt>
                <c:pt idx="109">
                  <c:v>18.88</c:v>
                </c:pt>
                <c:pt idx="110">
                  <c:v>21.37</c:v>
                </c:pt>
                <c:pt idx="111">
                  <c:v>19.97</c:v>
                </c:pt>
                <c:pt idx="112">
                  <c:v>18.579999999999998</c:v>
                </c:pt>
                <c:pt idx="113">
                  <c:v>16.68</c:v>
                </c:pt>
                <c:pt idx="114">
                  <c:v>15.98</c:v>
                </c:pt>
                <c:pt idx="115">
                  <c:v>19.57</c:v>
                </c:pt>
                <c:pt idx="116">
                  <c:v>19.670000000000002</c:v>
                </c:pt>
                <c:pt idx="117">
                  <c:v>15.68</c:v>
                </c:pt>
                <c:pt idx="118">
                  <c:v>15.58</c:v>
                </c:pt>
                <c:pt idx="119">
                  <c:v>15.78</c:v>
                </c:pt>
                <c:pt idx="120">
                  <c:v>16.38</c:v>
                </c:pt>
                <c:pt idx="121">
                  <c:v>16.579999999999998</c:v>
                </c:pt>
                <c:pt idx="122">
                  <c:v>12.18</c:v>
                </c:pt>
                <c:pt idx="123">
                  <c:v>12.18</c:v>
                </c:pt>
                <c:pt idx="124">
                  <c:v>11.68</c:v>
                </c:pt>
                <c:pt idx="125">
                  <c:v>11.38</c:v>
                </c:pt>
                <c:pt idx="126">
                  <c:v>10.89</c:v>
                </c:pt>
                <c:pt idx="127">
                  <c:v>10.49</c:v>
                </c:pt>
                <c:pt idx="128">
                  <c:v>9.69</c:v>
                </c:pt>
                <c:pt idx="129">
                  <c:v>10.39</c:v>
                </c:pt>
                <c:pt idx="130">
                  <c:v>9.49</c:v>
                </c:pt>
                <c:pt idx="131">
                  <c:v>9.09</c:v>
                </c:pt>
                <c:pt idx="132">
                  <c:v>8.59</c:v>
                </c:pt>
                <c:pt idx="133">
                  <c:v>8.59</c:v>
                </c:pt>
                <c:pt idx="134">
                  <c:v>8.09</c:v>
                </c:pt>
                <c:pt idx="135">
                  <c:v>7.79</c:v>
                </c:pt>
                <c:pt idx="136">
                  <c:v>6.59</c:v>
                </c:pt>
                <c:pt idx="137">
                  <c:v>6.79</c:v>
                </c:pt>
                <c:pt idx="138">
                  <c:v>5.59</c:v>
                </c:pt>
                <c:pt idx="139">
                  <c:v>5.49</c:v>
                </c:pt>
                <c:pt idx="140">
                  <c:v>5.49</c:v>
                </c:pt>
                <c:pt idx="141">
                  <c:v>5.79</c:v>
                </c:pt>
                <c:pt idx="142">
                  <c:v>5.79</c:v>
                </c:pt>
                <c:pt idx="143">
                  <c:v>5.59</c:v>
                </c:pt>
                <c:pt idx="144">
                  <c:v>5.09</c:v>
                </c:pt>
                <c:pt idx="145">
                  <c:v>5.49</c:v>
                </c:pt>
                <c:pt idx="146">
                  <c:v>5.59</c:v>
                </c:pt>
                <c:pt idx="147">
                  <c:v>5.79</c:v>
                </c:pt>
                <c:pt idx="148">
                  <c:v>5.69</c:v>
                </c:pt>
                <c:pt idx="149">
                  <c:v>5.49</c:v>
                </c:pt>
                <c:pt idx="150">
                  <c:v>5.29</c:v>
                </c:pt>
                <c:pt idx="151">
                  <c:v>5.99</c:v>
                </c:pt>
                <c:pt idx="152">
                  <c:v>5.59</c:v>
                </c:pt>
                <c:pt idx="153">
                  <c:v>5.49</c:v>
                </c:pt>
                <c:pt idx="154">
                  <c:v>5.39</c:v>
                </c:pt>
                <c:pt idx="155">
                  <c:v>5.89</c:v>
                </c:pt>
                <c:pt idx="156">
                  <c:v>6.39</c:v>
                </c:pt>
                <c:pt idx="157">
                  <c:v>7.29</c:v>
                </c:pt>
                <c:pt idx="158">
                  <c:v>7.89</c:v>
                </c:pt>
                <c:pt idx="159">
                  <c:v>9.49</c:v>
                </c:pt>
                <c:pt idx="160">
                  <c:v>9.99</c:v>
                </c:pt>
                <c:pt idx="161">
                  <c:v>9.89</c:v>
                </c:pt>
                <c:pt idx="162">
                  <c:v>11.09</c:v>
                </c:pt>
                <c:pt idx="163">
                  <c:v>12.28</c:v>
                </c:pt>
                <c:pt idx="164">
                  <c:v>11.68</c:v>
                </c:pt>
                <c:pt idx="165">
                  <c:v>12.78</c:v>
                </c:pt>
                <c:pt idx="166">
                  <c:v>12.08</c:v>
                </c:pt>
                <c:pt idx="167">
                  <c:v>12.58</c:v>
                </c:pt>
                <c:pt idx="168">
                  <c:v>12.78</c:v>
                </c:pt>
                <c:pt idx="169">
                  <c:v>11.19</c:v>
                </c:pt>
                <c:pt idx="170">
                  <c:v>10.99</c:v>
                </c:pt>
                <c:pt idx="171">
                  <c:v>11.58</c:v>
                </c:pt>
                <c:pt idx="172">
                  <c:v>11.68</c:v>
                </c:pt>
                <c:pt idx="173">
                  <c:v>12.68</c:v>
                </c:pt>
                <c:pt idx="174">
                  <c:v>12.78</c:v>
                </c:pt>
                <c:pt idx="175">
                  <c:v>13.28</c:v>
                </c:pt>
                <c:pt idx="176">
                  <c:v>13.48</c:v>
                </c:pt>
                <c:pt idx="177">
                  <c:v>13.18</c:v>
                </c:pt>
                <c:pt idx="178">
                  <c:v>12.68</c:v>
                </c:pt>
                <c:pt idx="179">
                  <c:v>10.79</c:v>
                </c:pt>
                <c:pt idx="180">
                  <c:v>9.7899999999999991</c:v>
                </c:pt>
                <c:pt idx="181">
                  <c:v>10.09</c:v>
                </c:pt>
                <c:pt idx="182">
                  <c:v>9.69</c:v>
                </c:pt>
                <c:pt idx="183">
                  <c:v>10.59</c:v>
                </c:pt>
                <c:pt idx="184">
                  <c:v>9.99</c:v>
                </c:pt>
                <c:pt idx="185">
                  <c:v>10.49</c:v>
                </c:pt>
                <c:pt idx="186">
                  <c:v>10.99</c:v>
                </c:pt>
                <c:pt idx="187">
                  <c:v>10.89</c:v>
                </c:pt>
                <c:pt idx="188">
                  <c:v>9.7899999999999991</c:v>
                </c:pt>
                <c:pt idx="189">
                  <c:v>10.89</c:v>
                </c:pt>
                <c:pt idx="190">
                  <c:v>9.99</c:v>
                </c:pt>
                <c:pt idx="191">
                  <c:v>10.19</c:v>
                </c:pt>
                <c:pt idx="192">
                  <c:v>9.7899999999999991</c:v>
                </c:pt>
                <c:pt idx="193">
                  <c:v>9.49</c:v>
                </c:pt>
                <c:pt idx="194">
                  <c:v>9.49</c:v>
                </c:pt>
                <c:pt idx="195">
                  <c:v>9.69</c:v>
                </c:pt>
                <c:pt idx="196">
                  <c:v>8.59</c:v>
                </c:pt>
                <c:pt idx="197">
                  <c:v>8.39</c:v>
                </c:pt>
                <c:pt idx="198">
                  <c:v>8.2899999999999991</c:v>
                </c:pt>
                <c:pt idx="199">
                  <c:v>7.89</c:v>
                </c:pt>
                <c:pt idx="200">
                  <c:v>7.29</c:v>
                </c:pt>
                <c:pt idx="201">
                  <c:v>6.69</c:v>
                </c:pt>
                <c:pt idx="202">
                  <c:v>6.59</c:v>
                </c:pt>
                <c:pt idx="203">
                  <c:v>6.69</c:v>
                </c:pt>
                <c:pt idx="204">
                  <c:v>6.99</c:v>
                </c:pt>
                <c:pt idx="205">
                  <c:v>6.79</c:v>
                </c:pt>
                <c:pt idx="206">
                  <c:v>6.89</c:v>
                </c:pt>
                <c:pt idx="207">
                  <c:v>6.89</c:v>
                </c:pt>
                <c:pt idx="208">
                  <c:v>7.29</c:v>
                </c:pt>
                <c:pt idx="209">
                  <c:v>7.09</c:v>
                </c:pt>
                <c:pt idx="210">
                  <c:v>6.79</c:v>
                </c:pt>
                <c:pt idx="211">
                  <c:v>6.59</c:v>
                </c:pt>
                <c:pt idx="212">
                  <c:v>6.29</c:v>
                </c:pt>
                <c:pt idx="213">
                  <c:v>6.49</c:v>
                </c:pt>
                <c:pt idx="214">
                  <c:v>6.99</c:v>
                </c:pt>
                <c:pt idx="215">
                  <c:v>6.69</c:v>
                </c:pt>
                <c:pt idx="216">
                  <c:v>6.99</c:v>
                </c:pt>
                <c:pt idx="217">
                  <c:v>7.29</c:v>
                </c:pt>
                <c:pt idx="218">
                  <c:v>7.09</c:v>
                </c:pt>
                <c:pt idx="219">
                  <c:v>8.19</c:v>
                </c:pt>
                <c:pt idx="220">
                  <c:v>8.49</c:v>
                </c:pt>
                <c:pt idx="221">
                  <c:v>8.69</c:v>
                </c:pt>
                <c:pt idx="222">
                  <c:v>9.2899999999999991</c:v>
                </c:pt>
                <c:pt idx="223">
                  <c:v>9.49</c:v>
                </c:pt>
                <c:pt idx="224">
                  <c:v>9.49</c:v>
                </c:pt>
                <c:pt idx="225">
                  <c:v>10.19</c:v>
                </c:pt>
                <c:pt idx="226">
                  <c:v>9.59</c:v>
                </c:pt>
                <c:pt idx="227">
                  <c:v>10.19</c:v>
                </c:pt>
                <c:pt idx="228">
                  <c:v>10.19</c:v>
                </c:pt>
                <c:pt idx="229">
                  <c:v>9.89</c:v>
                </c:pt>
                <c:pt idx="230">
                  <c:v>9.39</c:v>
                </c:pt>
                <c:pt idx="231">
                  <c:v>9.39</c:v>
                </c:pt>
                <c:pt idx="232">
                  <c:v>9.2899999999999991</c:v>
                </c:pt>
                <c:pt idx="233">
                  <c:v>9.39</c:v>
                </c:pt>
                <c:pt idx="234">
                  <c:v>9.09</c:v>
                </c:pt>
                <c:pt idx="235">
                  <c:v>9.49</c:v>
                </c:pt>
                <c:pt idx="236">
                  <c:v>9.7899999999999991</c:v>
                </c:pt>
                <c:pt idx="237">
                  <c:v>10.09</c:v>
                </c:pt>
                <c:pt idx="238">
                  <c:v>10.39</c:v>
                </c:pt>
                <c:pt idx="239">
                  <c:v>10.19</c:v>
                </c:pt>
                <c:pt idx="240">
                  <c:v>10.59</c:v>
                </c:pt>
                <c:pt idx="241">
                  <c:v>9.99</c:v>
                </c:pt>
                <c:pt idx="242">
                  <c:v>9.7899999999999991</c:v>
                </c:pt>
                <c:pt idx="243">
                  <c:v>9.69</c:v>
                </c:pt>
                <c:pt idx="244">
                  <c:v>9.69</c:v>
                </c:pt>
                <c:pt idx="245">
                  <c:v>9.69</c:v>
                </c:pt>
                <c:pt idx="246">
                  <c:v>10.09</c:v>
                </c:pt>
                <c:pt idx="247">
                  <c:v>9.99</c:v>
                </c:pt>
                <c:pt idx="248">
                  <c:v>10.09</c:v>
                </c:pt>
                <c:pt idx="249">
                  <c:v>9.69</c:v>
                </c:pt>
                <c:pt idx="250">
                  <c:v>10.39</c:v>
                </c:pt>
                <c:pt idx="251">
                  <c:v>10.49</c:v>
                </c:pt>
                <c:pt idx="252">
                  <c:v>10.79</c:v>
                </c:pt>
                <c:pt idx="253">
                  <c:v>11.58</c:v>
                </c:pt>
                <c:pt idx="254">
                  <c:v>11.88</c:v>
                </c:pt>
                <c:pt idx="255">
                  <c:v>13.08</c:v>
                </c:pt>
                <c:pt idx="256">
                  <c:v>13.48</c:v>
                </c:pt>
                <c:pt idx="257">
                  <c:v>13.58</c:v>
                </c:pt>
                <c:pt idx="258">
                  <c:v>13.48</c:v>
                </c:pt>
                <c:pt idx="259">
                  <c:v>13.98</c:v>
                </c:pt>
                <c:pt idx="260">
                  <c:v>12.88</c:v>
                </c:pt>
                <c:pt idx="261">
                  <c:v>13.18</c:v>
                </c:pt>
                <c:pt idx="262">
                  <c:v>13.28</c:v>
                </c:pt>
                <c:pt idx="263">
                  <c:v>13.38</c:v>
                </c:pt>
                <c:pt idx="264">
                  <c:v>13.48</c:v>
                </c:pt>
                <c:pt idx="265">
                  <c:v>13.68</c:v>
                </c:pt>
                <c:pt idx="266">
                  <c:v>12.78</c:v>
                </c:pt>
                <c:pt idx="267">
                  <c:v>12.58</c:v>
                </c:pt>
                <c:pt idx="268">
                  <c:v>12.68</c:v>
                </c:pt>
                <c:pt idx="269">
                  <c:v>13.48</c:v>
                </c:pt>
                <c:pt idx="270">
                  <c:v>13.68</c:v>
                </c:pt>
                <c:pt idx="271">
                  <c:v>12.88</c:v>
                </c:pt>
                <c:pt idx="272">
                  <c:v>13.08</c:v>
                </c:pt>
                <c:pt idx="273">
                  <c:v>12.98</c:v>
                </c:pt>
                <c:pt idx="274">
                  <c:v>13.68</c:v>
                </c:pt>
                <c:pt idx="275">
                  <c:v>13.68</c:v>
                </c:pt>
                <c:pt idx="276">
                  <c:v>12.48</c:v>
                </c:pt>
                <c:pt idx="277">
                  <c:v>12.08</c:v>
                </c:pt>
                <c:pt idx="278">
                  <c:v>13.38</c:v>
                </c:pt>
                <c:pt idx="279">
                  <c:v>13.08</c:v>
                </c:pt>
                <c:pt idx="280">
                  <c:v>14.08</c:v>
                </c:pt>
                <c:pt idx="281">
                  <c:v>14.38</c:v>
                </c:pt>
                <c:pt idx="282">
                  <c:v>14.68</c:v>
                </c:pt>
                <c:pt idx="283">
                  <c:v>15.18</c:v>
                </c:pt>
                <c:pt idx="284">
                  <c:v>16.28</c:v>
                </c:pt>
                <c:pt idx="285">
                  <c:v>16.079999999999998</c:v>
                </c:pt>
                <c:pt idx="286">
                  <c:v>16.28</c:v>
                </c:pt>
                <c:pt idx="287">
                  <c:v>15.98</c:v>
                </c:pt>
                <c:pt idx="288">
                  <c:v>16.78</c:v>
                </c:pt>
                <c:pt idx="289">
                  <c:v>18.18</c:v>
                </c:pt>
                <c:pt idx="290">
                  <c:v>18.579999999999998</c:v>
                </c:pt>
                <c:pt idx="291">
                  <c:v>20.37</c:v>
                </c:pt>
                <c:pt idx="292">
                  <c:v>22.07</c:v>
                </c:pt>
                <c:pt idx="293">
                  <c:v>23.57</c:v>
                </c:pt>
                <c:pt idx="294">
                  <c:v>25.37</c:v>
                </c:pt>
                <c:pt idx="295">
                  <c:v>25.17</c:v>
                </c:pt>
                <c:pt idx="296">
                  <c:v>27.66</c:v>
                </c:pt>
                <c:pt idx="297">
                  <c:v>29.86</c:v>
                </c:pt>
                <c:pt idx="298">
                  <c:v>31.06</c:v>
                </c:pt>
                <c:pt idx="299">
                  <c:v>32.36</c:v>
                </c:pt>
                <c:pt idx="300">
                  <c:v>34.65</c:v>
                </c:pt>
                <c:pt idx="301">
                  <c:v>34.35</c:v>
                </c:pt>
                <c:pt idx="302">
                  <c:v>37.15</c:v>
                </c:pt>
                <c:pt idx="303">
                  <c:v>39.75</c:v>
                </c:pt>
                <c:pt idx="304">
                  <c:v>41.74</c:v>
                </c:pt>
                <c:pt idx="305">
                  <c:v>42.94</c:v>
                </c:pt>
                <c:pt idx="306">
                  <c:v>42.74</c:v>
                </c:pt>
                <c:pt idx="307">
                  <c:v>43.94</c:v>
                </c:pt>
                <c:pt idx="308">
                  <c:v>45.34</c:v>
                </c:pt>
                <c:pt idx="309">
                  <c:v>48.04</c:v>
                </c:pt>
                <c:pt idx="310">
                  <c:v>47.04</c:v>
                </c:pt>
                <c:pt idx="311">
                  <c:v>46.84</c:v>
                </c:pt>
                <c:pt idx="312">
                  <c:v>48.44</c:v>
                </c:pt>
                <c:pt idx="313">
                  <c:v>48.84</c:v>
                </c:pt>
                <c:pt idx="314">
                  <c:v>52.23</c:v>
                </c:pt>
                <c:pt idx="315">
                  <c:v>52.83</c:v>
                </c:pt>
                <c:pt idx="316">
                  <c:v>55.63</c:v>
                </c:pt>
                <c:pt idx="317">
                  <c:v>60.92</c:v>
                </c:pt>
                <c:pt idx="318">
                  <c:v>63.42</c:v>
                </c:pt>
                <c:pt idx="319">
                  <c:v>66.31</c:v>
                </c:pt>
                <c:pt idx="320">
                  <c:v>72.099999999999994</c:v>
                </c:pt>
                <c:pt idx="321">
                  <c:v>72.7</c:v>
                </c:pt>
                <c:pt idx="322">
                  <c:v>80.989999999999995</c:v>
                </c:pt>
                <c:pt idx="323">
                  <c:v>79</c:v>
                </c:pt>
                <c:pt idx="324">
                  <c:v>76.900000000000006</c:v>
                </c:pt>
                <c:pt idx="325">
                  <c:v>82.59</c:v>
                </c:pt>
                <c:pt idx="326">
                  <c:v>79.989999999999995</c:v>
                </c:pt>
                <c:pt idx="327">
                  <c:v>82.99</c:v>
                </c:pt>
                <c:pt idx="328">
                  <c:v>82.59</c:v>
                </c:pt>
                <c:pt idx="329">
                  <c:v>80.989999999999995</c:v>
                </c:pt>
                <c:pt idx="330">
                  <c:v>84.09</c:v>
                </c:pt>
                <c:pt idx="331">
                  <c:v>77.900000000000006</c:v>
                </c:pt>
                <c:pt idx="332">
                  <c:v>77.2</c:v>
                </c:pt>
                <c:pt idx="333">
                  <c:v>75.5</c:v>
                </c:pt>
                <c:pt idx="334">
                  <c:v>67.510000000000005</c:v>
                </c:pt>
                <c:pt idx="335">
                  <c:v>65.91</c:v>
                </c:pt>
                <c:pt idx="336">
                  <c:v>62.72</c:v>
                </c:pt>
                <c:pt idx="337">
                  <c:v>61.82</c:v>
                </c:pt>
                <c:pt idx="338">
                  <c:v>66.010000000000005</c:v>
                </c:pt>
                <c:pt idx="339">
                  <c:v>62.82</c:v>
                </c:pt>
                <c:pt idx="340">
                  <c:v>64.22</c:v>
                </c:pt>
                <c:pt idx="341">
                  <c:v>64.22</c:v>
                </c:pt>
                <c:pt idx="342">
                  <c:v>66.11</c:v>
                </c:pt>
                <c:pt idx="343">
                  <c:v>63.32</c:v>
                </c:pt>
                <c:pt idx="344">
                  <c:v>64.510000000000005</c:v>
                </c:pt>
                <c:pt idx="345">
                  <c:v>64.12</c:v>
                </c:pt>
                <c:pt idx="346">
                  <c:v>65.010000000000005</c:v>
                </c:pt>
                <c:pt idx="347">
                  <c:v>65.510000000000005</c:v>
                </c:pt>
                <c:pt idx="348">
                  <c:v>71.510000000000005</c:v>
                </c:pt>
                <c:pt idx="349">
                  <c:v>72.400000000000006</c:v>
                </c:pt>
                <c:pt idx="350">
                  <c:v>75.5</c:v>
                </c:pt>
                <c:pt idx="351">
                  <c:v>80.19</c:v>
                </c:pt>
                <c:pt idx="352">
                  <c:v>79.400000000000006</c:v>
                </c:pt>
                <c:pt idx="353">
                  <c:v>81.09</c:v>
                </c:pt>
                <c:pt idx="354">
                  <c:v>83.89</c:v>
                </c:pt>
                <c:pt idx="355">
                  <c:v>81.290000000000006</c:v>
                </c:pt>
                <c:pt idx="356">
                  <c:v>78.2</c:v>
                </c:pt>
                <c:pt idx="357">
                  <c:v>79.599999999999994</c:v>
                </c:pt>
                <c:pt idx="358">
                  <c:v>75</c:v>
                </c:pt>
                <c:pt idx="359">
                  <c:v>76.5</c:v>
                </c:pt>
                <c:pt idx="360">
                  <c:v>71.91</c:v>
                </c:pt>
                <c:pt idx="361">
                  <c:v>73.8</c:v>
                </c:pt>
                <c:pt idx="362">
                  <c:v>72.7</c:v>
                </c:pt>
                <c:pt idx="363">
                  <c:v>70.709999999999994</c:v>
                </c:pt>
                <c:pt idx="364">
                  <c:v>67.11</c:v>
                </c:pt>
                <c:pt idx="365">
                  <c:v>64.91</c:v>
                </c:pt>
                <c:pt idx="366">
                  <c:v>65.31</c:v>
                </c:pt>
                <c:pt idx="367">
                  <c:v>65.11</c:v>
                </c:pt>
                <c:pt idx="368">
                  <c:v>61.12</c:v>
                </c:pt>
                <c:pt idx="369">
                  <c:v>60.72</c:v>
                </c:pt>
                <c:pt idx="370">
                  <c:v>59.12</c:v>
                </c:pt>
                <c:pt idx="371">
                  <c:v>57.22</c:v>
                </c:pt>
                <c:pt idx="372">
                  <c:v>56.13</c:v>
                </c:pt>
                <c:pt idx="373">
                  <c:v>52.43</c:v>
                </c:pt>
                <c:pt idx="374">
                  <c:v>51.53</c:v>
                </c:pt>
                <c:pt idx="375">
                  <c:v>49.53</c:v>
                </c:pt>
                <c:pt idx="376">
                  <c:v>46.84</c:v>
                </c:pt>
                <c:pt idx="377">
                  <c:v>45.54</c:v>
                </c:pt>
                <c:pt idx="378">
                  <c:v>44.64</c:v>
                </c:pt>
                <c:pt idx="379">
                  <c:v>38.85</c:v>
                </c:pt>
                <c:pt idx="380">
                  <c:v>37.75</c:v>
                </c:pt>
                <c:pt idx="381">
                  <c:v>37.25</c:v>
                </c:pt>
                <c:pt idx="382">
                  <c:v>36.75</c:v>
                </c:pt>
                <c:pt idx="383">
                  <c:v>35.85</c:v>
                </c:pt>
                <c:pt idx="384">
                  <c:v>36.85</c:v>
                </c:pt>
                <c:pt idx="385">
                  <c:v>36.549999999999997</c:v>
                </c:pt>
                <c:pt idx="386">
                  <c:v>39.35</c:v>
                </c:pt>
                <c:pt idx="387">
                  <c:v>39.549999999999997</c:v>
                </c:pt>
                <c:pt idx="388">
                  <c:v>37.549999999999997</c:v>
                </c:pt>
                <c:pt idx="389">
                  <c:v>35.35</c:v>
                </c:pt>
                <c:pt idx="390">
                  <c:v>33.86</c:v>
                </c:pt>
                <c:pt idx="391">
                  <c:v>31.96</c:v>
                </c:pt>
                <c:pt idx="392">
                  <c:v>31.36</c:v>
                </c:pt>
                <c:pt idx="393">
                  <c:v>28.96</c:v>
                </c:pt>
                <c:pt idx="394">
                  <c:v>28.06</c:v>
                </c:pt>
                <c:pt idx="395">
                  <c:v>26.76</c:v>
                </c:pt>
                <c:pt idx="396">
                  <c:v>24.87</c:v>
                </c:pt>
                <c:pt idx="397">
                  <c:v>26.17</c:v>
                </c:pt>
                <c:pt idx="398">
                  <c:v>26.17</c:v>
                </c:pt>
                <c:pt idx="399">
                  <c:v>26.56</c:v>
                </c:pt>
                <c:pt idx="400">
                  <c:v>26.66</c:v>
                </c:pt>
                <c:pt idx="401">
                  <c:v>26.47</c:v>
                </c:pt>
                <c:pt idx="402">
                  <c:v>27.86</c:v>
                </c:pt>
                <c:pt idx="403">
                  <c:v>28.86</c:v>
                </c:pt>
                <c:pt idx="404">
                  <c:v>27.96</c:v>
                </c:pt>
                <c:pt idx="405">
                  <c:v>27.96</c:v>
                </c:pt>
                <c:pt idx="406">
                  <c:v>27.86</c:v>
                </c:pt>
                <c:pt idx="407">
                  <c:v>27.06</c:v>
                </c:pt>
                <c:pt idx="408">
                  <c:v>25.77</c:v>
                </c:pt>
                <c:pt idx="409">
                  <c:v>23.27</c:v>
                </c:pt>
                <c:pt idx="410">
                  <c:v>22.57</c:v>
                </c:pt>
                <c:pt idx="411">
                  <c:v>21.47</c:v>
                </c:pt>
                <c:pt idx="412">
                  <c:v>21.17</c:v>
                </c:pt>
                <c:pt idx="413">
                  <c:v>20.47</c:v>
                </c:pt>
                <c:pt idx="414">
                  <c:v>19.77</c:v>
                </c:pt>
                <c:pt idx="415">
                  <c:v>19.57</c:v>
                </c:pt>
                <c:pt idx="416">
                  <c:v>19.37</c:v>
                </c:pt>
                <c:pt idx="417">
                  <c:v>18.78</c:v>
                </c:pt>
                <c:pt idx="418">
                  <c:v>19.07</c:v>
                </c:pt>
                <c:pt idx="419">
                  <c:v>19.37</c:v>
                </c:pt>
                <c:pt idx="420">
                  <c:v>18.38</c:v>
                </c:pt>
                <c:pt idx="421">
                  <c:v>19.77</c:v>
                </c:pt>
                <c:pt idx="422">
                  <c:v>19.77</c:v>
                </c:pt>
                <c:pt idx="423">
                  <c:v>20.07</c:v>
                </c:pt>
                <c:pt idx="424">
                  <c:v>22.07</c:v>
                </c:pt>
                <c:pt idx="425">
                  <c:v>20.87</c:v>
                </c:pt>
                <c:pt idx="426">
                  <c:v>21.57</c:v>
                </c:pt>
                <c:pt idx="427">
                  <c:v>22.47</c:v>
                </c:pt>
                <c:pt idx="428">
                  <c:v>21.57</c:v>
                </c:pt>
                <c:pt idx="429">
                  <c:v>22.97</c:v>
                </c:pt>
                <c:pt idx="430">
                  <c:v>24.27</c:v>
                </c:pt>
                <c:pt idx="431">
                  <c:v>24.47</c:v>
                </c:pt>
                <c:pt idx="432">
                  <c:v>27.16</c:v>
                </c:pt>
                <c:pt idx="433">
                  <c:v>27.16</c:v>
                </c:pt>
                <c:pt idx="434">
                  <c:v>27.86</c:v>
                </c:pt>
                <c:pt idx="435">
                  <c:v>30.26</c:v>
                </c:pt>
                <c:pt idx="436">
                  <c:v>31.36</c:v>
                </c:pt>
                <c:pt idx="437">
                  <c:v>33.159999999999997</c:v>
                </c:pt>
                <c:pt idx="438">
                  <c:v>32.36</c:v>
                </c:pt>
                <c:pt idx="439">
                  <c:v>30.66</c:v>
                </c:pt>
                <c:pt idx="440">
                  <c:v>31.36</c:v>
                </c:pt>
                <c:pt idx="441">
                  <c:v>31.06</c:v>
                </c:pt>
                <c:pt idx="442">
                  <c:v>30.16</c:v>
                </c:pt>
                <c:pt idx="443">
                  <c:v>30.16</c:v>
                </c:pt>
                <c:pt idx="444">
                  <c:v>29.26</c:v>
                </c:pt>
                <c:pt idx="445">
                  <c:v>30.06</c:v>
                </c:pt>
                <c:pt idx="446">
                  <c:v>31.96</c:v>
                </c:pt>
                <c:pt idx="447">
                  <c:v>31.56</c:v>
                </c:pt>
                <c:pt idx="448">
                  <c:v>33.46</c:v>
                </c:pt>
                <c:pt idx="449">
                  <c:v>34.450000000000003</c:v>
                </c:pt>
                <c:pt idx="450">
                  <c:v>34.85</c:v>
                </c:pt>
                <c:pt idx="451">
                  <c:v>35.049999999999997</c:v>
                </c:pt>
                <c:pt idx="452">
                  <c:v>35.450000000000003</c:v>
                </c:pt>
                <c:pt idx="453">
                  <c:v>36.35</c:v>
                </c:pt>
                <c:pt idx="454">
                  <c:v>35.75</c:v>
                </c:pt>
                <c:pt idx="455">
                  <c:v>34.65</c:v>
                </c:pt>
                <c:pt idx="456">
                  <c:v>33.06</c:v>
                </c:pt>
                <c:pt idx="457">
                  <c:v>32.06</c:v>
                </c:pt>
                <c:pt idx="458">
                  <c:v>30.56</c:v>
                </c:pt>
                <c:pt idx="459">
                  <c:v>29.36</c:v>
                </c:pt>
                <c:pt idx="460">
                  <c:v>26.96</c:v>
                </c:pt>
                <c:pt idx="461">
                  <c:v>26.66</c:v>
                </c:pt>
                <c:pt idx="462">
                  <c:v>25.77</c:v>
                </c:pt>
                <c:pt idx="463">
                  <c:v>24.47</c:v>
                </c:pt>
                <c:pt idx="464">
                  <c:v>24.57</c:v>
                </c:pt>
                <c:pt idx="465">
                  <c:v>22.97</c:v>
                </c:pt>
                <c:pt idx="466">
                  <c:v>22.87</c:v>
                </c:pt>
                <c:pt idx="467">
                  <c:v>21.67</c:v>
                </c:pt>
                <c:pt idx="468">
                  <c:v>21.67</c:v>
                </c:pt>
                <c:pt idx="469">
                  <c:v>21.17</c:v>
                </c:pt>
                <c:pt idx="470">
                  <c:v>20.77</c:v>
                </c:pt>
                <c:pt idx="471">
                  <c:v>18.78</c:v>
                </c:pt>
                <c:pt idx="472">
                  <c:v>18.18</c:v>
                </c:pt>
                <c:pt idx="473">
                  <c:v>17.18</c:v>
                </c:pt>
                <c:pt idx="474">
                  <c:v>16.38</c:v>
                </c:pt>
                <c:pt idx="475">
                  <c:v>15.78</c:v>
                </c:pt>
                <c:pt idx="476">
                  <c:v>14.68</c:v>
                </c:pt>
                <c:pt idx="477">
                  <c:v>14.18</c:v>
                </c:pt>
                <c:pt idx="478">
                  <c:v>13.18</c:v>
                </c:pt>
                <c:pt idx="479">
                  <c:v>12.98</c:v>
                </c:pt>
                <c:pt idx="480">
                  <c:v>11.78</c:v>
                </c:pt>
                <c:pt idx="481">
                  <c:v>11.58</c:v>
                </c:pt>
                <c:pt idx="482">
                  <c:v>11.58</c:v>
                </c:pt>
                <c:pt idx="483">
                  <c:v>11.38</c:v>
                </c:pt>
                <c:pt idx="484">
                  <c:v>10.89</c:v>
                </c:pt>
                <c:pt idx="485">
                  <c:v>10.99</c:v>
                </c:pt>
                <c:pt idx="486">
                  <c:v>10.39</c:v>
                </c:pt>
                <c:pt idx="487">
                  <c:v>9.69</c:v>
                </c:pt>
                <c:pt idx="488">
                  <c:v>9.19</c:v>
                </c:pt>
                <c:pt idx="489">
                  <c:v>8.99</c:v>
                </c:pt>
                <c:pt idx="490">
                  <c:v>8.39</c:v>
                </c:pt>
                <c:pt idx="491">
                  <c:v>8.19</c:v>
                </c:pt>
                <c:pt idx="492">
                  <c:v>7.19</c:v>
                </c:pt>
                <c:pt idx="493">
                  <c:v>6.99</c:v>
                </c:pt>
                <c:pt idx="494">
                  <c:v>6.49</c:v>
                </c:pt>
                <c:pt idx="495">
                  <c:v>6.49</c:v>
                </c:pt>
                <c:pt idx="496">
                  <c:v>5.79</c:v>
                </c:pt>
                <c:pt idx="497">
                  <c:v>5.29</c:v>
                </c:pt>
                <c:pt idx="498">
                  <c:v>4.8899999999999997</c:v>
                </c:pt>
                <c:pt idx="499">
                  <c:v>4.49</c:v>
                </c:pt>
                <c:pt idx="500">
                  <c:v>3.89</c:v>
                </c:pt>
                <c:pt idx="501">
                  <c:v>4.09</c:v>
                </c:pt>
                <c:pt idx="502">
                  <c:v>3.99</c:v>
                </c:pt>
                <c:pt idx="503">
                  <c:v>3.89</c:v>
                </c:pt>
                <c:pt idx="504">
                  <c:v>4.1900000000000004</c:v>
                </c:pt>
                <c:pt idx="505">
                  <c:v>3.99</c:v>
                </c:pt>
                <c:pt idx="506">
                  <c:v>3.89</c:v>
                </c:pt>
                <c:pt idx="507">
                  <c:v>3.5</c:v>
                </c:pt>
                <c:pt idx="508">
                  <c:v>3.2</c:v>
                </c:pt>
                <c:pt idx="509">
                  <c:v>2.9</c:v>
                </c:pt>
                <c:pt idx="510">
                  <c:v>2.7</c:v>
                </c:pt>
                <c:pt idx="511">
                  <c:v>2.7</c:v>
                </c:pt>
                <c:pt idx="512">
                  <c:v>3</c:v>
                </c:pt>
                <c:pt idx="513">
                  <c:v>2.8</c:v>
                </c:pt>
                <c:pt idx="514">
                  <c:v>2.8</c:v>
                </c:pt>
                <c:pt idx="515">
                  <c:v>2.7</c:v>
                </c:pt>
                <c:pt idx="516">
                  <c:v>2.6</c:v>
                </c:pt>
                <c:pt idx="517">
                  <c:v>2.7</c:v>
                </c:pt>
                <c:pt idx="518">
                  <c:v>2.6</c:v>
                </c:pt>
                <c:pt idx="519">
                  <c:v>2.1</c:v>
                </c:pt>
                <c:pt idx="520">
                  <c:v>2</c:v>
                </c:pt>
                <c:pt idx="521">
                  <c:v>1.9</c:v>
                </c:pt>
                <c:pt idx="522">
                  <c:v>1.9</c:v>
                </c:pt>
                <c:pt idx="523">
                  <c:v>1.9</c:v>
                </c:pt>
                <c:pt idx="524">
                  <c:v>1.9</c:v>
                </c:pt>
                <c:pt idx="525">
                  <c:v>2</c:v>
                </c:pt>
                <c:pt idx="526">
                  <c:v>2</c:v>
                </c:pt>
                <c:pt idx="527">
                  <c:v>2.4</c:v>
                </c:pt>
                <c:pt idx="528">
                  <c:v>2.6</c:v>
                </c:pt>
                <c:pt idx="529">
                  <c:v>2.6</c:v>
                </c:pt>
                <c:pt idx="530">
                  <c:v>2.6</c:v>
                </c:pt>
                <c:pt idx="531">
                  <c:v>2.6</c:v>
                </c:pt>
                <c:pt idx="532">
                  <c:v>2.2999999999999998</c:v>
                </c:pt>
                <c:pt idx="533">
                  <c:v>2.2999999999999998</c:v>
                </c:pt>
                <c:pt idx="534">
                  <c:v>2.2999999999999998</c:v>
                </c:pt>
                <c:pt idx="535">
                  <c:v>2.2999999999999998</c:v>
                </c:pt>
                <c:pt idx="536">
                  <c:v>2.7</c:v>
                </c:pt>
                <c:pt idx="537">
                  <c:v>2.7</c:v>
                </c:pt>
                <c:pt idx="538">
                  <c:v>2.8</c:v>
                </c:pt>
                <c:pt idx="539">
                  <c:v>3.5</c:v>
                </c:pt>
                <c:pt idx="540">
                  <c:v>3.89</c:v>
                </c:pt>
                <c:pt idx="541">
                  <c:v>3.7</c:v>
                </c:pt>
                <c:pt idx="542">
                  <c:v>4.1900000000000004</c:v>
                </c:pt>
                <c:pt idx="543">
                  <c:v>4.09</c:v>
                </c:pt>
                <c:pt idx="544">
                  <c:v>4.29</c:v>
                </c:pt>
                <c:pt idx="545">
                  <c:v>4.59</c:v>
                </c:pt>
                <c:pt idx="546">
                  <c:v>4.3899999999999997</c:v>
                </c:pt>
                <c:pt idx="547">
                  <c:v>4.59</c:v>
                </c:pt>
                <c:pt idx="548">
                  <c:v>4.79</c:v>
                </c:pt>
                <c:pt idx="549">
                  <c:v>5.19</c:v>
                </c:pt>
                <c:pt idx="550">
                  <c:v>5.49</c:v>
                </c:pt>
                <c:pt idx="551">
                  <c:v>5.89</c:v>
                </c:pt>
                <c:pt idx="552">
                  <c:v>6.29</c:v>
                </c:pt>
                <c:pt idx="553">
                  <c:v>6.59</c:v>
                </c:pt>
                <c:pt idx="554">
                  <c:v>7.19</c:v>
                </c:pt>
                <c:pt idx="555">
                  <c:v>8.39</c:v>
                </c:pt>
                <c:pt idx="556">
                  <c:v>9.09</c:v>
                </c:pt>
                <c:pt idx="557">
                  <c:v>10.19</c:v>
                </c:pt>
                <c:pt idx="558">
                  <c:v>10.89</c:v>
                </c:pt>
                <c:pt idx="559">
                  <c:v>11.09</c:v>
                </c:pt>
                <c:pt idx="560">
                  <c:v>11.88</c:v>
                </c:pt>
                <c:pt idx="561">
                  <c:v>12.88</c:v>
                </c:pt>
                <c:pt idx="562">
                  <c:v>13.88</c:v>
                </c:pt>
                <c:pt idx="563">
                  <c:v>15.48</c:v>
                </c:pt>
                <c:pt idx="564">
                  <c:v>16.38</c:v>
                </c:pt>
                <c:pt idx="565">
                  <c:v>17.579999999999998</c:v>
                </c:pt>
                <c:pt idx="566">
                  <c:v>18.28</c:v>
                </c:pt>
                <c:pt idx="567">
                  <c:v>18.68</c:v>
                </c:pt>
                <c:pt idx="568">
                  <c:v>20.67</c:v>
                </c:pt>
                <c:pt idx="569">
                  <c:v>21.47</c:v>
                </c:pt>
                <c:pt idx="570">
                  <c:v>23.07</c:v>
                </c:pt>
                <c:pt idx="571">
                  <c:v>24.27</c:v>
                </c:pt>
                <c:pt idx="572">
                  <c:v>25.37</c:v>
                </c:pt>
                <c:pt idx="573">
                  <c:v>25.67</c:v>
                </c:pt>
                <c:pt idx="574">
                  <c:v>28.36</c:v>
                </c:pt>
                <c:pt idx="575">
                  <c:v>29.76</c:v>
                </c:pt>
                <c:pt idx="576">
                  <c:v>31.56</c:v>
                </c:pt>
                <c:pt idx="577">
                  <c:v>31.76</c:v>
                </c:pt>
                <c:pt idx="578">
                  <c:v>31.76</c:v>
                </c:pt>
                <c:pt idx="579">
                  <c:v>31.76</c:v>
                </c:pt>
                <c:pt idx="580">
                  <c:v>32.46</c:v>
                </c:pt>
                <c:pt idx="581">
                  <c:v>32.46</c:v>
                </c:pt>
                <c:pt idx="582">
                  <c:v>32.46</c:v>
                </c:pt>
                <c:pt idx="583">
                  <c:v>34.25</c:v>
                </c:pt>
                <c:pt idx="584">
                  <c:v>34.65</c:v>
                </c:pt>
                <c:pt idx="585">
                  <c:v>34.549999999999997</c:v>
                </c:pt>
                <c:pt idx="586">
                  <c:v>35.950000000000003</c:v>
                </c:pt>
                <c:pt idx="587">
                  <c:v>36.450000000000003</c:v>
                </c:pt>
                <c:pt idx="588">
                  <c:v>36.450000000000003</c:v>
                </c:pt>
                <c:pt idx="589">
                  <c:v>38.049999999999997</c:v>
                </c:pt>
                <c:pt idx="590">
                  <c:v>38.35</c:v>
                </c:pt>
                <c:pt idx="591">
                  <c:v>39.15</c:v>
                </c:pt>
                <c:pt idx="592">
                  <c:v>40.35</c:v>
                </c:pt>
                <c:pt idx="593">
                  <c:v>38.65</c:v>
                </c:pt>
                <c:pt idx="594">
                  <c:v>40.450000000000003</c:v>
                </c:pt>
                <c:pt idx="595">
                  <c:v>39.25</c:v>
                </c:pt>
                <c:pt idx="596">
                  <c:v>36.65</c:v>
                </c:pt>
                <c:pt idx="597">
                  <c:v>37.85</c:v>
                </c:pt>
                <c:pt idx="598">
                  <c:v>40.35</c:v>
                </c:pt>
                <c:pt idx="599">
                  <c:v>42.64</c:v>
                </c:pt>
                <c:pt idx="600">
                  <c:v>45.04</c:v>
                </c:pt>
                <c:pt idx="601">
                  <c:v>43.84</c:v>
                </c:pt>
                <c:pt idx="602">
                  <c:v>43.84</c:v>
                </c:pt>
                <c:pt idx="603">
                  <c:v>46.64</c:v>
                </c:pt>
                <c:pt idx="604">
                  <c:v>46.34</c:v>
                </c:pt>
                <c:pt idx="605">
                  <c:v>45.84</c:v>
                </c:pt>
                <c:pt idx="606">
                  <c:v>44.64</c:v>
                </c:pt>
                <c:pt idx="607">
                  <c:v>44.84</c:v>
                </c:pt>
                <c:pt idx="608">
                  <c:v>44.84</c:v>
                </c:pt>
                <c:pt idx="609">
                  <c:v>45.14</c:v>
                </c:pt>
                <c:pt idx="610">
                  <c:v>46.14</c:v>
                </c:pt>
                <c:pt idx="611">
                  <c:v>45.54</c:v>
                </c:pt>
                <c:pt idx="612">
                  <c:v>45.64</c:v>
                </c:pt>
                <c:pt idx="613">
                  <c:v>44.34</c:v>
                </c:pt>
                <c:pt idx="614">
                  <c:v>43.64</c:v>
                </c:pt>
                <c:pt idx="615">
                  <c:v>43.74</c:v>
                </c:pt>
                <c:pt idx="616">
                  <c:v>44.04</c:v>
                </c:pt>
                <c:pt idx="617">
                  <c:v>42.44</c:v>
                </c:pt>
                <c:pt idx="618">
                  <c:v>43.34</c:v>
                </c:pt>
                <c:pt idx="619">
                  <c:v>43.94</c:v>
                </c:pt>
                <c:pt idx="620">
                  <c:v>44.44</c:v>
                </c:pt>
                <c:pt idx="621">
                  <c:v>44.14</c:v>
                </c:pt>
                <c:pt idx="622">
                  <c:v>44.04</c:v>
                </c:pt>
                <c:pt idx="623">
                  <c:v>46.14</c:v>
                </c:pt>
                <c:pt idx="624">
                  <c:v>45.64</c:v>
                </c:pt>
                <c:pt idx="625">
                  <c:v>43.84</c:v>
                </c:pt>
                <c:pt idx="626">
                  <c:v>43.44</c:v>
                </c:pt>
                <c:pt idx="627">
                  <c:v>42.24</c:v>
                </c:pt>
                <c:pt idx="628">
                  <c:v>42.14</c:v>
                </c:pt>
                <c:pt idx="629">
                  <c:v>40.75</c:v>
                </c:pt>
                <c:pt idx="630">
                  <c:v>38.950000000000003</c:v>
                </c:pt>
                <c:pt idx="631">
                  <c:v>39.549999999999997</c:v>
                </c:pt>
                <c:pt idx="632">
                  <c:v>38.950000000000003</c:v>
                </c:pt>
                <c:pt idx="633">
                  <c:v>37.450000000000003</c:v>
                </c:pt>
                <c:pt idx="634">
                  <c:v>36.450000000000003</c:v>
                </c:pt>
                <c:pt idx="635">
                  <c:v>35.549999999999997</c:v>
                </c:pt>
                <c:pt idx="636">
                  <c:v>35.950000000000003</c:v>
                </c:pt>
                <c:pt idx="637">
                  <c:v>35.549999999999997</c:v>
                </c:pt>
                <c:pt idx="638">
                  <c:v>33.56</c:v>
                </c:pt>
                <c:pt idx="639">
                  <c:v>32.86</c:v>
                </c:pt>
                <c:pt idx="640">
                  <c:v>30.56</c:v>
                </c:pt>
                <c:pt idx="641">
                  <c:v>31.16</c:v>
                </c:pt>
                <c:pt idx="642">
                  <c:v>30.36</c:v>
                </c:pt>
                <c:pt idx="643">
                  <c:v>28.96</c:v>
                </c:pt>
                <c:pt idx="644">
                  <c:v>28.46</c:v>
                </c:pt>
                <c:pt idx="645">
                  <c:v>27.76</c:v>
                </c:pt>
                <c:pt idx="646">
                  <c:v>26.17</c:v>
                </c:pt>
                <c:pt idx="647">
                  <c:v>26.66</c:v>
                </c:pt>
                <c:pt idx="648">
                  <c:v>26.17</c:v>
                </c:pt>
                <c:pt idx="649">
                  <c:v>25.37</c:v>
                </c:pt>
                <c:pt idx="650">
                  <c:v>25.17</c:v>
                </c:pt>
                <c:pt idx="651">
                  <c:v>25.37</c:v>
                </c:pt>
                <c:pt idx="652">
                  <c:v>24.77</c:v>
                </c:pt>
                <c:pt idx="653">
                  <c:v>24.37</c:v>
                </c:pt>
                <c:pt idx="654">
                  <c:v>22.97</c:v>
                </c:pt>
                <c:pt idx="655">
                  <c:v>23.57</c:v>
                </c:pt>
                <c:pt idx="656">
                  <c:v>24.17</c:v>
                </c:pt>
                <c:pt idx="657">
                  <c:v>23.77</c:v>
                </c:pt>
                <c:pt idx="658">
                  <c:v>23.77</c:v>
                </c:pt>
                <c:pt idx="659">
                  <c:v>24.47</c:v>
                </c:pt>
                <c:pt idx="660">
                  <c:v>26.37</c:v>
                </c:pt>
                <c:pt idx="661">
                  <c:v>26.56</c:v>
                </c:pt>
                <c:pt idx="662">
                  <c:v>27.56</c:v>
                </c:pt>
                <c:pt idx="663">
                  <c:v>28.06</c:v>
                </c:pt>
                <c:pt idx="664">
                  <c:v>29.26</c:v>
                </c:pt>
                <c:pt idx="665">
                  <c:v>30.76</c:v>
                </c:pt>
                <c:pt idx="666">
                  <c:v>31.86</c:v>
                </c:pt>
                <c:pt idx="667">
                  <c:v>32.46</c:v>
                </c:pt>
                <c:pt idx="668">
                  <c:v>35.15</c:v>
                </c:pt>
                <c:pt idx="669">
                  <c:v>34.85</c:v>
                </c:pt>
                <c:pt idx="670">
                  <c:v>35.15</c:v>
                </c:pt>
                <c:pt idx="671">
                  <c:v>36.549999999999997</c:v>
                </c:pt>
                <c:pt idx="672">
                  <c:v>35.450000000000003</c:v>
                </c:pt>
                <c:pt idx="673">
                  <c:v>36.75</c:v>
                </c:pt>
                <c:pt idx="674">
                  <c:v>37.65</c:v>
                </c:pt>
                <c:pt idx="675">
                  <c:v>34.35</c:v>
                </c:pt>
                <c:pt idx="676">
                  <c:v>33.46</c:v>
                </c:pt>
                <c:pt idx="677">
                  <c:v>33.06</c:v>
                </c:pt>
                <c:pt idx="678">
                  <c:v>33.36</c:v>
                </c:pt>
                <c:pt idx="679">
                  <c:v>37.35</c:v>
                </c:pt>
                <c:pt idx="680">
                  <c:v>39.35</c:v>
                </c:pt>
                <c:pt idx="681">
                  <c:v>42.34</c:v>
                </c:pt>
                <c:pt idx="682">
                  <c:v>49.73</c:v>
                </c:pt>
                <c:pt idx="683">
                  <c:v>53.13</c:v>
                </c:pt>
                <c:pt idx="684">
                  <c:v>55.73</c:v>
                </c:pt>
                <c:pt idx="685">
                  <c:v>56.03</c:v>
                </c:pt>
                <c:pt idx="686">
                  <c:v>55.93</c:v>
                </c:pt>
                <c:pt idx="687">
                  <c:v>58.12</c:v>
                </c:pt>
                <c:pt idx="688">
                  <c:v>59.02</c:v>
                </c:pt>
                <c:pt idx="689">
                  <c:v>58.52</c:v>
                </c:pt>
                <c:pt idx="690">
                  <c:v>60.12</c:v>
                </c:pt>
                <c:pt idx="691">
                  <c:v>62.22</c:v>
                </c:pt>
                <c:pt idx="692">
                  <c:v>62.32</c:v>
                </c:pt>
                <c:pt idx="693">
                  <c:v>64.02</c:v>
                </c:pt>
                <c:pt idx="694">
                  <c:v>62.52</c:v>
                </c:pt>
                <c:pt idx="695">
                  <c:v>66.11</c:v>
                </c:pt>
                <c:pt idx="696">
                  <c:v>67.91</c:v>
                </c:pt>
                <c:pt idx="697">
                  <c:v>68.91</c:v>
                </c:pt>
                <c:pt idx="698">
                  <c:v>70.31</c:v>
                </c:pt>
                <c:pt idx="699">
                  <c:v>73.8</c:v>
                </c:pt>
                <c:pt idx="700">
                  <c:v>73.5</c:v>
                </c:pt>
                <c:pt idx="701">
                  <c:v>79.599999999999994</c:v>
                </c:pt>
                <c:pt idx="702">
                  <c:v>84.19</c:v>
                </c:pt>
                <c:pt idx="703">
                  <c:v>94.38</c:v>
                </c:pt>
                <c:pt idx="704">
                  <c:v>102.46</c:v>
                </c:pt>
                <c:pt idx="705">
                  <c:v>99.07</c:v>
                </c:pt>
                <c:pt idx="706">
                  <c:v>100.27</c:v>
                </c:pt>
                <c:pt idx="707">
                  <c:v>106.36</c:v>
                </c:pt>
                <c:pt idx="708">
                  <c:v>138.02000000000001</c:v>
                </c:pt>
                <c:pt idx="709">
                  <c:v>161.69</c:v>
                </c:pt>
                <c:pt idx="710">
                  <c:v>190.25</c:v>
                </c:pt>
                <c:pt idx="711">
                  <c:v>220.21</c:v>
                </c:pt>
                <c:pt idx="712">
                  <c:v>235.49</c:v>
                </c:pt>
                <c:pt idx="713">
                  <c:v>260.06</c:v>
                </c:pt>
                <c:pt idx="714">
                  <c:v>264.55</c:v>
                </c:pt>
                <c:pt idx="715">
                  <c:v>259.45999999999998</c:v>
                </c:pt>
                <c:pt idx="716">
                  <c:v>279.63</c:v>
                </c:pt>
                <c:pt idx="717">
                  <c:v>297.11</c:v>
                </c:pt>
                <c:pt idx="718">
                  <c:v>302.39999999999998</c:v>
                </c:pt>
                <c:pt idx="719">
                  <c:v>321.98</c:v>
                </c:pt>
                <c:pt idx="720">
                  <c:v>324.87</c:v>
                </c:pt>
                <c:pt idx="721">
                  <c:v>332.66</c:v>
                </c:pt>
                <c:pt idx="722">
                  <c:v>343.95</c:v>
                </c:pt>
                <c:pt idx="723">
                  <c:v>324.17</c:v>
                </c:pt>
                <c:pt idx="724">
                  <c:v>302.10000000000002</c:v>
                </c:pt>
                <c:pt idx="725">
                  <c:v>285.02</c:v>
                </c:pt>
                <c:pt idx="726">
                  <c:v>274.04000000000002</c:v>
                </c:pt>
                <c:pt idx="727">
                  <c:v>255.06</c:v>
                </c:pt>
                <c:pt idx="728">
                  <c:v>245.78</c:v>
                </c:pt>
                <c:pt idx="729">
                  <c:v>215.32</c:v>
                </c:pt>
                <c:pt idx="730">
                  <c:v>203.03</c:v>
                </c:pt>
                <c:pt idx="731">
                  <c:v>193.94</c:v>
                </c:pt>
                <c:pt idx="732">
                  <c:v>181.76</c:v>
                </c:pt>
                <c:pt idx="733">
                  <c:v>168.58</c:v>
                </c:pt>
                <c:pt idx="734">
                  <c:v>165.28</c:v>
                </c:pt>
                <c:pt idx="735">
                  <c:v>159.69</c:v>
                </c:pt>
                <c:pt idx="736">
                  <c:v>158.29</c:v>
                </c:pt>
                <c:pt idx="737">
                  <c:v>146.01</c:v>
                </c:pt>
                <c:pt idx="738">
                  <c:v>122.84</c:v>
                </c:pt>
                <c:pt idx="739">
                  <c:v>108.36</c:v>
                </c:pt>
                <c:pt idx="740">
                  <c:v>98.67</c:v>
                </c:pt>
                <c:pt idx="741">
                  <c:v>89.58</c:v>
                </c:pt>
                <c:pt idx="742">
                  <c:v>83.49</c:v>
                </c:pt>
                <c:pt idx="743">
                  <c:v>72.7</c:v>
                </c:pt>
                <c:pt idx="744">
                  <c:v>61.82</c:v>
                </c:pt>
                <c:pt idx="745">
                  <c:v>54.63</c:v>
                </c:pt>
                <c:pt idx="746">
                  <c:v>50.83</c:v>
                </c:pt>
                <c:pt idx="747">
                  <c:v>47.74</c:v>
                </c:pt>
                <c:pt idx="748">
                  <c:v>45.54</c:v>
                </c:pt>
                <c:pt idx="749">
                  <c:v>44.34</c:v>
                </c:pt>
                <c:pt idx="750">
                  <c:v>40.25</c:v>
                </c:pt>
                <c:pt idx="751">
                  <c:v>37.75</c:v>
                </c:pt>
                <c:pt idx="752">
                  <c:v>35.15</c:v>
                </c:pt>
                <c:pt idx="753">
                  <c:v>32.36</c:v>
                </c:pt>
                <c:pt idx="754">
                  <c:v>31.56</c:v>
                </c:pt>
                <c:pt idx="755">
                  <c:v>30.46</c:v>
                </c:pt>
                <c:pt idx="756">
                  <c:v>27.26</c:v>
                </c:pt>
                <c:pt idx="757">
                  <c:v>25.07</c:v>
                </c:pt>
                <c:pt idx="758">
                  <c:v>23.17</c:v>
                </c:pt>
                <c:pt idx="759">
                  <c:v>22.47</c:v>
                </c:pt>
                <c:pt idx="760">
                  <c:v>21.07</c:v>
                </c:pt>
                <c:pt idx="761">
                  <c:v>19.57</c:v>
                </c:pt>
                <c:pt idx="762">
                  <c:v>18.78</c:v>
                </c:pt>
                <c:pt idx="763">
                  <c:v>17.68</c:v>
                </c:pt>
                <c:pt idx="764">
                  <c:v>14.58</c:v>
                </c:pt>
                <c:pt idx="765">
                  <c:v>12.68</c:v>
                </c:pt>
                <c:pt idx="766">
                  <c:v>11.38</c:v>
                </c:pt>
                <c:pt idx="767">
                  <c:v>11.09</c:v>
                </c:pt>
                <c:pt idx="768">
                  <c:v>10.39</c:v>
                </c:pt>
                <c:pt idx="769">
                  <c:v>9.89</c:v>
                </c:pt>
                <c:pt idx="770">
                  <c:v>9.89</c:v>
                </c:pt>
                <c:pt idx="771">
                  <c:v>9.89</c:v>
                </c:pt>
                <c:pt idx="772">
                  <c:v>10.09</c:v>
                </c:pt>
                <c:pt idx="773">
                  <c:v>9.89</c:v>
                </c:pt>
                <c:pt idx="774">
                  <c:v>9.59</c:v>
                </c:pt>
                <c:pt idx="775">
                  <c:v>9.39</c:v>
                </c:pt>
                <c:pt idx="776">
                  <c:v>9.39</c:v>
                </c:pt>
                <c:pt idx="777">
                  <c:v>9.2899999999999991</c:v>
                </c:pt>
                <c:pt idx="778">
                  <c:v>8.99</c:v>
                </c:pt>
                <c:pt idx="779">
                  <c:v>8.09</c:v>
                </c:pt>
                <c:pt idx="780">
                  <c:v>7.79</c:v>
                </c:pt>
                <c:pt idx="781">
                  <c:v>7.69</c:v>
                </c:pt>
                <c:pt idx="782">
                  <c:v>7.39</c:v>
                </c:pt>
                <c:pt idx="783">
                  <c:v>7.49</c:v>
                </c:pt>
                <c:pt idx="784">
                  <c:v>6.79</c:v>
                </c:pt>
                <c:pt idx="785">
                  <c:v>6.59</c:v>
                </c:pt>
                <c:pt idx="786">
                  <c:v>6.29</c:v>
                </c:pt>
                <c:pt idx="787">
                  <c:v>6.19</c:v>
                </c:pt>
                <c:pt idx="788">
                  <c:v>6.09</c:v>
                </c:pt>
                <c:pt idx="789">
                  <c:v>5.99</c:v>
                </c:pt>
                <c:pt idx="790">
                  <c:v>5.89</c:v>
                </c:pt>
                <c:pt idx="791">
                  <c:v>6.19</c:v>
                </c:pt>
                <c:pt idx="792">
                  <c:v>5.99</c:v>
                </c:pt>
                <c:pt idx="793">
                  <c:v>6.09</c:v>
                </c:pt>
                <c:pt idx="794">
                  <c:v>6.09</c:v>
                </c:pt>
                <c:pt idx="795">
                  <c:v>6.29</c:v>
                </c:pt>
                <c:pt idx="796">
                  <c:v>6.19</c:v>
                </c:pt>
                <c:pt idx="797">
                  <c:v>6.39</c:v>
                </c:pt>
                <c:pt idx="798">
                  <c:v>6.59</c:v>
                </c:pt>
                <c:pt idx="799">
                  <c:v>7.09</c:v>
                </c:pt>
                <c:pt idx="800">
                  <c:v>7.39</c:v>
                </c:pt>
                <c:pt idx="801">
                  <c:v>7.69</c:v>
                </c:pt>
                <c:pt idx="802">
                  <c:v>7.49</c:v>
                </c:pt>
                <c:pt idx="803">
                  <c:v>7.79</c:v>
                </c:pt>
                <c:pt idx="804">
                  <c:v>7.79</c:v>
                </c:pt>
                <c:pt idx="805">
                  <c:v>8.09</c:v>
                </c:pt>
                <c:pt idx="806">
                  <c:v>8.99</c:v>
                </c:pt>
                <c:pt idx="807">
                  <c:v>9.7899999999999991</c:v>
                </c:pt>
                <c:pt idx="808">
                  <c:v>9.99</c:v>
                </c:pt>
                <c:pt idx="809">
                  <c:v>10.99</c:v>
                </c:pt>
                <c:pt idx="810">
                  <c:v>11.68</c:v>
                </c:pt>
                <c:pt idx="811">
                  <c:v>12.18</c:v>
                </c:pt>
                <c:pt idx="812">
                  <c:v>12.88</c:v>
                </c:pt>
                <c:pt idx="813">
                  <c:v>13.58</c:v>
                </c:pt>
                <c:pt idx="814">
                  <c:v>14.88</c:v>
                </c:pt>
                <c:pt idx="815">
                  <c:v>15.98</c:v>
                </c:pt>
                <c:pt idx="816">
                  <c:v>16.48</c:v>
                </c:pt>
                <c:pt idx="817">
                  <c:v>16.68</c:v>
                </c:pt>
                <c:pt idx="818">
                  <c:v>16.079999999999998</c:v>
                </c:pt>
                <c:pt idx="819">
                  <c:v>16.38</c:v>
                </c:pt>
                <c:pt idx="820">
                  <c:v>15.98</c:v>
                </c:pt>
                <c:pt idx="821">
                  <c:v>15.48</c:v>
                </c:pt>
                <c:pt idx="822">
                  <c:v>16.88</c:v>
                </c:pt>
                <c:pt idx="823">
                  <c:v>16.88</c:v>
                </c:pt>
                <c:pt idx="824">
                  <c:v>16.579999999999998</c:v>
                </c:pt>
                <c:pt idx="825">
                  <c:v>17.48</c:v>
                </c:pt>
                <c:pt idx="826">
                  <c:v>17.98</c:v>
                </c:pt>
                <c:pt idx="827">
                  <c:v>19.07</c:v>
                </c:pt>
                <c:pt idx="828">
                  <c:v>19.57</c:v>
                </c:pt>
                <c:pt idx="829">
                  <c:v>19.97</c:v>
                </c:pt>
                <c:pt idx="830">
                  <c:v>21.07</c:v>
                </c:pt>
                <c:pt idx="831">
                  <c:v>22.17</c:v>
                </c:pt>
                <c:pt idx="832">
                  <c:v>22.27</c:v>
                </c:pt>
                <c:pt idx="833">
                  <c:v>22.67</c:v>
                </c:pt>
                <c:pt idx="834">
                  <c:v>25.77</c:v>
                </c:pt>
                <c:pt idx="835">
                  <c:v>28.06</c:v>
                </c:pt>
                <c:pt idx="836">
                  <c:v>30.46</c:v>
                </c:pt>
                <c:pt idx="837">
                  <c:v>32.36</c:v>
                </c:pt>
                <c:pt idx="838">
                  <c:v>33.659999999999997</c:v>
                </c:pt>
                <c:pt idx="839">
                  <c:v>35.950000000000003</c:v>
                </c:pt>
                <c:pt idx="840">
                  <c:v>38.35</c:v>
                </c:pt>
                <c:pt idx="841">
                  <c:v>39.950000000000003</c:v>
                </c:pt>
                <c:pt idx="842">
                  <c:v>42.54</c:v>
                </c:pt>
                <c:pt idx="843">
                  <c:v>45.24</c:v>
                </c:pt>
                <c:pt idx="844">
                  <c:v>48.04</c:v>
                </c:pt>
                <c:pt idx="845">
                  <c:v>50.73</c:v>
                </c:pt>
                <c:pt idx="846">
                  <c:v>51.23</c:v>
                </c:pt>
                <c:pt idx="847">
                  <c:v>54.73</c:v>
                </c:pt>
                <c:pt idx="848">
                  <c:v>56.53</c:v>
                </c:pt>
                <c:pt idx="849">
                  <c:v>59.82</c:v>
                </c:pt>
                <c:pt idx="850">
                  <c:v>60.72</c:v>
                </c:pt>
                <c:pt idx="851">
                  <c:v>61.42</c:v>
                </c:pt>
                <c:pt idx="852">
                  <c:v>59.72</c:v>
                </c:pt>
                <c:pt idx="853">
                  <c:v>60.02</c:v>
                </c:pt>
                <c:pt idx="854">
                  <c:v>58.02</c:v>
                </c:pt>
                <c:pt idx="855">
                  <c:v>56.03</c:v>
                </c:pt>
                <c:pt idx="856">
                  <c:v>54.53</c:v>
                </c:pt>
                <c:pt idx="857">
                  <c:v>51.93</c:v>
                </c:pt>
                <c:pt idx="858">
                  <c:v>51.73</c:v>
                </c:pt>
                <c:pt idx="859">
                  <c:v>52.03</c:v>
                </c:pt>
                <c:pt idx="860">
                  <c:v>50.33</c:v>
                </c:pt>
                <c:pt idx="861">
                  <c:v>45.54</c:v>
                </c:pt>
                <c:pt idx="862">
                  <c:v>43.54</c:v>
                </c:pt>
                <c:pt idx="863">
                  <c:v>39.049999999999997</c:v>
                </c:pt>
                <c:pt idx="864">
                  <c:v>36.450000000000003</c:v>
                </c:pt>
                <c:pt idx="865">
                  <c:v>32.86</c:v>
                </c:pt>
                <c:pt idx="866">
                  <c:v>30.26</c:v>
                </c:pt>
                <c:pt idx="867">
                  <c:v>29.66</c:v>
                </c:pt>
                <c:pt idx="868">
                  <c:v>36.049999999999997</c:v>
                </c:pt>
                <c:pt idx="869">
                  <c:v>34.549999999999997</c:v>
                </c:pt>
                <c:pt idx="870">
                  <c:v>34.549999999999997</c:v>
                </c:pt>
                <c:pt idx="871">
                  <c:v>33.86</c:v>
                </c:pt>
                <c:pt idx="872">
                  <c:v>32.46</c:v>
                </c:pt>
                <c:pt idx="873">
                  <c:v>31.96</c:v>
                </c:pt>
                <c:pt idx="874">
                  <c:v>31.76</c:v>
                </c:pt>
                <c:pt idx="875">
                  <c:v>26.56</c:v>
                </c:pt>
                <c:pt idx="876">
                  <c:v>25.57</c:v>
                </c:pt>
                <c:pt idx="877">
                  <c:v>24.17</c:v>
                </c:pt>
                <c:pt idx="878">
                  <c:v>25.47</c:v>
                </c:pt>
                <c:pt idx="879">
                  <c:v>24.47</c:v>
                </c:pt>
                <c:pt idx="880">
                  <c:v>25.07</c:v>
                </c:pt>
                <c:pt idx="881">
                  <c:v>25.37</c:v>
                </c:pt>
                <c:pt idx="882">
                  <c:v>23.67</c:v>
                </c:pt>
                <c:pt idx="883">
                  <c:v>24.97</c:v>
                </c:pt>
                <c:pt idx="884">
                  <c:v>24.27</c:v>
                </c:pt>
                <c:pt idx="885">
                  <c:v>18.68</c:v>
                </c:pt>
                <c:pt idx="886">
                  <c:v>15.48</c:v>
                </c:pt>
                <c:pt idx="887">
                  <c:v>23.07</c:v>
                </c:pt>
                <c:pt idx="888">
                  <c:v>22.47</c:v>
                </c:pt>
                <c:pt idx="889">
                  <c:v>24.47</c:v>
                </c:pt>
                <c:pt idx="890">
                  <c:v>23.87</c:v>
                </c:pt>
                <c:pt idx="891">
                  <c:v>25.27</c:v>
                </c:pt>
                <c:pt idx="892">
                  <c:v>25.27</c:v>
                </c:pt>
                <c:pt idx="893">
                  <c:v>25.27</c:v>
                </c:pt>
                <c:pt idx="894">
                  <c:v>24.97</c:v>
                </c:pt>
                <c:pt idx="895">
                  <c:v>25.17</c:v>
                </c:pt>
                <c:pt idx="896">
                  <c:v>23.87</c:v>
                </c:pt>
                <c:pt idx="897">
                  <c:v>24.07</c:v>
                </c:pt>
                <c:pt idx="898">
                  <c:v>23.87</c:v>
                </c:pt>
                <c:pt idx="899">
                  <c:v>23.87</c:v>
                </c:pt>
                <c:pt idx="900">
                  <c:v>23.87</c:v>
                </c:pt>
                <c:pt idx="901">
                  <c:v>28.56</c:v>
                </c:pt>
                <c:pt idx="902">
                  <c:v>29.26</c:v>
                </c:pt>
                <c:pt idx="903">
                  <c:v>30.96</c:v>
                </c:pt>
                <c:pt idx="904">
                  <c:v>26.27</c:v>
                </c:pt>
                <c:pt idx="905">
                  <c:v>31.16</c:v>
                </c:pt>
                <c:pt idx="906">
                  <c:v>31.16</c:v>
                </c:pt>
                <c:pt idx="907">
                  <c:v>31.16</c:v>
                </c:pt>
                <c:pt idx="908">
                  <c:v>28.76</c:v>
                </c:pt>
                <c:pt idx="909">
                  <c:v>30.26</c:v>
                </c:pt>
                <c:pt idx="910">
                  <c:v>25.87</c:v>
                </c:pt>
                <c:pt idx="911">
                  <c:v>37.450000000000003</c:v>
                </c:pt>
                <c:pt idx="912">
                  <c:v>33.56</c:v>
                </c:pt>
                <c:pt idx="913">
                  <c:v>33.56</c:v>
                </c:pt>
                <c:pt idx="914">
                  <c:v>33.56</c:v>
                </c:pt>
                <c:pt idx="915">
                  <c:v>35.65</c:v>
                </c:pt>
                <c:pt idx="916">
                  <c:v>34.950000000000003</c:v>
                </c:pt>
                <c:pt idx="917">
                  <c:v>40.25</c:v>
                </c:pt>
                <c:pt idx="918">
                  <c:v>33.159999999999997</c:v>
                </c:pt>
                <c:pt idx="919">
                  <c:v>34.549999999999997</c:v>
                </c:pt>
                <c:pt idx="920">
                  <c:v>34.549999999999997</c:v>
                </c:pt>
                <c:pt idx="921">
                  <c:v>34.549999999999997</c:v>
                </c:pt>
                <c:pt idx="922">
                  <c:v>32.76</c:v>
                </c:pt>
                <c:pt idx="923">
                  <c:v>31.76</c:v>
                </c:pt>
                <c:pt idx="924">
                  <c:v>31.86</c:v>
                </c:pt>
                <c:pt idx="925">
                  <c:v>32.56</c:v>
                </c:pt>
                <c:pt idx="926">
                  <c:v>30.66</c:v>
                </c:pt>
                <c:pt idx="927">
                  <c:v>30.66</c:v>
                </c:pt>
                <c:pt idx="928">
                  <c:v>30.66</c:v>
                </c:pt>
                <c:pt idx="929">
                  <c:v>29.66</c:v>
                </c:pt>
                <c:pt idx="930">
                  <c:v>29.96</c:v>
                </c:pt>
                <c:pt idx="931">
                  <c:v>29.26</c:v>
                </c:pt>
                <c:pt idx="932">
                  <c:v>29.26</c:v>
                </c:pt>
                <c:pt idx="933">
                  <c:v>29.56</c:v>
                </c:pt>
                <c:pt idx="934">
                  <c:v>29.56</c:v>
                </c:pt>
                <c:pt idx="935">
                  <c:v>29.56</c:v>
                </c:pt>
                <c:pt idx="936">
                  <c:v>29.86</c:v>
                </c:pt>
                <c:pt idx="937">
                  <c:v>29.06</c:v>
                </c:pt>
                <c:pt idx="938">
                  <c:v>27.76</c:v>
                </c:pt>
                <c:pt idx="939">
                  <c:v>27.66</c:v>
                </c:pt>
                <c:pt idx="940">
                  <c:v>28.26</c:v>
                </c:pt>
                <c:pt idx="941">
                  <c:v>28.26</c:v>
                </c:pt>
                <c:pt idx="942">
                  <c:v>28.26</c:v>
                </c:pt>
                <c:pt idx="943">
                  <c:v>26.56</c:v>
                </c:pt>
                <c:pt idx="944">
                  <c:v>24.77</c:v>
                </c:pt>
                <c:pt idx="945">
                  <c:v>26.76</c:v>
                </c:pt>
                <c:pt idx="946">
                  <c:v>25.27</c:v>
                </c:pt>
                <c:pt idx="947">
                  <c:v>22.07</c:v>
                </c:pt>
                <c:pt idx="948">
                  <c:v>22.07</c:v>
                </c:pt>
                <c:pt idx="949">
                  <c:v>22.07</c:v>
                </c:pt>
                <c:pt idx="950">
                  <c:v>20.37</c:v>
                </c:pt>
                <c:pt idx="951">
                  <c:v>22.27</c:v>
                </c:pt>
                <c:pt idx="952">
                  <c:v>19.87</c:v>
                </c:pt>
                <c:pt idx="953">
                  <c:v>19.77</c:v>
                </c:pt>
                <c:pt idx="954">
                  <c:v>19.87</c:v>
                </c:pt>
                <c:pt idx="955">
                  <c:v>19.87</c:v>
                </c:pt>
                <c:pt idx="956">
                  <c:v>19.87</c:v>
                </c:pt>
                <c:pt idx="957">
                  <c:v>11.48</c:v>
                </c:pt>
                <c:pt idx="958">
                  <c:v>17.98</c:v>
                </c:pt>
                <c:pt idx="959">
                  <c:v>16.98</c:v>
                </c:pt>
                <c:pt idx="960">
                  <c:v>16.88</c:v>
                </c:pt>
                <c:pt idx="961">
                  <c:v>17.079999999999998</c:v>
                </c:pt>
                <c:pt idx="962">
                  <c:v>17.079999999999998</c:v>
                </c:pt>
                <c:pt idx="963">
                  <c:v>17.079999999999998</c:v>
                </c:pt>
                <c:pt idx="964">
                  <c:v>25.17</c:v>
                </c:pt>
                <c:pt idx="965">
                  <c:v>18.78</c:v>
                </c:pt>
                <c:pt idx="966">
                  <c:v>19.27</c:v>
                </c:pt>
                <c:pt idx="967">
                  <c:v>19.170000000000002</c:v>
                </c:pt>
                <c:pt idx="968">
                  <c:v>19.670000000000002</c:v>
                </c:pt>
                <c:pt idx="969">
                  <c:v>19.670000000000002</c:v>
                </c:pt>
                <c:pt idx="970">
                  <c:v>19.670000000000002</c:v>
                </c:pt>
                <c:pt idx="971">
                  <c:v>20.07</c:v>
                </c:pt>
                <c:pt idx="972">
                  <c:v>20.07</c:v>
                </c:pt>
                <c:pt idx="973">
                  <c:v>20.67</c:v>
                </c:pt>
                <c:pt idx="974">
                  <c:v>20.97</c:v>
                </c:pt>
                <c:pt idx="975">
                  <c:v>21.37</c:v>
                </c:pt>
                <c:pt idx="976">
                  <c:v>21.37</c:v>
                </c:pt>
                <c:pt idx="977">
                  <c:v>21.37</c:v>
                </c:pt>
                <c:pt idx="978">
                  <c:v>21.37</c:v>
                </c:pt>
                <c:pt idx="979">
                  <c:v>21.57</c:v>
                </c:pt>
                <c:pt idx="980">
                  <c:v>21.57</c:v>
                </c:pt>
                <c:pt idx="981">
                  <c:v>20.77</c:v>
                </c:pt>
                <c:pt idx="982">
                  <c:v>20.57</c:v>
                </c:pt>
                <c:pt idx="983">
                  <c:v>20.57</c:v>
                </c:pt>
                <c:pt idx="984">
                  <c:v>20.57</c:v>
                </c:pt>
                <c:pt idx="985">
                  <c:v>18.78</c:v>
                </c:pt>
                <c:pt idx="986">
                  <c:v>17.48</c:v>
                </c:pt>
                <c:pt idx="987">
                  <c:v>16.48</c:v>
                </c:pt>
                <c:pt idx="988">
                  <c:v>19.27</c:v>
                </c:pt>
                <c:pt idx="989">
                  <c:v>15.48</c:v>
                </c:pt>
                <c:pt idx="990">
                  <c:v>15.48</c:v>
                </c:pt>
                <c:pt idx="991">
                  <c:v>15.48</c:v>
                </c:pt>
                <c:pt idx="992">
                  <c:v>17.98</c:v>
                </c:pt>
                <c:pt idx="993">
                  <c:v>17.98</c:v>
                </c:pt>
                <c:pt idx="994">
                  <c:v>18.38</c:v>
                </c:pt>
                <c:pt idx="995">
                  <c:v>14.48</c:v>
                </c:pt>
                <c:pt idx="996">
                  <c:v>16.88</c:v>
                </c:pt>
                <c:pt idx="997">
                  <c:v>16.88</c:v>
                </c:pt>
                <c:pt idx="998">
                  <c:v>16.88</c:v>
                </c:pt>
                <c:pt idx="999">
                  <c:v>14.28</c:v>
                </c:pt>
                <c:pt idx="1000">
                  <c:v>14.38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3D7-423E-8E18-9CB8EB2D8AA0}"/>
            </c:ext>
          </c:extLst>
        </c:ser>
        <c:ser>
          <c:idx val="8"/>
          <c:order val="8"/>
          <c:tx>
            <c:strRef>
              <c:f>COVID_practice_2a!$J$1</c:f>
              <c:strCache>
                <c:ptCount val="1"/>
                <c:pt idx="0">
                  <c:v>DC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COVID_practice_2a!$J$2:$J$1002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0.3</c:v>
                </c:pt>
                <c:pt idx="54">
                  <c:v>0.3</c:v>
                </c:pt>
                <c:pt idx="55">
                  <c:v>0.59</c:v>
                </c:pt>
                <c:pt idx="56">
                  <c:v>0.74</c:v>
                </c:pt>
                <c:pt idx="57">
                  <c:v>1.33</c:v>
                </c:pt>
                <c:pt idx="58">
                  <c:v>1.48</c:v>
                </c:pt>
                <c:pt idx="59">
                  <c:v>1.93</c:v>
                </c:pt>
                <c:pt idx="60">
                  <c:v>2.0699999999999998</c:v>
                </c:pt>
                <c:pt idx="61">
                  <c:v>2.37</c:v>
                </c:pt>
                <c:pt idx="62">
                  <c:v>3.11</c:v>
                </c:pt>
                <c:pt idx="63">
                  <c:v>4</c:v>
                </c:pt>
                <c:pt idx="64">
                  <c:v>4.1500000000000004</c:v>
                </c:pt>
                <c:pt idx="65">
                  <c:v>4.74</c:v>
                </c:pt>
                <c:pt idx="66">
                  <c:v>5.04</c:v>
                </c:pt>
                <c:pt idx="67">
                  <c:v>5.92</c:v>
                </c:pt>
                <c:pt idx="68">
                  <c:v>7.55</c:v>
                </c:pt>
                <c:pt idx="69">
                  <c:v>6.52</c:v>
                </c:pt>
                <c:pt idx="70">
                  <c:v>7.4</c:v>
                </c:pt>
                <c:pt idx="71">
                  <c:v>8.15</c:v>
                </c:pt>
                <c:pt idx="72">
                  <c:v>9.48</c:v>
                </c:pt>
                <c:pt idx="73">
                  <c:v>11.85</c:v>
                </c:pt>
                <c:pt idx="74">
                  <c:v>12.59</c:v>
                </c:pt>
                <c:pt idx="75">
                  <c:v>12.74</c:v>
                </c:pt>
                <c:pt idx="76">
                  <c:v>15.11</c:v>
                </c:pt>
                <c:pt idx="77">
                  <c:v>18.07</c:v>
                </c:pt>
                <c:pt idx="78">
                  <c:v>18.36</c:v>
                </c:pt>
                <c:pt idx="79">
                  <c:v>19.100000000000001</c:v>
                </c:pt>
                <c:pt idx="80">
                  <c:v>18.510000000000002</c:v>
                </c:pt>
                <c:pt idx="81">
                  <c:v>18.510000000000002</c:v>
                </c:pt>
                <c:pt idx="82">
                  <c:v>18.07</c:v>
                </c:pt>
                <c:pt idx="83">
                  <c:v>17.920000000000002</c:v>
                </c:pt>
                <c:pt idx="84">
                  <c:v>15.99</c:v>
                </c:pt>
                <c:pt idx="85">
                  <c:v>17.47</c:v>
                </c:pt>
                <c:pt idx="86">
                  <c:v>17.18</c:v>
                </c:pt>
                <c:pt idx="87">
                  <c:v>18.66</c:v>
                </c:pt>
                <c:pt idx="88">
                  <c:v>19.399999999999999</c:v>
                </c:pt>
                <c:pt idx="89">
                  <c:v>20.440000000000001</c:v>
                </c:pt>
                <c:pt idx="90">
                  <c:v>21.92</c:v>
                </c:pt>
                <c:pt idx="91">
                  <c:v>21.33</c:v>
                </c:pt>
                <c:pt idx="92">
                  <c:v>21.33</c:v>
                </c:pt>
                <c:pt idx="93">
                  <c:v>22.21</c:v>
                </c:pt>
                <c:pt idx="94">
                  <c:v>21.77</c:v>
                </c:pt>
                <c:pt idx="95">
                  <c:v>22.07</c:v>
                </c:pt>
                <c:pt idx="96">
                  <c:v>20.29</c:v>
                </c:pt>
                <c:pt idx="97">
                  <c:v>18.96</c:v>
                </c:pt>
                <c:pt idx="98">
                  <c:v>18.96</c:v>
                </c:pt>
                <c:pt idx="99">
                  <c:v>20.29</c:v>
                </c:pt>
                <c:pt idx="100">
                  <c:v>23.84</c:v>
                </c:pt>
                <c:pt idx="101">
                  <c:v>23.1</c:v>
                </c:pt>
                <c:pt idx="102">
                  <c:v>24.73</c:v>
                </c:pt>
                <c:pt idx="103">
                  <c:v>26.95</c:v>
                </c:pt>
                <c:pt idx="104">
                  <c:v>27.99</c:v>
                </c:pt>
                <c:pt idx="105">
                  <c:v>28.58</c:v>
                </c:pt>
                <c:pt idx="106">
                  <c:v>28.14</c:v>
                </c:pt>
                <c:pt idx="107">
                  <c:v>26.21</c:v>
                </c:pt>
                <c:pt idx="108">
                  <c:v>27.55</c:v>
                </c:pt>
                <c:pt idx="109">
                  <c:v>26.51</c:v>
                </c:pt>
                <c:pt idx="110">
                  <c:v>25.77</c:v>
                </c:pt>
                <c:pt idx="111">
                  <c:v>24.58</c:v>
                </c:pt>
                <c:pt idx="112">
                  <c:v>23.69</c:v>
                </c:pt>
                <c:pt idx="113">
                  <c:v>22.81</c:v>
                </c:pt>
                <c:pt idx="114">
                  <c:v>20.440000000000001</c:v>
                </c:pt>
                <c:pt idx="115">
                  <c:v>19.84</c:v>
                </c:pt>
                <c:pt idx="116">
                  <c:v>17.920000000000002</c:v>
                </c:pt>
                <c:pt idx="117">
                  <c:v>18.510000000000002</c:v>
                </c:pt>
                <c:pt idx="118">
                  <c:v>19.989999999999998</c:v>
                </c:pt>
                <c:pt idx="119">
                  <c:v>20.440000000000001</c:v>
                </c:pt>
                <c:pt idx="120">
                  <c:v>22.21</c:v>
                </c:pt>
                <c:pt idx="121">
                  <c:v>21.62</c:v>
                </c:pt>
                <c:pt idx="122">
                  <c:v>19.55</c:v>
                </c:pt>
                <c:pt idx="123">
                  <c:v>20.88</c:v>
                </c:pt>
                <c:pt idx="124">
                  <c:v>20.14</c:v>
                </c:pt>
                <c:pt idx="125">
                  <c:v>18.96</c:v>
                </c:pt>
                <c:pt idx="126">
                  <c:v>18.07</c:v>
                </c:pt>
                <c:pt idx="127">
                  <c:v>14.81</c:v>
                </c:pt>
                <c:pt idx="128">
                  <c:v>13.62</c:v>
                </c:pt>
                <c:pt idx="129">
                  <c:v>15.85</c:v>
                </c:pt>
                <c:pt idx="130">
                  <c:v>14.51</c:v>
                </c:pt>
                <c:pt idx="131">
                  <c:v>13.33</c:v>
                </c:pt>
                <c:pt idx="132">
                  <c:v>11.55</c:v>
                </c:pt>
                <c:pt idx="133">
                  <c:v>12.88</c:v>
                </c:pt>
                <c:pt idx="134">
                  <c:v>13.18</c:v>
                </c:pt>
                <c:pt idx="135">
                  <c:v>13.92</c:v>
                </c:pt>
                <c:pt idx="136">
                  <c:v>11.55</c:v>
                </c:pt>
                <c:pt idx="137">
                  <c:v>11.11</c:v>
                </c:pt>
                <c:pt idx="138">
                  <c:v>11.26</c:v>
                </c:pt>
                <c:pt idx="139">
                  <c:v>12.44</c:v>
                </c:pt>
                <c:pt idx="140">
                  <c:v>10.96</c:v>
                </c:pt>
                <c:pt idx="141">
                  <c:v>9.92</c:v>
                </c:pt>
                <c:pt idx="142">
                  <c:v>9.6300000000000008</c:v>
                </c:pt>
                <c:pt idx="143">
                  <c:v>9.18</c:v>
                </c:pt>
                <c:pt idx="144">
                  <c:v>9.18</c:v>
                </c:pt>
                <c:pt idx="145">
                  <c:v>8.59</c:v>
                </c:pt>
                <c:pt idx="146">
                  <c:v>7.26</c:v>
                </c:pt>
                <c:pt idx="147">
                  <c:v>6.52</c:v>
                </c:pt>
                <c:pt idx="148">
                  <c:v>6.52</c:v>
                </c:pt>
                <c:pt idx="149">
                  <c:v>6.22</c:v>
                </c:pt>
                <c:pt idx="150">
                  <c:v>5.78</c:v>
                </c:pt>
                <c:pt idx="151">
                  <c:v>5.33</c:v>
                </c:pt>
                <c:pt idx="152">
                  <c:v>5.48</c:v>
                </c:pt>
                <c:pt idx="153">
                  <c:v>5.78</c:v>
                </c:pt>
                <c:pt idx="154">
                  <c:v>5.92</c:v>
                </c:pt>
                <c:pt idx="155">
                  <c:v>5.33</c:v>
                </c:pt>
                <c:pt idx="156">
                  <c:v>4.8899999999999997</c:v>
                </c:pt>
                <c:pt idx="157">
                  <c:v>4.8899999999999997</c:v>
                </c:pt>
                <c:pt idx="158">
                  <c:v>4.74</c:v>
                </c:pt>
                <c:pt idx="159">
                  <c:v>4.8899999999999997</c:v>
                </c:pt>
                <c:pt idx="160">
                  <c:v>4.8899999999999997</c:v>
                </c:pt>
                <c:pt idx="161">
                  <c:v>4.8899999999999997</c:v>
                </c:pt>
                <c:pt idx="162">
                  <c:v>4.8899999999999997</c:v>
                </c:pt>
                <c:pt idx="163">
                  <c:v>5.18</c:v>
                </c:pt>
                <c:pt idx="164">
                  <c:v>4.8899999999999997</c:v>
                </c:pt>
                <c:pt idx="165">
                  <c:v>4.8899999999999997</c:v>
                </c:pt>
                <c:pt idx="166">
                  <c:v>4.59</c:v>
                </c:pt>
                <c:pt idx="167">
                  <c:v>5.04</c:v>
                </c:pt>
                <c:pt idx="168">
                  <c:v>5.78</c:v>
                </c:pt>
                <c:pt idx="169">
                  <c:v>6.07</c:v>
                </c:pt>
                <c:pt idx="170">
                  <c:v>6.52</c:v>
                </c:pt>
                <c:pt idx="171">
                  <c:v>7.4</c:v>
                </c:pt>
                <c:pt idx="172">
                  <c:v>7.7</c:v>
                </c:pt>
                <c:pt idx="173">
                  <c:v>8.15</c:v>
                </c:pt>
                <c:pt idx="174">
                  <c:v>7.85</c:v>
                </c:pt>
                <c:pt idx="175">
                  <c:v>8</c:v>
                </c:pt>
                <c:pt idx="176">
                  <c:v>8.2899999999999991</c:v>
                </c:pt>
                <c:pt idx="177">
                  <c:v>7.85</c:v>
                </c:pt>
                <c:pt idx="178">
                  <c:v>8.2899999999999991</c:v>
                </c:pt>
                <c:pt idx="179">
                  <c:v>8.74</c:v>
                </c:pt>
                <c:pt idx="180">
                  <c:v>9.0299999999999994</c:v>
                </c:pt>
                <c:pt idx="181">
                  <c:v>10.07</c:v>
                </c:pt>
                <c:pt idx="182">
                  <c:v>10.51</c:v>
                </c:pt>
                <c:pt idx="183">
                  <c:v>10.37</c:v>
                </c:pt>
                <c:pt idx="184">
                  <c:v>11.26</c:v>
                </c:pt>
                <c:pt idx="185">
                  <c:v>10.96</c:v>
                </c:pt>
                <c:pt idx="186">
                  <c:v>10.96</c:v>
                </c:pt>
                <c:pt idx="187">
                  <c:v>10.96</c:v>
                </c:pt>
                <c:pt idx="188">
                  <c:v>10.96</c:v>
                </c:pt>
                <c:pt idx="189">
                  <c:v>9.92</c:v>
                </c:pt>
                <c:pt idx="190">
                  <c:v>10.220000000000001</c:v>
                </c:pt>
                <c:pt idx="191">
                  <c:v>10.07</c:v>
                </c:pt>
                <c:pt idx="192">
                  <c:v>10.220000000000001</c:v>
                </c:pt>
                <c:pt idx="193">
                  <c:v>10.37</c:v>
                </c:pt>
                <c:pt idx="194">
                  <c:v>9.6300000000000008</c:v>
                </c:pt>
                <c:pt idx="195">
                  <c:v>9.48</c:v>
                </c:pt>
                <c:pt idx="196">
                  <c:v>9.33</c:v>
                </c:pt>
                <c:pt idx="197">
                  <c:v>9.6300000000000008</c:v>
                </c:pt>
                <c:pt idx="198">
                  <c:v>9.77</c:v>
                </c:pt>
                <c:pt idx="199">
                  <c:v>9.48</c:v>
                </c:pt>
                <c:pt idx="200">
                  <c:v>10.07</c:v>
                </c:pt>
                <c:pt idx="201">
                  <c:v>10.37</c:v>
                </c:pt>
                <c:pt idx="202">
                  <c:v>10.51</c:v>
                </c:pt>
                <c:pt idx="203">
                  <c:v>10.81</c:v>
                </c:pt>
                <c:pt idx="204">
                  <c:v>10.66</c:v>
                </c:pt>
                <c:pt idx="205">
                  <c:v>11.11</c:v>
                </c:pt>
                <c:pt idx="206">
                  <c:v>10.66</c:v>
                </c:pt>
                <c:pt idx="207">
                  <c:v>9.77</c:v>
                </c:pt>
                <c:pt idx="208">
                  <c:v>9.77</c:v>
                </c:pt>
                <c:pt idx="209">
                  <c:v>9.0299999999999994</c:v>
                </c:pt>
                <c:pt idx="210">
                  <c:v>8.2899999999999991</c:v>
                </c:pt>
                <c:pt idx="211">
                  <c:v>8.15</c:v>
                </c:pt>
                <c:pt idx="212">
                  <c:v>7.4</c:v>
                </c:pt>
                <c:pt idx="213">
                  <c:v>7.85</c:v>
                </c:pt>
                <c:pt idx="214">
                  <c:v>7.7</c:v>
                </c:pt>
                <c:pt idx="215">
                  <c:v>7.7</c:v>
                </c:pt>
                <c:pt idx="216">
                  <c:v>7.55</c:v>
                </c:pt>
                <c:pt idx="217">
                  <c:v>7.7</c:v>
                </c:pt>
                <c:pt idx="218">
                  <c:v>8.15</c:v>
                </c:pt>
                <c:pt idx="219">
                  <c:v>8</c:v>
                </c:pt>
                <c:pt idx="220">
                  <c:v>8.15</c:v>
                </c:pt>
                <c:pt idx="221">
                  <c:v>7.7</c:v>
                </c:pt>
                <c:pt idx="222">
                  <c:v>7.4</c:v>
                </c:pt>
                <c:pt idx="223">
                  <c:v>7.7</c:v>
                </c:pt>
                <c:pt idx="224">
                  <c:v>7.4</c:v>
                </c:pt>
                <c:pt idx="225">
                  <c:v>7.11</c:v>
                </c:pt>
                <c:pt idx="226">
                  <c:v>6.96</c:v>
                </c:pt>
                <c:pt idx="227">
                  <c:v>6.52</c:v>
                </c:pt>
                <c:pt idx="228">
                  <c:v>6.66</c:v>
                </c:pt>
                <c:pt idx="229">
                  <c:v>6.81</c:v>
                </c:pt>
                <c:pt idx="230">
                  <c:v>6.52</c:v>
                </c:pt>
                <c:pt idx="231">
                  <c:v>6.52</c:v>
                </c:pt>
                <c:pt idx="232">
                  <c:v>5.78</c:v>
                </c:pt>
                <c:pt idx="233">
                  <c:v>6.37</c:v>
                </c:pt>
                <c:pt idx="234">
                  <c:v>6.52</c:v>
                </c:pt>
                <c:pt idx="235">
                  <c:v>6.52</c:v>
                </c:pt>
                <c:pt idx="236">
                  <c:v>6.37</c:v>
                </c:pt>
                <c:pt idx="237">
                  <c:v>6.81</c:v>
                </c:pt>
                <c:pt idx="238">
                  <c:v>7.4</c:v>
                </c:pt>
                <c:pt idx="239">
                  <c:v>8</c:v>
                </c:pt>
                <c:pt idx="240">
                  <c:v>7.55</c:v>
                </c:pt>
                <c:pt idx="241">
                  <c:v>7.4</c:v>
                </c:pt>
                <c:pt idx="242">
                  <c:v>7.55</c:v>
                </c:pt>
                <c:pt idx="243">
                  <c:v>7.4</c:v>
                </c:pt>
                <c:pt idx="244">
                  <c:v>6.96</c:v>
                </c:pt>
                <c:pt idx="245">
                  <c:v>6.37</c:v>
                </c:pt>
                <c:pt idx="246">
                  <c:v>6.66</c:v>
                </c:pt>
                <c:pt idx="247">
                  <c:v>6.52</c:v>
                </c:pt>
                <c:pt idx="248">
                  <c:v>6.52</c:v>
                </c:pt>
                <c:pt idx="249">
                  <c:v>6.22</c:v>
                </c:pt>
                <c:pt idx="250">
                  <c:v>5.92</c:v>
                </c:pt>
                <c:pt idx="251">
                  <c:v>5.78</c:v>
                </c:pt>
                <c:pt idx="252">
                  <c:v>5.78</c:v>
                </c:pt>
                <c:pt idx="253">
                  <c:v>5.33</c:v>
                </c:pt>
                <c:pt idx="254">
                  <c:v>5.48</c:v>
                </c:pt>
                <c:pt idx="255">
                  <c:v>5.33</c:v>
                </c:pt>
                <c:pt idx="256">
                  <c:v>5.63</c:v>
                </c:pt>
                <c:pt idx="257">
                  <c:v>5.92</c:v>
                </c:pt>
                <c:pt idx="258">
                  <c:v>7.4</c:v>
                </c:pt>
                <c:pt idx="259">
                  <c:v>7.85</c:v>
                </c:pt>
                <c:pt idx="260">
                  <c:v>8.59</c:v>
                </c:pt>
                <c:pt idx="261">
                  <c:v>8.89</c:v>
                </c:pt>
                <c:pt idx="262">
                  <c:v>10.66</c:v>
                </c:pt>
                <c:pt idx="263">
                  <c:v>9.77</c:v>
                </c:pt>
                <c:pt idx="264">
                  <c:v>9.92</c:v>
                </c:pt>
                <c:pt idx="265">
                  <c:v>8.74</c:v>
                </c:pt>
                <c:pt idx="266">
                  <c:v>9.18</c:v>
                </c:pt>
                <c:pt idx="267">
                  <c:v>8.44</c:v>
                </c:pt>
                <c:pt idx="268">
                  <c:v>8.59</c:v>
                </c:pt>
                <c:pt idx="269">
                  <c:v>7.4</c:v>
                </c:pt>
                <c:pt idx="270">
                  <c:v>8.15</c:v>
                </c:pt>
                <c:pt idx="271">
                  <c:v>7.85</c:v>
                </c:pt>
                <c:pt idx="272">
                  <c:v>7.85</c:v>
                </c:pt>
                <c:pt idx="273">
                  <c:v>7.7</c:v>
                </c:pt>
                <c:pt idx="274">
                  <c:v>7.85</c:v>
                </c:pt>
                <c:pt idx="275">
                  <c:v>7.4</c:v>
                </c:pt>
                <c:pt idx="276">
                  <c:v>7.85</c:v>
                </c:pt>
                <c:pt idx="277">
                  <c:v>8.2899999999999991</c:v>
                </c:pt>
                <c:pt idx="278">
                  <c:v>8.74</c:v>
                </c:pt>
                <c:pt idx="279">
                  <c:v>9.6300000000000008</c:v>
                </c:pt>
                <c:pt idx="280">
                  <c:v>9.92</c:v>
                </c:pt>
                <c:pt idx="281">
                  <c:v>11.26</c:v>
                </c:pt>
                <c:pt idx="282">
                  <c:v>11.26</c:v>
                </c:pt>
                <c:pt idx="283">
                  <c:v>11.85</c:v>
                </c:pt>
                <c:pt idx="284">
                  <c:v>12.74</c:v>
                </c:pt>
                <c:pt idx="285">
                  <c:v>13.18</c:v>
                </c:pt>
                <c:pt idx="286">
                  <c:v>13.03</c:v>
                </c:pt>
                <c:pt idx="287">
                  <c:v>13.18</c:v>
                </c:pt>
                <c:pt idx="288">
                  <c:v>12.74</c:v>
                </c:pt>
                <c:pt idx="289">
                  <c:v>13.62</c:v>
                </c:pt>
                <c:pt idx="290">
                  <c:v>13.18</c:v>
                </c:pt>
                <c:pt idx="291">
                  <c:v>13.33</c:v>
                </c:pt>
                <c:pt idx="292">
                  <c:v>13.62</c:v>
                </c:pt>
                <c:pt idx="293">
                  <c:v>13.62</c:v>
                </c:pt>
                <c:pt idx="294">
                  <c:v>16.440000000000001</c:v>
                </c:pt>
                <c:pt idx="295">
                  <c:v>17.329999999999998</c:v>
                </c:pt>
                <c:pt idx="296">
                  <c:v>18.36</c:v>
                </c:pt>
                <c:pt idx="297">
                  <c:v>19.399999999999999</c:v>
                </c:pt>
                <c:pt idx="298">
                  <c:v>20.58</c:v>
                </c:pt>
                <c:pt idx="299">
                  <c:v>20.58</c:v>
                </c:pt>
                <c:pt idx="300">
                  <c:v>23.99</c:v>
                </c:pt>
                <c:pt idx="301">
                  <c:v>22.95</c:v>
                </c:pt>
                <c:pt idx="302">
                  <c:v>24.73</c:v>
                </c:pt>
                <c:pt idx="303">
                  <c:v>24.14</c:v>
                </c:pt>
                <c:pt idx="304">
                  <c:v>24.14</c:v>
                </c:pt>
                <c:pt idx="305">
                  <c:v>24.73</c:v>
                </c:pt>
                <c:pt idx="306">
                  <c:v>25.92</c:v>
                </c:pt>
                <c:pt idx="307">
                  <c:v>23.25</c:v>
                </c:pt>
                <c:pt idx="308">
                  <c:v>22.21</c:v>
                </c:pt>
                <c:pt idx="309">
                  <c:v>22.36</c:v>
                </c:pt>
                <c:pt idx="310">
                  <c:v>23.84</c:v>
                </c:pt>
                <c:pt idx="311">
                  <c:v>22.66</c:v>
                </c:pt>
                <c:pt idx="312">
                  <c:v>27.4</c:v>
                </c:pt>
                <c:pt idx="313">
                  <c:v>26.66</c:v>
                </c:pt>
                <c:pt idx="314">
                  <c:v>26.95</c:v>
                </c:pt>
                <c:pt idx="315">
                  <c:v>27.99</c:v>
                </c:pt>
                <c:pt idx="316">
                  <c:v>30.21</c:v>
                </c:pt>
                <c:pt idx="317">
                  <c:v>32.58</c:v>
                </c:pt>
                <c:pt idx="318">
                  <c:v>38.799999999999997</c:v>
                </c:pt>
                <c:pt idx="319">
                  <c:v>35.69</c:v>
                </c:pt>
                <c:pt idx="320">
                  <c:v>37.32</c:v>
                </c:pt>
                <c:pt idx="321">
                  <c:v>40.28</c:v>
                </c:pt>
                <c:pt idx="322">
                  <c:v>42.5</c:v>
                </c:pt>
                <c:pt idx="323">
                  <c:v>40.869999999999997</c:v>
                </c:pt>
                <c:pt idx="324">
                  <c:v>39.69</c:v>
                </c:pt>
                <c:pt idx="325">
                  <c:v>37.47</c:v>
                </c:pt>
                <c:pt idx="326">
                  <c:v>36.729999999999997</c:v>
                </c:pt>
                <c:pt idx="327">
                  <c:v>36.28</c:v>
                </c:pt>
                <c:pt idx="328">
                  <c:v>37.020000000000003</c:v>
                </c:pt>
                <c:pt idx="329">
                  <c:v>36.880000000000003</c:v>
                </c:pt>
                <c:pt idx="330">
                  <c:v>36.58</c:v>
                </c:pt>
                <c:pt idx="331">
                  <c:v>36.880000000000003</c:v>
                </c:pt>
                <c:pt idx="332">
                  <c:v>35.840000000000003</c:v>
                </c:pt>
                <c:pt idx="333">
                  <c:v>36.43</c:v>
                </c:pt>
                <c:pt idx="334">
                  <c:v>35.99</c:v>
                </c:pt>
                <c:pt idx="335">
                  <c:v>33.020000000000003</c:v>
                </c:pt>
                <c:pt idx="336">
                  <c:v>34.36</c:v>
                </c:pt>
                <c:pt idx="337">
                  <c:v>33.909999999999997</c:v>
                </c:pt>
                <c:pt idx="338">
                  <c:v>28.14</c:v>
                </c:pt>
                <c:pt idx="339">
                  <c:v>28.88</c:v>
                </c:pt>
                <c:pt idx="340">
                  <c:v>33.770000000000003</c:v>
                </c:pt>
                <c:pt idx="341">
                  <c:v>33.770000000000003</c:v>
                </c:pt>
                <c:pt idx="342">
                  <c:v>34.51</c:v>
                </c:pt>
                <c:pt idx="343">
                  <c:v>32.28</c:v>
                </c:pt>
                <c:pt idx="344">
                  <c:v>32.729999999999997</c:v>
                </c:pt>
                <c:pt idx="345">
                  <c:v>38.36</c:v>
                </c:pt>
                <c:pt idx="346">
                  <c:v>38.06</c:v>
                </c:pt>
                <c:pt idx="347">
                  <c:v>33.020000000000003</c:v>
                </c:pt>
                <c:pt idx="348">
                  <c:v>33.020000000000003</c:v>
                </c:pt>
                <c:pt idx="349">
                  <c:v>34.51</c:v>
                </c:pt>
                <c:pt idx="350">
                  <c:v>36.43</c:v>
                </c:pt>
                <c:pt idx="351">
                  <c:v>37.32</c:v>
                </c:pt>
                <c:pt idx="352">
                  <c:v>39.24</c:v>
                </c:pt>
                <c:pt idx="353">
                  <c:v>41.17</c:v>
                </c:pt>
                <c:pt idx="354">
                  <c:v>42.8</c:v>
                </c:pt>
                <c:pt idx="355">
                  <c:v>44.13</c:v>
                </c:pt>
                <c:pt idx="356">
                  <c:v>47.69</c:v>
                </c:pt>
                <c:pt idx="357">
                  <c:v>44.72</c:v>
                </c:pt>
                <c:pt idx="358">
                  <c:v>43.69</c:v>
                </c:pt>
                <c:pt idx="359">
                  <c:v>42.95</c:v>
                </c:pt>
                <c:pt idx="360">
                  <c:v>43.98</c:v>
                </c:pt>
                <c:pt idx="361">
                  <c:v>43.54</c:v>
                </c:pt>
                <c:pt idx="362">
                  <c:v>43.1</c:v>
                </c:pt>
                <c:pt idx="363">
                  <c:v>38.799999999999997</c:v>
                </c:pt>
                <c:pt idx="364">
                  <c:v>38.06</c:v>
                </c:pt>
                <c:pt idx="365">
                  <c:v>37.909999999999997</c:v>
                </c:pt>
                <c:pt idx="366">
                  <c:v>37.32</c:v>
                </c:pt>
                <c:pt idx="367">
                  <c:v>32.58</c:v>
                </c:pt>
                <c:pt idx="368">
                  <c:v>30.66</c:v>
                </c:pt>
                <c:pt idx="369">
                  <c:v>31.1</c:v>
                </c:pt>
                <c:pt idx="370">
                  <c:v>30.36</c:v>
                </c:pt>
                <c:pt idx="371">
                  <c:v>30.8</c:v>
                </c:pt>
                <c:pt idx="372">
                  <c:v>32.14</c:v>
                </c:pt>
                <c:pt idx="373">
                  <c:v>31.84</c:v>
                </c:pt>
                <c:pt idx="374">
                  <c:v>33.47</c:v>
                </c:pt>
                <c:pt idx="375">
                  <c:v>33.17</c:v>
                </c:pt>
                <c:pt idx="376">
                  <c:v>31.69</c:v>
                </c:pt>
                <c:pt idx="377">
                  <c:v>30.36</c:v>
                </c:pt>
                <c:pt idx="378">
                  <c:v>28.14</c:v>
                </c:pt>
                <c:pt idx="379">
                  <c:v>26.06</c:v>
                </c:pt>
                <c:pt idx="380">
                  <c:v>25.77</c:v>
                </c:pt>
                <c:pt idx="381">
                  <c:v>25.62</c:v>
                </c:pt>
                <c:pt idx="382">
                  <c:v>24.58</c:v>
                </c:pt>
                <c:pt idx="383">
                  <c:v>23.84</c:v>
                </c:pt>
                <c:pt idx="384">
                  <c:v>24.14</c:v>
                </c:pt>
                <c:pt idx="385">
                  <c:v>24.29</c:v>
                </c:pt>
                <c:pt idx="386">
                  <c:v>24.58</c:v>
                </c:pt>
                <c:pt idx="387">
                  <c:v>21.92</c:v>
                </c:pt>
                <c:pt idx="388">
                  <c:v>19.399999999999999</c:v>
                </c:pt>
                <c:pt idx="389">
                  <c:v>18.66</c:v>
                </c:pt>
                <c:pt idx="390">
                  <c:v>18.22</c:v>
                </c:pt>
                <c:pt idx="391">
                  <c:v>17.920000000000002</c:v>
                </c:pt>
                <c:pt idx="392">
                  <c:v>17.47</c:v>
                </c:pt>
                <c:pt idx="393">
                  <c:v>16.14</c:v>
                </c:pt>
                <c:pt idx="394">
                  <c:v>16.73</c:v>
                </c:pt>
                <c:pt idx="395">
                  <c:v>15.99</c:v>
                </c:pt>
                <c:pt idx="396">
                  <c:v>15.4</c:v>
                </c:pt>
                <c:pt idx="397">
                  <c:v>15.85</c:v>
                </c:pt>
                <c:pt idx="398">
                  <c:v>14.96</c:v>
                </c:pt>
                <c:pt idx="399">
                  <c:v>16.14</c:v>
                </c:pt>
                <c:pt idx="400">
                  <c:v>17.329999999999998</c:v>
                </c:pt>
                <c:pt idx="401">
                  <c:v>17.329999999999998</c:v>
                </c:pt>
                <c:pt idx="402">
                  <c:v>19.55</c:v>
                </c:pt>
                <c:pt idx="403">
                  <c:v>19.989999999999998</c:v>
                </c:pt>
                <c:pt idx="404">
                  <c:v>19.55</c:v>
                </c:pt>
                <c:pt idx="405">
                  <c:v>19.399999999999999</c:v>
                </c:pt>
                <c:pt idx="406">
                  <c:v>18.510000000000002</c:v>
                </c:pt>
                <c:pt idx="407">
                  <c:v>18.809999999999999</c:v>
                </c:pt>
                <c:pt idx="408">
                  <c:v>17.62</c:v>
                </c:pt>
                <c:pt idx="409">
                  <c:v>16.73</c:v>
                </c:pt>
                <c:pt idx="410">
                  <c:v>17.329999999999998</c:v>
                </c:pt>
                <c:pt idx="411">
                  <c:v>18.809999999999999</c:v>
                </c:pt>
                <c:pt idx="412">
                  <c:v>24.14</c:v>
                </c:pt>
                <c:pt idx="413">
                  <c:v>25.03</c:v>
                </c:pt>
                <c:pt idx="414">
                  <c:v>23.55</c:v>
                </c:pt>
                <c:pt idx="415">
                  <c:v>24.44</c:v>
                </c:pt>
                <c:pt idx="416">
                  <c:v>24.44</c:v>
                </c:pt>
                <c:pt idx="417">
                  <c:v>23.1</c:v>
                </c:pt>
                <c:pt idx="418">
                  <c:v>22.07</c:v>
                </c:pt>
                <c:pt idx="419">
                  <c:v>17.329999999999998</c:v>
                </c:pt>
                <c:pt idx="420">
                  <c:v>17.03</c:v>
                </c:pt>
                <c:pt idx="421">
                  <c:v>16.14</c:v>
                </c:pt>
                <c:pt idx="422">
                  <c:v>15.85</c:v>
                </c:pt>
                <c:pt idx="423">
                  <c:v>15.7</c:v>
                </c:pt>
                <c:pt idx="424">
                  <c:v>15.11</c:v>
                </c:pt>
                <c:pt idx="425">
                  <c:v>15.99</c:v>
                </c:pt>
                <c:pt idx="426">
                  <c:v>15.99</c:v>
                </c:pt>
                <c:pt idx="427">
                  <c:v>16.59</c:v>
                </c:pt>
                <c:pt idx="428">
                  <c:v>16.440000000000001</c:v>
                </c:pt>
                <c:pt idx="429">
                  <c:v>16.73</c:v>
                </c:pt>
                <c:pt idx="430">
                  <c:v>18.510000000000002</c:v>
                </c:pt>
                <c:pt idx="431">
                  <c:v>19.989999999999998</c:v>
                </c:pt>
                <c:pt idx="432">
                  <c:v>18.22</c:v>
                </c:pt>
                <c:pt idx="433">
                  <c:v>19.55</c:v>
                </c:pt>
                <c:pt idx="434">
                  <c:v>19.399999999999999</c:v>
                </c:pt>
                <c:pt idx="435">
                  <c:v>20.88</c:v>
                </c:pt>
                <c:pt idx="436">
                  <c:v>20.73</c:v>
                </c:pt>
                <c:pt idx="437">
                  <c:v>18.510000000000002</c:v>
                </c:pt>
                <c:pt idx="438">
                  <c:v>18.22</c:v>
                </c:pt>
                <c:pt idx="439">
                  <c:v>18.22</c:v>
                </c:pt>
                <c:pt idx="440">
                  <c:v>17.329999999999998</c:v>
                </c:pt>
                <c:pt idx="441">
                  <c:v>17.18</c:v>
                </c:pt>
                <c:pt idx="442">
                  <c:v>17.77</c:v>
                </c:pt>
                <c:pt idx="443">
                  <c:v>17.47</c:v>
                </c:pt>
                <c:pt idx="444">
                  <c:v>17.47</c:v>
                </c:pt>
                <c:pt idx="445">
                  <c:v>16.73</c:v>
                </c:pt>
                <c:pt idx="446">
                  <c:v>16.73</c:v>
                </c:pt>
                <c:pt idx="447">
                  <c:v>16.440000000000001</c:v>
                </c:pt>
                <c:pt idx="448">
                  <c:v>18.510000000000002</c:v>
                </c:pt>
                <c:pt idx="449">
                  <c:v>17.18</c:v>
                </c:pt>
                <c:pt idx="450">
                  <c:v>17.18</c:v>
                </c:pt>
                <c:pt idx="451">
                  <c:v>17.18</c:v>
                </c:pt>
                <c:pt idx="452">
                  <c:v>17.47</c:v>
                </c:pt>
                <c:pt idx="453">
                  <c:v>17.62</c:v>
                </c:pt>
                <c:pt idx="454">
                  <c:v>17.920000000000002</c:v>
                </c:pt>
                <c:pt idx="455">
                  <c:v>15.4</c:v>
                </c:pt>
                <c:pt idx="456">
                  <c:v>15.25</c:v>
                </c:pt>
                <c:pt idx="457">
                  <c:v>14.51</c:v>
                </c:pt>
                <c:pt idx="458">
                  <c:v>13.48</c:v>
                </c:pt>
                <c:pt idx="459">
                  <c:v>13.92</c:v>
                </c:pt>
                <c:pt idx="460">
                  <c:v>13.48</c:v>
                </c:pt>
                <c:pt idx="461">
                  <c:v>12.74</c:v>
                </c:pt>
                <c:pt idx="462">
                  <c:v>12.44</c:v>
                </c:pt>
                <c:pt idx="463">
                  <c:v>12.14</c:v>
                </c:pt>
                <c:pt idx="464">
                  <c:v>11.7</c:v>
                </c:pt>
                <c:pt idx="465">
                  <c:v>11.11</c:v>
                </c:pt>
                <c:pt idx="466">
                  <c:v>10.07</c:v>
                </c:pt>
                <c:pt idx="467">
                  <c:v>11.11</c:v>
                </c:pt>
                <c:pt idx="468">
                  <c:v>10.81</c:v>
                </c:pt>
                <c:pt idx="469">
                  <c:v>10.66</c:v>
                </c:pt>
                <c:pt idx="470">
                  <c:v>9.77</c:v>
                </c:pt>
                <c:pt idx="471">
                  <c:v>9.18</c:v>
                </c:pt>
                <c:pt idx="472">
                  <c:v>8.74</c:v>
                </c:pt>
                <c:pt idx="473">
                  <c:v>8</c:v>
                </c:pt>
                <c:pt idx="474">
                  <c:v>6.07</c:v>
                </c:pt>
                <c:pt idx="475">
                  <c:v>6.22</c:v>
                </c:pt>
                <c:pt idx="476">
                  <c:v>6.22</c:v>
                </c:pt>
                <c:pt idx="477">
                  <c:v>6.81</c:v>
                </c:pt>
                <c:pt idx="478">
                  <c:v>6.07</c:v>
                </c:pt>
                <c:pt idx="479">
                  <c:v>6.81</c:v>
                </c:pt>
                <c:pt idx="480">
                  <c:v>6.81</c:v>
                </c:pt>
                <c:pt idx="481">
                  <c:v>7.4</c:v>
                </c:pt>
                <c:pt idx="482">
                  <c:v>6.07</c:v>
                </c:pt>
                <c:pt idx="483">
                  <c:v>5.33</c:v>
                </c:pt>
                <c:pt idx="484">
                  <c:v>4.4400000000000004</c:v>
                </c:pt>
                <c:pt idx="485">
                  <c:v>4.59</c:v>
                </c:pt>
                <c:pt idx="486">
                  <c:v>3.85</c:v>
                </c:pt>
                <c:pt idx="487">
                  <c:v>4.29</c:v>
                </c:pt>
                <c:pt idx="488">
                  <c:v>3.55</c:v>
                </c:pt>
                <c:pt idx="489">
                  <c:v>3.85</c:v>
                </c:pt>
                <c:pt idx="490">
                  <c:v>3.85</c:v>
                </c:pt>
                <c:pt idx="491">
                  <c:v>3.85</c:v>
                </c:pt>
                <c:pt idx="492">
                  <c:v>4.29</c:v>
                </c:pt>
                <c:pt idx="493">
                  <c:v>4.29</c:v>
                </c:pt>
                <c:pt idx="494">
                  <c:v>4.1500000000000004</c:v>
                </c:pt>
                <c:pt idx="495">
                  <c:v>4.4400000000000004</c:v>
                </c:pt>
                <c:pt idx="496">
                  <c:v>4.1500000000000004</c:v>
                </c:pt>
                <c:pt idx="497">
                  <c:v>4</c:v>
                </c:pt>
                <c:pt idx="498">
                  <c:v>4.1500000000000004</c:v>
                </c:pt>
                <c:pt idx="499">
                  <c:v>3.55</c:v>
                </c:pt>
                <c:pt idx="500">
                  <c:v>3.26</c:v>
                </c:pt>
                <c:pt idx="501">
                  <c:v>3.11</c:v>
                </c:pt>
                <c:pt idx="502">
                  <c:v>2.81</c:v>
                </c:pt>
                <c:pt idx="503">
                  <c:v>2.52</c:v>
                </c:pt>
                <c:pt idx="504">
                  <c:v>2.37</c:v>
                </c:pt>
                <c:pt idx="505">
                  <c:v>2.2200000000000002</c:v>
                </c:pt>
                <c:pt idx="506">
                  <c:v>1.78</c:v>
                </c:pt>
                <c:pt idx="507">
                  <c:v>1.63</c:v>
                </c:pt>
                <c:pt idx="508">
                  <c:v>1.48</c:v>
                </c:pt>
                <c:pt idx="509">
                  <c:v>1.33</c:v>
                </c:pt>
                <c:pt idx="510">
                  <c:v>1.93</c:v>
                </c:pt>
                <c:pt idx="511">
                  <c:v>1.93</c:v>
                </c:pt>
                <c:pt idx="512">
                  <c:v>1.63</c:v>
                </c:pt>
                <c:pt idx="513">
                  <c:v>1.78</c:v>
                </c:pt>
                <c:pt idx="514">
                  <c:v>1.78</c:v>
                </c:pt>
                <c:pt idx="515">
                  <c:v>1.63</c:v>
                </c:pt>
                <c:pt idx="516">
                  <c:v>1.63</c:v>
                </c:pt>
                <c:pt idx="517">
                  <c:v>1.18</c:v>
                </c:pt>
                <c:pt idx="518">
                  <c:v>1.18</c:v>
                </c:pt>
                <c:pt idx="519">
                  <c:v>1.33</c:v>
                </c:pt>
                <c:pt idx="520">
                  <c:v>1.18</c:v>
                </c:pt>
                <c:pt idx="521">
                  <c:v>1.33</c:v>
                </c:pt>
                <c:pt idx="522">
                  <c:v>1.33</c:v>
                </c:pt>
                <c:pt idx="523">
                  <c:v>1.48</c:v>
                </c:pt>
                <c:pt idx="524">
                  <c:v>1.48</c:v>
                </c:pt>
                <c:pt idx="525">
                  <c:v>1.48</c:v>
                </c:pt>
                <c:pt idx="526">
                  <c:v>1.33</c:v>
                </c:pt>
                <c:pt idx="527">
                  <c:v>1.48</c:v>
                </c:pt>
                <c:pt idx="528">
                  <c:v>1.48</c:v>
                </c:pt>
                <c:pt idx="529">
                  <c:v>1.48</c:v>
                </c:pt>
                <c:pt idx="530">
                  <c:v>1.48</c:v>
                </c:pt>
                <c:pt idx="531">
                  <c:v>1.48</c:v>
                </c:pt>
                <c:pt idx="532">
                  <c:v>1.33</c:v>
                </c:pt>
                <c:pt idx="533">
                  <c:v>1.48</c:v>
                </c:pt>
                <c:pt idx="534">
                  <c:v>1.63</c:v>
                </c:pt>
                <c:pt idx="535">
                  <c:v>1.93</c:v>
                </c:pt>
                <c:pt idx="536">
                  <c:v>2.2200000000000002</c:v>
                </c:pt>
                <c:pt idx="537">
                  <c:v>2.52</c:v>
                </c:pt>
                <c:pt idx="538">
                  <c:v>2.52</c:v>
                </c:pt>
                <c:pt idx="539">
                  <c:v>3.11</c:v>
                </c:pt>
                <c:pt idx="540">
                  <c:v>3.7</c:v>
                </c:pt>
                <c:pt idx="541">
                  <c:v>4.1500000000000004</c:v>
                </c:pt>
                <c:pt idx="542">
                  <c:v>4.59</c:v>
                </c:pt>
                <c:pt idx="543">
                  <c:v>5.18</c:v>
                </c:pt>
                <c:pt idx="544">
                  <c:v>5.63</c:v>
                </c:pt>
                <c:pt idx="545">
                  <c:v>6.07</c:v>
                </c:pt>
                <c:pt idx="546">
                  <c:v>5.92</c:v>
                </c:pt>
                <c:pt idx="547">
                  <c:v>6.66</c:v>
                </c:pt>
                <c:pt idx="548">
                  <c:v>6.66</c:v>
                </c:pt>
                <c:pt idx="549">
                  <c:v>7.11</c:v>
                </c:pt>
                <c:pt idx="550">
                  <c:v>7.4</c:v>
                </c:pt>
                <c:pt idx="551">
                  <c:v>7.7</c:v>
                </c:pt>
                <c:pt idx="552">
                  <c:v>8.44</c:v>
                </c:pt>
                <c:pt idx="553">
                  <c:v>8.59</c:v>
                </c:pt>
                <c:pt idx="554">
                  <c:v>8.44</c:v>
                </c:pt>
                <c:pt idx="555">
                  <c:v>8.89</c:v>
                </c:pt>
                <c:pt idx="556">
                  <c:v>9.77</c:v>
                </c:pt>
                <c:pt idx="557">
                  <c:v>10.66</c:v>
                </c:pt>
                <c:pt idx="558">
                  <c:v>11.55</c:v>
                </c:pt>
                <c:pt idx="559">
                  <c:v>11.85</c:v>
                </c:pt>
                <c:pt idx="560">
                  <c:v>12.29</c:v>
                </c:pt>
                <c:pt idx="561">
                  <c:v>13.48</c:v>
                </c:pt>
                <c:pt idx="562">
                  <c:v>14.66</c:v>
                </c:pt>
                <c:pt idx="563">
                  <c:v>15.85</c:v>
                </c:pt>
                <c:pt idx="564">
                  <c:v>16.88</c:v>
                </c:pt>
                <c:pt idx="565">
                  <c:v>17.920000000000002</c:v>
                </c:pt>
                <c:pt idx="566">
                  <c:v>19.100000000000001</c:v>
                </c:pt>
                <c:pt idx="567">
                  <c:v>20.58</c:v>
                </c:pt>
                <c:pt idx="568">
                  <c:v>21.33</c:v>
                </c:pt>
                <c:pt idx="569">
                  <c:v>22.81</c:v>
                </c:pt>
                <c:pt idx="570">
                  <c:v>23.4</c:v>
                </c:pt>
                <c:pt idx="571">
                  <c:v>23.84</c:v>
                </c:pt>
                <c:pt idx="572">
                  <c:v>24.44</c:v>
                </c:pt>
                <c:pt idx="573">
                  <c:v>22.95</c:v>
                </c:pt>
                <c:pt idx="574">
                  <c:v>22.66</c:v>
                </c:pt>
                <c:pt idx="575">
                  <c:v>22.36</c:v>
                </c:pt>
                <c:pt idx="576">
                  <c:v>21.92</c:v>
                </c:pt>
                <c:pt idx="577">
                  <c:v>21.77</c:v>
                </c:pt>
                <c:pt idx="578">
                  <c:v>21.47</c:v>
                </c:pt>
                <c:pt idx="579">
                  <c:v>21.18</c:v>
                </c:pt>
                <c:pt idx="580">
                  <c:v>22.66</c:v>
                </c:pt>
                <c:pt idx="581">
                  <c:v>22.95</c:v>
                </c:pt>
                <c:pt idx="582">
                  <c:v>24.44</c:v>
                </c:pt>
                <c:pt idx="583">
                  <c:v>24.73</c:v>
                </c:pt>
                <c:pt idx="584">
                  <c:v>24.44</c:v>
                </c:pt>
                <c:pt idx="585">
                  <c:v>26.66</c:v>
                </c:pt>
                <c:pt idx="586">
                  <c:v>27.55</c:v>
                </c:pt>
                <c:pt idx="587">
                  <c:v>28.43</c:v>
                </c:pt>
                <c:pt idx="588">
                  <c:v>28.73</c:v>
                </c:pt>
                <c:pt idx="589">
                  <c:v>27.4</c:v>
                </c:pt>
                <c:pt idx="590">
                  <c:v>27.69</c:v>
                </c:pt>
                <c:pt idx="591">
                  <c:v>27.4</c:v>
                </c:pt>
                <c:pt idx="592">
                  <c:v>24.73</c:v>
                </c:pt>
                <c:pt idx="593">
                  <c:v>23.25</c:v>
                </c:pt>
                <c:pt idx="594">
                  <c:v>22.66</c:v>
                </c:pt>
                <c:pt idx="595">
                  <c:v>22.36</c:v>
                </c:pt>
                <c:pt idx="596">
                  <c:v>22.66</c:v>
                </c:pt>
                <c:pt idx="597">
                  <c:v>20.73</c:v>
                </c:pt>
                <c:pt idx="598">
                  <c:v>22.51</c:v>
                </c:pt>
                <c:pt idx="599">
                  <c:v>24.29</c:v>
                </c:pt>
                <c:pt idx="600">
                  <c:v>26.06</c:v>
                </c:pt>
                <c:pt idx="601">
                  <c:v>28.58</c:v>
                </c:pt>
                <c:pt idx="602">
                  <c:v>30.36</c:v>
                </c:pt>
                <c:pt idx="603">
                  <c:v>31.25</c:v>
                </c:pt>
                <c:pt idx="604">
                  <c:v>33.17</c:v>
                </c:pt>
                <c:pt idx="605">
                  <c:v>33.47</c:v>
                </c:pt>
                <c:pt idx="606">
                  <c:v>33.619999999999997</c:v>
                </c:pt>
                <c:pt idx="607">
                  <c:v>33.770000000000003</c:v>
                </c:pt>
                <c:pt idx="608">
                  <c:v>31.25</c:v>
                </c:pt>
                <c:pt idx="609">
                  <c:v>29.77</c:v>
                </c:pt>
                <c:pt idx="610">
                  <c:v>28.88</c:v>
                </c:pt>
                <c:pt idx="611">
                  <c:v>28.58</c:v>
                </c:pt>
                <c:pt idx="612">
                  <c:v>27.55</c:v>
                </c:pt>
                <c:pt idx="613">
                  <c:v>26.51</c:v>
                </c:pt>
                <c:pt idx="614">
                  <c:v>25.47</c:v>
                </c:pt>
                <c:pt idx="615">
                  <c:v>25.03</c:v>
                </c:pt>
                <c:pt idx="616">
                  <c:v>24.14</c:v>
                </c:pt>
                <c:pt idx="617">
                  <c:v>23.99</c:v>
                </c:pt>
                <c:pt idx="618">
                  <c:v>23.69</c:v>
                </c:pt>
                <c:pt idx="619">
                  <c:v>22.95</c:v>
                </c:pt>
                <c:pt idx="620">
                  <c:v>22.21</c:v>
                </c:pt>
                <c:pt idx="621">
                  <c:v>21.47</c:v>
                </c:pt>
                <c:pt idx="622">
                  <c:v>20.29</c:v>
                </c:pt>
                <c:pt idx="623">
                  <c:v>20.73</c:v>
                </c:pt>
                <c:pt idx="624">
                  <c:v>19.989999999999998</c:v>
                </c:pt>
                <c:pt idx="625">
                  <c:v>19.7</c:v>
                </c:pt>
                <c:pt idx="626">
                  <c:v>18.809999999999999</c:v>
                </c:pt>
                <c:pt idx="627">
                  <c:v>17.920000000000002</c:v>
                </c:pt>
                <c:pt idx="628">
                  <c:v>16.88</c:v>
                </c:pt>
                <c:pt idx="629">
                  <c:v>17.62</c:v>
                </c:pt>
                <c:pt idx="630">
                  <c:v>16.29</c:v>
                </c:pt>
                <c:pt idx="631">
                  <c:v>15.85</c:v>
                </c:pt>
                <c:pt idx="632">
                  <c:v>14.96</c:v>
                </c:pt>
                <c:pt idx="633">
                  <c:v>14.96</c:v>
                </c:pt>
                <c:pt idx="634">
                  <c:v>14.96</c:v>
                </c:pt>
                <c:pt idx="635">
                  <c:v>14.96</c:v>
                </c:pt>
                <c:pt idx="636">
                  <c:v>13.48</c:v>
                </c:pt>
                <c:pt idx="637">
                  <c:v>13.62</c:v>
                </c:pt>
                <c:pt idx="638">
                  <c:v>13.03</c:v>
                </c:pt>
                <c:pt idx="639">
                  <c:v>12.88</c:v>
                </c:pt>
                <c:pt idx="640">
                  <c:v>10.51</c:v>
                </c:pt>
                <c:pt idx="641">
                  <c:v>8.2899999999999991</c:v>
                </c:pt>
                <c:pt idx="642">
                  <c:v>12.14</c:v>
                </c:pt>
                <c:pt idx="643">
                  <c:v>12.14</c:v>
                </c:pt>
                <c:pt idx="644">
                  <c:v>12.44</c:v>
                </c:pt>
                <c:pt idx="645">
                  <c:v>13.33</c:v>
                </c:pt>
                <c:pt idx="646">
                  <c:v>13.77</c:v>
                </c:pt>
                <c:pt idx="647">
                  <c:v>13.77</c:v>
                </c:pt>
                <c:pt idx="648">
                  <c:v>13.77</c:v>
                </c:pt>
                <c:pt idx="649">
                  <c:v>12.44</c:v>
                </c:pt>
                <c:pt idx="650">
                  <c:v>13.03</c:v>
                </c:pt>
                <c:pt idx="651">
                  <c:v>12.88</c:v>
                </c:pt>
                <c:pt idx="652">
                  <c:v>12.59</c:v>
                </c:pt>
                <c:pt idx="653">
                  <c:v>11.7</c:v>
                </c:pt>
                <c:pt idx="654">
                  <c:v>11.7</c:v>
                </c:pt>
                <c:pt idx="655">
                  <c:v>11.7</c:v>
                </c:pt>
                <c:pt idx="656">
                  <c:v>12.14</c:v>
                </c:pt>
                <c:pt idx="657">
                  <c:v>11.7</c:v>
                </c:pt>
                <c:pt idx="658">
                  <c:v>11.7</c:v>
                </c:pt>
                <c:pt idx="659">
                  <c:v>9.48</c:v>
                </c:pt>
                <c:pt idx="660">
                  <c:v>12</c:v>
                </c:pt>
                <c:pt idx="661">
                  <c:v>12</c:v>
                </c:pt>
                <c:pt idx="662">
                  <c:v>12</c:v>
                </c:pt>
                <c:pt idx="663">
                  <c:v>12</c:v>
                </c:pt>
                <c:pt idx="664">
                  <c:v>12.88</c:v>
                </c:pt>
                <c:pt idx="665">
                  <c:v>13.33</c:v>
                </c:pt>
                <c:pt idx="666">
                  <c:v>15.4</c:v>
                </c:pt>
                <c:pt idx="667">
                  <c:v>13.77</c:v>
                </c:pt>
                <c:pt idx="668">
                  <c:v>13.77</c:v>
                </c:pt>
                <c:pt idx="669">
                  <c:v>13.77</c:v>
                </c:pt>
                <c:pt idx="670">
                  <c:v>15.25</c:v>
                </c:pt>
                <c:pt idx="671">
                  <c:v>15.25</c:v>
                </c:pt>
                <c:pt idx="672">
                  <c:v>15.11</c:v>
                </c:pt>
                <c:pt idx="673">
                  <c:v>13.03</c:v>
                </c:pt>
                <c:pt idx="674">
                  <c:v>10.07</c:v>
                </c:pt>
                <c:pt idx="675">
                  <c:v>10.07</c:v>
                </c:pt>
                <c:pt idx="676">
                  <c:v>10.07</c:v>
                </c:pt>
                <c:pt idx="677">
                  <c:v>10.66</c:v>
                </c:pt>
                <c:pt idx="678">
                  <c:v>10.07</c:v>
                </c:pt>
                <c:pt idx="679">
                  <c:v>11.26</c:v>
                </c:pt>
                <c:pt idx="680">
                  <c:v>13.92</c:v>
                </c:pt>
                <c:pt idx="681">
                  <c:v>19.399999999999999</c:v>
                </c:pt>
                <c:pt idx="682">
                  <c:v>19.399999999999999</c:v>
                </c:pt>
                <c:pt idx="683">
                  <c:v>19.399999999999999</c:v>
                </c:pt>
                <c:pt idx="684">
                  <c:v>24.14</c:v>
                </c:pt>
                <c:pt idx="685">
                  <c:v>25.77</c:v>
                </c:pt>
                <c:pt idx="686">
                  <c:v>25.62</c:v>
                </c:pt>
                <c:pt idx="687">
                  <c:v>27.1</c:v>
                </c:pt>
                <c:pt idx="688">
                  <c:v>26.8</c:v>
                </c:pt>
                <c:pt idx="689">
                  <c:v>26.8</c:v>
                </c:pt>
                <c:pt idx="690">
                  <c:v>26.8</c:v>
                </c:pt>
                <c:pt idx="691">
                  <c:v>29.47</c:v>
                </c:pt>
                <c:pt idx="692">
                  <c:v>29.62</c:v>
                </c:pt>
                <c:pt idx="693">
                  <c:v>33.909999999999997</c:v>
                </c:pt>
                <c:pt idx="694">
                  <c:v>40.43</c:v>
                </c:pt>
                <c:pt idx="695">
                  <c:v>53.17</c:v>
                </c:pt>
                <c:pt idx="696">
                  <c:v>53.17</c:v>
                </c:pt>
                <c:pt idx="697">
                  <c:v>53.17</c:v>
                </c:pt>
                <c:pt idx="698">
                  <c:v>118.18</c:v>
                </c:pt>
                <c:pt idx="699">
                  <c:v>139.5</c:v>
                </c:pt>
                <c:pt idx="700">
                  <c:v>164.83</c:v>
                </c:pt>
                <c:pt idx="701">
                  <c:v>194.3</c:v>
                </c:pt>
                <c:pt idx="702">
                  <c:v>176.53</c:v>
                </c:pt>
                <c:pt idx="703">
                  <c:v>176.53</c:v>
                </c:pt>
                <c:pt idx="704">
                  <c:v>176.53</c:v>
                </c:pt>
                <c:pt idx="705">
                  <c:v>291.58999999999997</c:v>
                </c:pt>
                <c:pt idx="706">
                  <c:v>306.55</c:v>
                </c:pt>
                <c:pt idx="707">
                  <c:v>304.18</c:v>
                </c:pt>
                <c:pt idx="708">
                  <c:v>311.44</c:v>
                </c:pt>
                <c:pt idx="709">
                  <c:v>311.44</c:v>
                </c:pt>
                <c:pt idx="710">
                  <c:v>311.44</c:v>
                </c:pt>
                <c:pt idx="711">
                  <c:v>311.44</c:v>
                </c:pt>
                <c:pt idx="712">
                  <c:v>311.44</c:v>
                </c:pt>
                <c:pt idx="713">
                  <c:v>314.25</c:v>
                </c:pt>
                <c:pt idx="714">
                  <c:v>312.48</c:v>
                </c:pt>
                <c:pt idx="715">
                  <c:v>292.48</c:v>
                </c:pt>
                <c:pt idx="716">
                  <c:v>333.21</c:v>
                </c:pt>
                <c:pt idx="717">
                  <c:v>333.21</c:v>
                </c:pt>
                <c:pt idx="718">
                  <c:v>333.21</c:v>
                </c:pt>
                <c:pt idx="719">
                  <c:v>270.57</c:v>
                </c:pt>
                <c:pt idx="720">
                  <c:v>255.76</c:v>
                </c:pt>
                <c:pt idx="721">
                  <c:v>253.39</c:v>
                </c:pt>
                <c:pt idx="722">
                  <c:v>258.42</c:v>
                </c:pt>
                <c:pt idx="723">
                  <c:v>250.28</c:v>
                </c:pt>
                <c:pt idx="724">
                  <c:v>250.28</c:v>
                </c:pt>
                <c:pt idx="725">
                  <c:v>250.28</c:v>
                </c:pt>
                <c:pt idx="726">
                  <c:v>118.33</c:v>
                </c:pt>
                <c:pt idx="727">
                  <c:v>171.79</c:v>
                </c:pt>
                <c:pt idx="728">
                  <c:v>156.24</c:v>
                </c:pt>
                <c:pt idx="729">
                  <c:v>134.16999999999999</c:v>
                </c:pt>
                <c:pt idx="730">
                  <c:v>112.7</c:v>
                </c:pt>
                <c:pt idx="731">
                  <c:v>112.7</c:v>
                </c:pt>
                <c:pt idx="732">
                  <c:v>112.7</c:v>
                </c:pt>
                <c:pt idx="733">
                  <c:v>141.28</c:v>
                </c:pt>
                <c:pt idx="734">
                  <c:v>64.12</c:v>
                </c:pt>
                <c:pt idx="735">
                  <c:v>69.599999999999994</c:v>
                </c:pt>
                <c:pt idx="736">
                  <c:v>66.349999999999994</c:v>
                </c:pt>
                <c:pt idx="737">
                  <c:v>55.24</c:v>
                </c:pt>
                <c:pt idx="738">
                  <c:v>55.24</c:v>
                </c:pt>
                <c:pt idx="739">
                  <c:v>55.24</c:v>
                </c:pt>
                <c:pt idx="740">
                  <c:v>49.46</c:v>
                </c:pt>
                <c:pt idx="741">
                  <c:v>49.76</c:v>
                </c:pt>
                <c:pt idx="742">
                  <c:v>34.06</c:v>
                </c:pt>
                <c:pt idx="743">
                  <c:v>36.43</c:v>
                </c:pt>
                <c:pt idx="744">
                  <c:v>36.43</c:v>
                </c:pt>
                <c:pt idx="745">
                  <c:v>36.43</c:v>
                </c:pt>
                <c:pt idx="746">
                  <c:v>36.43</c:v>
                </c:pt>
                <c:pt idx="747">
                  <c:v>28.88</c:v>
                </c:pt>
                <c:pt idx="748">
                  <c:v>27.25</c:v>
                </c:pt>
                <c:pt idx="749">
                  <c:v>32.43</c:v>
                </c:pt>
                <c:pt idx="750">
                  <c:v>22.95</c:v>
                </c:pt>
                <c:pt idx="751">
                  <c:v>26.95</c:v>
                </c:pt>
                <c:pt idx="752">
                  <c:v>26.95</c:v>
                </c:pt>
                <c:pt idx="753">
                  <c:v>26.95</c:v>
                </c:pt>
                <c:pt idx="754">
                  <c:v>21.92</c:v>
                </c:pt>
                <c:pt idx="755">
                  <c:v>20.14</c:v>
                </c:pt>
                <c:pt idx="756">
                  <c:v>17.47</c:v>
                </c:pt>
                <c:pt idx="757">
                  <c:v>20.29</c:v>
                </c:pt>
                <c:pt idx="758">
                  <c:v>18.510000000000002</c:v>
                </c:pt>
                <c:pt idx="759">
                  <c:v>18.510000000000002</c:v>
                </c:pt>
                <c:pt idx="760">
                  <c:v>18.510000000000002</c:v>
                </c:pt>
                <c:pt idx="761">
                  <c:v>8.44</c:v>
                </c:pt>
                <c:pt idx="762">
                  <c:v>15.25</c:v>
                </c:pt>
                <c:pt idx="763">
                  <c:v>13.77</c:v>
                </c:pt>
                <c:pt idx="764">
                  <c:v>15.55</c:v>
                </c:pt>
                <c:pt idx="765">
                  <c:v>13.18</c:v>
                </c:pt>
                <c:pt idx="766">
                  <c:v>13.18</c:v>
                </c:pt>
                <c:pt idx="767">
                  <c:v>13.18</c:v>
                </c:pt>
                <c:pt idx="768">
                  <c:v>18.22</c:v>
                </c:pt>
                <c:pt idx="769">
                  <c:v>12.88</c:v>
                </c:pt>
                <c:pt idx="770">
                  <c:v>11.85</c:v>
                </c:pt>
                <c:pt idx="771">
                  <c:v>7.4</c:v>
                </c:pt>
                <c:pt idx="772">
                  <c:v>7.4</c:v>
                </c:pt>
                <c:pt idx="773">
                  <c:v>7.4</c:v>
                </c:pt>
                <c:pt idx="774">
                  <c:v>7.4</c:v>
                </c:pt>
                <c:pt idx="775">
                  <c:v>2.37</c:v>
                </c:pt>
                <c:pt idx="776">
                  <c:v>8.59</c:v>
                </c:pt>
                <c:pt idx="777">
                  <c:v>8.59</c:v>
                </c:pt>
                <c:pt idx="778">
                  <c:v>11.4</c:v>
                </c:pt>
                <c:pt idx="779">
                  <c:v>11.4</c:v>
                </c:pt>
                <c:pt idx="780">
                  <c:v>11.4</c:v>
                </c:pt>
                <c:pt idx="781">
                  <c:v>11.4</c:v>
                </c:pt>
                <c:pt idx="782">
                  <c:v>11.4</c:v>
                </c:pt>
                <c:pt idx="783">
                  <c:v>2.81</c:v>
                </c:pt>
                <c:pt idx="784">
                  <c:v>10.220000000000001</c:v>
                </c:pt>
                <c:pt idx="785">
                  <c:v>9.6300000000000008</c:v>
                </c:pt>
                <c:pt idx="786">
                  <c:v>11.11</c:v>
                </c:pt>
                <c:pt idx="787">
                  <c:v>11.11</c:v>
                </c:pt>
                <c:pt idx="788">
                  <c:v>11.11</c:v>
                </c:pt>
                <c:pt idx="789">
                  <c:v>13.92</c:v>
                </c:pt>
                <c:pt idx="790">
                  <c:v>15.4</c:v>
                </c:pt>
                <c:pt idx="791">
                  <c:v>10.220000000000001</c:v>
                </c:pt>
                <c:pt idx="792">
                  <c:v>11.26</c:v>
                </c:pt>
                <c:pt idx="793">
                  <c:v>12</c:v>
                </c:pt>
                <c:pt idx="794">
                  <c:v>12</c:v>
                </c:pt>
                <c:pt idx="795">
                  <c:v>12</c:v>
                </c:pt>
                <c:pt idx="796">
                  <c:v>13.03</c:v>
                </c:pt>
                <c:pt idx="797">
                  <c:v>13.48</c:v>
                </c:pt>
                <c:pt idx="798">
                  <c:v>11.26</c:v>
                </c:pt>
                <c:pt idx="799">
                  <c:v>14.22</c:v>
                </c:pt>
                <c:pt idx="800">
                  <c:v>11.85</c:v>
                </c:pt>
                <c:pt idx="801">
                  <c:v>11.85</c:v>
                </c:pt>
                <c:pt idx="802">
                  <c:v>11.85</c:v>
                </c:pt>
                <c:pt idx="803">
                  <c:v>8</c:v>
                </c:pt>
                <c:pt idx="804">
                  <c:v>21.18</c:v>
                </c:pt>
                <c:pt idx="805">
                  <c:v>21.18</c:v>
                </c:pt>
                <c:pt idx="806">
                  <c:v>15.11</c:v>
                </c:pt>
                <c:pt idx="807">
                  <c:v>15.11</c:v>
                </c:pt>
                <c:pt idx="808">
                  <c:v>15.11</c:v>
                </c:pt>
                <c:pt idx="809">
                  <c:v>15.11</c:v>
                </c:pt>
                <c:pt idx="810">
                  <c:v>43.39</c:v>
                </c:pt>
                <c:pt idx="811">
                  <c:v>32.880000000000003</c:v>
                </c:pt>
                <c:pt idx="812">
                  <c:v>32.880000000000003</c:v>
                </c:pt>
                <c:pt idx="813">
                  <c:v>45.76</c:v>
                </c:pt>
                <c:pt idx="814">
                  <c:v>45.76</c:v>
                </c:pt>
                <c:pt idx="815">
                  <c:v>45.76</c:v>
                </c:pt>
                <c:pt idx="816">
                  <c:v>45.76</c:v>
                </c:pt>
                <c:pt idx="817">
                  <c:v>17.62</c:v>
                </c:pt>
                <c:pt idx="818">
                  <c:v>31.99</c:v>
                </c:pt>
                <c:pt idx="819">
                  <c:v>35.54</c:v>
                </c:pt>
                <c:pt idx="820">
                  <c:v>22.66</c:v>
                </c:pt>
                <c:pt idx="821">
                  <c:v>33.47</c:v>
                </c:pt>
                <c:pt idx="822">
                  <c:v>33.47</c:v>
                </c:pt>
                <c:pt idx="823">
                  <c:v>33.47</c:v>
                </c:pt>
                <c:pt idx="824">
                  <c:v>33.47</c:v>
                </c:pt>
                <c:pt idx="825">
                  <c:v>26.8</c:v>
                </c:pt>
                <c:pt idx="826">
                  <c:v>23.1</c:v>
                </c:pt>
                <c:pt idx="827">
                  <c:v>23.1</c:v>
                </c:pt>
                <c:pt idx="828">
                  <c:v>12.44</c:v>
                </c:pt>
                <c:pt idx="829">
                  <c:v>12.44</c:v>
                </c:pt>
                <c:pt idx="830">
                  <c:v>12.44</c:v>
                </c:pt>
                <c:pt idx="831">
                  <c:v>12.44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22.36</c:v>
                </c:pt>
                <c:pt idx="839">
                  <c:v>22.36</c:v>
                </c:pt>
                <c:pt idx="840">
                  <c:v>42.21</c:v>
                </c:pt>
                <c:pt idx="841">
                  <c:v>57.76</c:v>
                </c:pt>
                <c:pt idx="842">
                  <c:v>68.569999999999993</c:v>
                </c:pt>
                <c:pt idx="843">
                  <c:v>68.569999999999993</c:v>
                </c:pt>
                <c:pt idx="844">
                  <c:v>68.569999999999993</c:v>
                </c:pt>
                <c:pt idx="845">
                  <c:v>59.98</c:v>
                </c:pt>
                <c:pt idx="846">
                  <c:v>66.790000000000006</c:v>
                </c:pt>
                <c:pt idx="847">
                  <c:v>54.5</c:v>
                </c:pt>
                <c:pt idx="848">
                  <c:v>47.09</c:v>
                </c:pt>
                <c:pt idx="849">
                  <c:v>42.8</c:v>
                </c:pt>
                <c:pt idx="850">
                  <c:v>42.8</c:v>
                </c:pt>
                <c:pt idx="851">
                  <c:v>42.8</c:v>
                </c:pt>
                <c:pt idx="852">
                  <c:v>41.61</c:v>
                </c:pt>
                <c:pt idx="853">
                  <c:v>44.58</c:v>
                </c:pt>
                <c:pt idx="854">
                  <c:v>49.02</c:v>
                </c:pt>
                <c:pt idx="855">
                  <c:v>50.06</c:v>
                </c:pt>
                <c:pt idx="856">
                  <c:v>51.24</c:v>
                </c:pt>
                <c:pt idx="857">
                  <c:v>51.24</c:v>
                </c:pt>
                <c:pt idx="858">
                  <c:v>51.24</c:v>
                </c:pt>
                <c:pt idx="859">
                  <c:v>38.36</c:v>
                </c:pt>
                <c:pt idx="860">
                  <c:v>42.95</c:v>
                </c:pt>
                <c:pt idx="861">
                  <c:v>34.950000000000003</c:v>
                </c:pt>
                <c:pt idx="862">
                  <c:v>31.99</c:v>
                </c:pt>
                <c:pt idx="863">
                  <c:v>28.88</c:v>
                </c:pt>
                <c:pt idx="864">
                  <c:v>28.88</c:v>
                </c:pt>
                <c:pt idx="865">
                  <c:v>28.88</c:v>
                </c:pt>
                <c:pt idx="866">
                  <c:v>42.5</c:v>
                </c:pt>
                <c:pt idx="867">
                  <c:v>35.39</c:v>
                </c:pt>
                <c:pt idx="868">
                  <c:v>37.17</c:v>
                </c:pt>
                <c:pt idx="869">
                  <c:v>37.32</c:v>
                </c:pt>
                <c:pt idx="870">
                  <c:v>37.909999999999997</c:v>
                </c:pt>
                <c:pt idx="871">
                  <c:v>37.909999999999997</c:v>
                </c:pt>
                <c:pt idx="872">
                  <c:v>37.909999999999997</c:v>
                </c:pt>
                <c:pt idx="873">
                  <c:v>33.619999999999997</c:v>
                </c:pt>
                <c:pt idx="874">
                  <c:v>30.8</c:v>
                </c:pt>
                <c:pt idx="875">
                  <c:v>29.77</c:v>
                </c:pt>
                <c:pt idx="876">
                  <c:v>28.43</c:v>
                </c:pt>
                <c:pt idx="877">
                  <c:v>28.88</c:v>
                </c:pt>
                <c:pt idx="878">
                  <c:v>28.88</c:v>
                </c:pt>
                <c:pt idx="879">
                  <c:v>28.88</c:v>
                </c:pt>
                <c:pt idx="880">
                  <c:v>19.399999999999999</c:v>
                </c:pt>
                <c:pt idx="881">
                  <c:v>33.619999999999997</c:v>
                </c:pt>
                <c:pt idx="882">
                  <c:v>33.909999999999997</c:v>
                </c:pt>
                <c:pt idx="883">
                  <c:v>28.88</c:v>
                </c:pt>
                <c:pt idx="884">
                  <c:v>34.950000000000003</c:v>
                </c:pt>
                <c:pt idx="885">
                  <c:v>34.950000000000003</c:v>
                </c:pt>
                <c:pt idx="886">
                  <c:v>34.950000000000003</c:v>
                </c:pt>
                <c:pt idx="887">
                  <c:v>47.24</c:v>
                </c:pt>
                <c:pt idx="888">
                  <c:v>32.28</c:v>
                </c:pt>
                <c:pt idx="889">
                  <c:v>32.43</c:v>
                </c:pt>
                <c:pt idx="890">
                  <c:v>37.47</c:v>
                </c:pt>
                <c:pt idx="891">
                  <c:v>31.4</c:v>
                </c:pt>
                <c:pt idx="892">
                  <c:v>31.4</c:v>
                </c:pt>
                <c:pt idx="893">
                  <c:v>31.4</c:v>
                </c:pt>
                <c:pt idx="894">
                  <c:v>18.96</c:v>
                </c:pt>
                <c:pt idx="895">
                  <c:v>15.7</c:v>
                </c:pt>
                <c:pt idx="896">
                  <c:v>26.8</c:v>
                </c:pt>
                <c:pt idx="897">
                  <c:v>26.21</c:v>
                </c:pt>
                <c:pt idx="898">
                  <c:v>26.21</c:v>
                </c:pt>
                <c:pt idx="899">
                  <c:v>26.21</c:v>
                </c:pt>
                <c:pt idx="900">
                  <c:v>26.21</c:v>
                </c:pt>
                <c:pt idx="901">
                  <c:v>37.020000000000003</c:v>
                </c:pt>
                <c:pt idx="902">
                  <c:v>41.91</c:v>
                </c:pt>
                <c:pt idx="903">
                  <c:v>30.06</c:v>
                </c:pt>
                <c:pt idx="904">
                  <c:v>30.51</c:v>
                </c:pt>
                <c:pt idx="905">
                  <c:v>24.88</c:v>
                </c:pt>
                <c:pt idx="906">
                  <c:v>24.88</c:v>
                </c:pt>
                <c:pt idx="907">
                  <c:v>24.88</c:v>
                </c:pt>
                <c:pt idx="908">
                  <c:v>31.25</c:v>
                </c:pt>
                <c:pt idx="909">
                  <c:v>30.21</c:v>
                </c:pt>
                <c:pt idx="910">
                  <c:v>30.8</c:v>
                </c:pt>
                <c:pt idx="911">
                  <c:v>30.36</c:v>
                </c:pt>
                <c:pt idx="912">
                  <c:v>35.54</c:v>
                </c:pt>
                <c:pt idx="913">
                  <c:v>35.54</c:v>
                </c:pt>
                <c:pt idx="914">
                  <c:v>35.54</c:v>
                </c:pt>
                <c:pt idx="915">
                  <c:v>18.66</c:v>
                </c:pt>
                <c:pt idx="916">
                  <c:v>29.03</c:v>
                </c:pt>
                <c:pt idx="917">
                  <c:v>29.03</c:v>
                </c:pt>
                <c:pt idx="918">
                  <c:v>28.43</c:v>
                </c:pt>
                <c:pt idx="919">
                  <c:v>26.95</c:v>
                </c:pt>
                <c:pt idx="920">
                  <c:v>26.95</c:v>
                </c:pt>
                <c:pt idx="921">
                  <c:v>26.95</c:v>
                </c:pt>
                <c:pt idx="922">
                  <c:v>35.1</c:v>
                </c:pt>
                <c:pt idx="923">
                  <c:v>23.1</c:v>
                </c:pt>
                <c:pt idx="924">
                  <c:v>20.73</c:v>
                </c:pt>
                <c:pt idx="925">
                  <c:v>19.25</c:v>
                </c:pt>
                <c:pt idx="926">
                  <c:v>18.22</c:v>
                </c:pt>
                <c:pt idx="927">
                  <c:v>18.22</c:v>
                </c:pt>
                <c:pt idx="928">
                  <c:v>18.22</c:v>
                </c:pt>
                <c:pt idx="929">
                  <c:v>17.62</c:v>
                </c:pt>
                <c:pt idx="930">
                  <c:v>17.47</c:v>
                </c:pt>
                <c:pt idx="931">
                  <c:v>19.989999999999998</c:v>
                </c:pt>
                <c:pt idx="932">
                  <c:v>19.84</c:v>
                </c:pt>
                <c:pt idx="933">
                  <c:v>19.25</c:v>
                </c:pt>
                <c:pt idx="934">
                  <c:v>19.25</c:v>
                </c:pt>
                <c:pt idx="935">
                  <c:v>19.25</c:v>
                </c:pt>
                <c:pt idx="936">
                  <c:v>14.22</c:v>
                </c:pt>
                <c:pt idx="937">
                  <c:v>14.81</c:v>
                </c:pt>
                <c:pt idx="938">
                  <c:v>11.85</c:v>
                </c:pt>
                <c:pt idx="939">
                  <c:v>14.37</c:v>
                </c:pt>
                <c:pt idx="940">
                  <c:v>12.29</c:v>
                </c:pt>
                <c:pt idx="941">
                  <c:v>12.29</c:v>
                </c:pt>
                <c:pt idx="942">
                  <c:v>12.29</c:v>
                </c:pt>
                <c:pt idx="943">
                  <c:v>18.809999999999999</c:v>
                </c:pt>
                <c:pt idx="944">
                  <c:v>17.920000000000002</c:v>
                </c:pt>
                <c:pt idx="945">
                  <c:v>17.920000000000002</c:v>
                </c:pt>
                <c:pt idx="946">
                  <c:v>15.11</c:v>
                </c:pt>
                <c:pt idx="947">
                  <c:v>15.11</c:v>
                </c:pt>
                <c:pt idx="948">
                  <c:v>15.11</c:v>
                </c:pt>
                <c:pt idx="949">
                  <c:v>15.11</c:v>
                </c:pt>
                <c:pt idx="950">
                  <c:v>12.74</c:v>
                </c:pt>
                <c:pt idx="951">
                  <c:v>12.44</c:v>
                </c:pt>
                <c:pt idx="952">
                  <c:v>12.74</c:v>
                </c:pt>
                <c:pt idx="953">
                  <c:v>12.74</c:v>
                </c:pt>
                <c:pt idx="954">
                  <c:v>14.81</c:v>
                </c:pt>
                <c:pt idx="955">
                  <c:v>14.81</c:v>
                </c:pt>
                <c:pt idx="956">
                  <c:v>14.81</c:v>
                </c:pt>
                <c:pt idx="957">
                  <c:v>8.15</c:v>
                </c:pt>
                <c:pt idx="958">
                  <c:v>11.7</c:v>
                </c:pt>
                <c:pt idx="959">
                  <c:v>10.66</c:v>
                </c:pt>
                <c:pt idx="960">
                  <c:v>10.81</c:v>
                </c:pt>
                <c:pt idx="961">
                  <c:v>8.74</c:v>
                </c:pt>
                <c:pt idx="962">
                  <c:v>8.74</c:v>
                </c:pt>
                <c:pt idx="963">
                  <c:v>8.74</c:v>
                </c:pt>
                <c:pt idx="964">
                  <c:v>8.74</c:v>
                </c:pt>
                <c:pt idx="965">
                  <c:v>10.96</c:v>
                </c:pt>
                <c:pt idx="966">
                  <c:v>11.7</c:v>
                </c:pt>
                <c:pt idx="967">
                  <c:v>11.11</c:v>
                </c:pt>
                <c:pt idx="968">
                  <c:v>12.59</c:v>
                </c:pt>
                <c:pt idx="969">
                  <c:v>12.59</c:v>
                </c:pt>
                <c:pt idx="970">
                  <c:v>12.59</c:v>
                </c:pt>
                <c:pt idx="971">
                  <c:v>19.100000000000001</c:v>
                </c:pt>
                <c:pt idx="972">
                  <c:v>12.88</c:v>
                </c:pt>
                <c:pt idx="973">
                  <c:v>10.81</c:v>
                </c:pt>
                <c:pt idx="974">
                  <c:v>12.88</c:v>
                </c:pt>
                <c:pt idx="975">
                  <c:v>13.77</c:v>
                </c:pt>
                <c:pt idx="976">
                  <c:v>13.77</c:v>
                </c:pt>
                <c:pt idx="977">
                  <c:v>13.77</c:v>
                </c:pt>
                <c:pt idx="978">
                  <c:v>10.66</c:v>
                </c:pt>
                <c:pt idx="979">
                  <c:v>10.51</c:v>
                </c:pt>
                <c:pt idx="980">
                  <c:v>12.29</c:v>
                </c:pt>
                <c:pt idx="981">
                  <c:v>10.07</c:v>
                </c:pt>
                <c:pt idx="982">
                  <c:v>9.18</c:v>
                </c:pt>
                <c:pt idx="983">
                  <c:v>9.18</c:v>
                </c:pt>
                <c:pt idx="984">
                  <c:v>9.18</c:v>
                </c:pt>
                <c:pt idx="985">
                  <c:v>6.52</c:v>
                </c:pt>
                <c:pt idx="986">
                  <c:v>5.92</c:v>
                </c:pt>
                <c:pt idx="987">
                  <c:v>4.59</c:v>
                </c:pt>
                <c:pt idx="988">
                  <c:v>3.41</c:v>
                </c:pt>
                <c:pt idx="989">
                  <c:v>2.96</c:v>
                </c:pt>
                <c:pt idx="990">
                  <c:v>2.96</c:v>
                </c:pt>
                <c:pt idx="991">
                  <c:v>2.96</c:v>
                </c:pt>
                <c:pt idx="992">
                  <c:v>2.2200000000000002</c:v>
                </c:pt>
                <c:pt idx="993">
                  <c:v>2.37</c:v>
                </c:pt>
                <c:pt idx="994">
                  <c:v>2.81</c:v>
                </c:pt>
                <c:pt idx="995">
                  <c:v>9.18</c:v>
                </c:pt>
                <c:pt idx="996">
                  <c:v>9.0299999999999994</c:v>
                </c:pt>
                <c:pt idx="997">
                  <c:v>9.0299999999999994</c:v>
                </c:pt>
                <c:pt idx="998">
                  <c:v>9.0299999999999994</c:v>
                </c:pt>
                <c:pt idx="999">
                  <c:v>9.0299999999999994</c:v>
                </c:pt>
                <c:pt idx="1000">
                  <c:v>8.15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3D7-423E-8E18-9CB8EB2D8AA0}"/>
            </c:ext>
          </c:extLst>
        </c:ser>
        <c:ser>
          <c:idx val="9"/>
          <c:order val="9"/>
          <c:tx>
            <c:strRef>
              <c:f>COVID_practice_2a!$K$1</c:f>
              <c:strCache>
                <c:ptCount val="1"/>
                <c:pt idx="0">
                  <c:v>FL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COVID_practice_2a!$K$2:$K$1002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0.01</c:v>
                </c:pt>
                <c:pt idx="48">
                  <c:v>0.01</c:v>
                </c:pt>
                <c:pt idx="49">
                  <c:v>0.01</c:v>
                </c:pt>
                <c:pt idx="50">
                  <c:v>0.01</c:v>
                </c:pt>
                <c:pt idx="51">
                  <c:v>0.03</c:v>
                </c:pt>
                <c:pt idx="52">
                  <c:v>0.05</c:v>
                </c:pt>
                <c:pt idx="53">
                  <c:v>0.06</c:v>
                </c:pt>
                <c:pt idx="54">
                  <c:v>0.09</c:v>
                </c:pt>
                <c:pt idx="55">
                  <c:v>0.13</c:v>
                </c:pt>
                <c:pt idx="56">
                  <c:v>0.19</c:v>
                </c:pt>
                <c:pt idx="57">
                  <c:v>0.23</c:v>
                </c:pt>
                <c:pt idx="58">
                  <c:v>0.31</c:v>
                </c:pt>
                <c:pt idx="59">
                  <c:v>0.43</c:v>
                </c:pt>
                <c:pt idx="60">
                  <c:v>0.61</c:v>
                </c:pt>
                <c:pt idx="61">
                  <c:v>0.7</c:v>
                </c:pt>
                <c:pt idx="62">
                  <c:v>0.84</c:v>
                </c:pt>
                <c:pt idx="63">
                  <c:v>1.1000000000000001</c:v>
                </c:pt>
                <c:pt idx="64">
                  <c:v>1.41</c:v>
                </c:pt>
                <c:pt idx="65">
                  <c:v>1.74</c:v>
                </c:pt>
                <c:pt idx="66">
                  <c:v>2.06</c:v>
                </c:pt>
                <c:pt idx="67">
                  <c:v>2.4500000000000002</c:v>
                </c:pt>
                <c:pt idx="68">
                  <c:v>2.89</c:v>
                </c:pt>
                <c:pt idx="69">
                  <c:v>3.3</c:v>
                </c:pt>
                <c:pt idx="70">
                  <c:v>3.66</c:v>
                </c:pt>
                <c:pt idx="71">
                  <c:v>4.13</c:v>
                </c:pt>
                <c:pt idx="72">
                  <c:v>4.54</c:v>
                </c:pt>
                <c:pt idx="73">
                  <c:v>4.84</c:v>
                </c:pt>
                <c:pt idx="74">
                  <c:v>4.76</c:v>
                </c:pt>
                <c:pt idx="75">
                  <c:v>4.97</c:v>
                </c:pt>
                <c:pt idx="76">
                  <c:v>5.03</c:v>
                </c:pt>
                <c:pt idx="77">
                  <c:v>5.04</c:v>
                </c:pt>
                <c:pt idx="78">
                  <c:v>4.88</c:v>
                </c:pt>
                <c:pt idx="79">
                  <c:v>4.75</c:v>
                </c:pt>
                <c:pt idx="80">
                  <c:v>4.6900000000000004</c:v>
                </c:pt>
                <c:pt idx="81">
                  <c:v>4.72</c:v>
                </c:pt>
                <c:pt idx="82">
                  <c:v>4.57</c:v>
                </c:pt>
                <c:pt idx="83">
                  <c:v>4.3</c:v>
                </c:pt>
                <c:pt idx="84">
                  <c:v>4.21</c:v>
                </c:pt>
                <c:pt idx="85">
                  <c:v>4.3099999999999996</c:v>
                </c:pt>
                <c:pt idx="86">
                  <c:v>4.3</c:v>
                </c:pt>
                <c:pt idx="87">
                  <c:v>4.09</c:v>
                </c:pt>
                <c:pt idx="88">
                  <c:v>4.03</c:v>
                </c:pt>
                <c:pt idx="89">
                  <c:v>3.91</c:v>
                </c:pt>
                <c:pt idx="90">
                  <c:v>4.08</c:v>
                </c:pt>
                <c:pt idx="91">
                  <c:v>3.94</c:v>
                </c:pt>
                <c:pt idx="92">
                  <c:v>3.96</c:v>
                </c:pt>
                <c:pt idx="93">
                  <c:v>3.73</c:v>
                </c:pt>
                <c:pt idx="94">
                  <c:v>3.77</c:v>
                </c:pt>
                <c:pt idx="95">
                  <c:v>3.63</c:v>
                </c:pt>
                <c:pt idx="96">
                  <c:v>3.63</c:v>
                </c:pt>
                <c:pt idx="97">
                  <c:v>3.29</c:v>
                </c:pt>
                <c:pt idx="98">
                  <c:v>3.17</c:v>
                </c:pt>
                <c:pt idx="99">
                  <c:v>3.01</c:v>
                </c:pt>
                <c:pt idx="100">
                  <c:v>2.99</c:v>
                </c:pt>
                <c:pt idx="101">
                  <c:v>2.89</c:v>
                </c:pt>
                <c:pt idx="102">
                  <c:v>3.06</c:v>
                </c:pt>
                <c:pt idx="103">
                  <c:v>2.94</c:v>
                </c:pt>
                <c:pt idx="104">
                  <c:v>3.1</c:v>
                </c:pt>
                <c:pt idx="105">
                  <c:v>3.18</c:v>
                </c:pt>
                <c:pt idx="106">
                  <c:v>2.77</c:v>
                </c:pt>
                <c:pt idx="107">
                  <c:v>2.8</c:v>
                </c:pt>
                <c:pt idx="108">
                  <c:v>2.83</c:v>
                </c:pt>
                <c:pt idx="109">
                  <c:v>2.59</c:v>
                </c:pt>
                <c:pt idx="110">
                  <c:v>2.61</c:v>
                </c:pt>
                <c:pt idx="111">
                  <c:v>2.75</c:v>
                </c:pt>
                <c:pt idx="112">
                  <c:v>2.86</c:v>
                </c:pt>
                <c:pt idx="113">
                  <c:v>3.22</c:v>
                </c:pt>
                <c:pt idx="114">
                  <c:v>2.96</c:v>
                </c:pt>
                <c:pt idx="115">
                  <c:v>3.26</c:v>
                </c:pt>
                <c:pt idx="116">
                  <c:v>3.44</c:v>
                </c:pt>
                <c:pt idx="117">
                  <c:v>3.43</c:v>
                </c:pt>
                <c:pt idx="118">
                  <c:v>3.22</c:v>
                </c:pt>
                <c:pt idx="119">
                  <c:v>3.49</c:v>
                </c:pt>
                <c:pt idx="120">
                  <c:v>3.38</c:v>
                </c:pt>
                <c:pt idx="121">
                  <c:v>3.61</c:v>
                </c:pt>
                <c:pt idx="122">
                  <c:v>3.22</c:v>
                </c:pt>
                <c:pt idx="123">
                  <c:v>3.44</c:v>
                </c:pt>
                <c:pt idx="124">
                  <c:v>3.37</c:v>
                </c:pt>
                <c:pt idx="125">
                  <c:v>3.37</c:v>
                </c:pt>
                <c:pt idx="126">
                  <c:v>2.99</c:v>
                </c:pt>
                <c:pt idx="127">
                  <c:v>3.31</c:v>
                </c:pt>
                <c:pt idx="128">
                  <c:v>3.33</c:v>
                </c:pt>
                <c:pt idx="129">
                  <c:v>3.54</c:v>
                </c:pt>
                <c:pt idx="130">
                  <c:v>3.36</c:v>
                </c:pt>
                <c:pt idx="131">
                  <c:v>3.43</c:v>
                </c:pt>
                <c:pt idx="132">
                  <c:v>3.91</c:v>
                </c:pt>
                <c:pt idx="133">
                  <c:v>4.3499999999999996</c:v>
                </c:pt>
                <c:pt idx="134">
                  <c:v>4.21</c:v>
                </c:pt>
                <c:pt idx="135">
                  <c:v>4.54</c:v>
                </c:pt>
                <c:pt idx="136">
                  <c:v>4.88</c:v>
                </c:pt>
                <c:pt idx="137">
                  <c:v>5.0999999999999996</c:v>
                </c:pt>
                <c:pt idx="138">
                  <c:v>5.45</c:v>
                </c:pt>
                <c:pt idx="139">
                  <c:v>5.47</c:v>
                </c:pt>
                <c:pt idx="140">
                  <c:v>5.72</c:v>
                </c:pt>
                <c:pt idx="141">
                  <c:v>6.15</c:v>
                </c:pt>
                <c:pt idx="142">
                  <c:v>6.98</c:v>
                </c:pt>
                <c:pt idx="143">
                  <c:v>7.48</c:v>
                </c:pt>
                <c:pt idx="144">
                  <c:v>7.95</c:v>
                </c:pt>
                <c:pt idx="145">
                  <c:v>8.9700000000000006</c:v>
                </c:pt>
                <c:pt idx="146">
                  <c:v>9.74</c:v>
                </c:pt>
                <c:pt idx="147">
                  <c:v>10.42</c:v>
                </c:pt>
                <c:pt idx="148">
                  <c:v>11.5</c:v>
                </c:pt>
                <c:pt idx="149">
                  <c:v>12.47</c:v>
                </c:pt>
                <c:pt idx="150">
                  <c:v>14.11</c:v>
                </c:pt>
                <c:pt idx="151">
                  <c:v>14.76</c:v>
                </c:pt>
                <c:pt idx="152">
                  <c:v>15.47</c:v>
                </c:pt>
                <c:pt idx="153">
                  <c:v>17.45</c:v>
                </c:pt>
                <c:pt idx="154">
                  <c:v>18.97</c:v>
                </c:pt>
                <c:pt idx="155">
                  <c:v>22.61</c:v>
                </c:pt>
                <c:pt idx="156">
                  <c:v>26.26</c:v>
                </c:pt>
                <c:pt idx="157">
                  <c:v>28.68</c:v>
                </c:pt>
                <c:pt idx="158">
                  <c:v>30.38</c:v>
                </c:pt>
                <c:pt idx="159">
                  <c:v>31.8</c:v>
                </c:pt>
                <c:pt idx="160">
                  <c:v>32.520000000000003</c:v>
                </c:pt>
                <c:pt idx="161">
                  <c:v>35.4</c:v>
                </c:pt>
                <c:pt idx="162">
                  <c:v>35.700000000000003</c:v>
                </c:pt>
                <c:pt idx="163">
                  <c:v>36.83</c:v>
                </c:pt>
                <c:pt idx="164">
                  <c:v>37.83</c:v>
                </c:pt>
                <c:pt idx="165">
                  <c:v>38.44</c:v>
                </c:pt>
                <c:pt idx="166">
                  <c:v>39.26</c:v>
                </c:pt>
                <c:pt idx="167">
                  <c:v>41.85</c:v>
                </c:pt>
                <c:pt idx="168">
                  <c:v>41.2</c:v>
                </c:pt>
                <c:pt idx="169">
                  <c:v>42.47</c:v>
                </c:pt>
                <c:pt idx="170">
                  <c:v>41.83</c:v>
                </c:pt>
                <c:pt idx="171">
                  <c:v>45.85</c:v>
                </c:pt>
                <c:pt idx="172">
                  <c:v>49.08</c:v>
                </c:pt>
                <c:pt idx="173">
                  <c:v>50.3</c:v>
                </c:pt>
                <c:pt idx="174">
                  <c:v>49.92</c:v>
                </c:pt>
                <c:pt idx="175">
                  <c:v>53.44</c:v>
                </c:pt>
                <c:pt idx="176">
                  <c:v>53.17</c:v>
                </c:pt>
                <c:pt idx="177">
                  <c:v>53.05</c:v>
                </c:pt>
                <c:pt idx="178">
                  <c:v>50.66</c:v>
                </c:pt>
                <c:pt idx="179">
                  <c:v>50.1</c:v>
                </c:pt>
                <c:pt idx="180">
                  <c:v>50.14</c:v>
                </c:pt>
                <c:pt idx="181">
                  <c:v>49.88</c:v>
                </c:pt>
                <c:pt idx="182">
                  <c:v>47.42</c:v>
                </c:pt>
                <c:pt idx="183">
                  <c:v>48.27</c:v>
                </c:pt>
                <c:pt idx="184">
                  <c:v>49.47</c:v>
                </c:pt>
                <c:pt idx="185">
                  <c:v>47.37</c:v>
                </c:pt>
                <c:pt idx="186">
                  <c:v>46.29</c:v>
                </c:pt>
                <c:pt idx="187">
                  <c:v>46.2</c:v>
                </c:pt>
                <c:pt idx="188">
                  <c:v>45.94</c:v>
                </c:pt>
                <c:pt idx="189">
                  <c:v>45.73</c:v>
                </c:pt>
                <c:pt idx="190">
                  <c:v>43.54</c:v>
                </c:pt>
                <c:pt idx="191">
                  <c:v>41.8</c:v>
                </c:pt>
                <c:pt idx="192">
                  <c:v>40.340000000000003</c:v>
                </c:pt>
                <c:pt idx="193">
                  <c:v>37.78</c:v>
                </c:pt>
                <c:pt idx="194">
                  <c:v>35.33</c:v>
                </c:pt>
                <c:pt idx="195">
                  <c:v>32.85</c:v>
                </c:pt>
                <c:pt idx="196">
                  <c:v>31.38</c:v>
                </c:pt>
                <c:pt idx="197">
                  <c:v>30.48</c:v>
                </c:pt>
                <c:pt idx="198">
                  <c:v>29.73</c:v>
                </c:pt>
                <c:pt idx="199">
                  <c:v>29.18</c:v>
                </c:pt>
                <c:pt idx="200">
                  <c:v>28.73</c:v>
                </c:pt>
                <c:pt idx="201">
                  <c:v>29.01</c:v>
                </c:pt>
                <c:pt idx="202">
                  <c:v>30.63</c:v>
                </c:pt>
                <c:pt idx="203">
                  <c:v>29.75</c:v>
                </c:pt>
                <c:pt idx="204">
                  <c:v>28.8</c:v>
                </c:pt>
                <c:pt idx="205">
                  <c:v>27.5</c:v>
                </c:pt>
                <c:pt idx="206">
                  <c:v>25.92</c:v>
                </c:pt>
                <c:pt idx="207">
                  <c:v>24.96</c:v>
                </c:pt>
                <c:pt idx="208">
                  <c:v>23.69</c:v>
                </c:pt>
                <c:pt idx="209">
                  <c:v>21.23</c:v>
                </c:pt>
                <c:pt idx="210">
                  <c:v>20.2</c:v>
                </c:pt>
                <c:pt idx="211">
                  <c:v>19.28</c:v>
                </c:pt>
                <c:pt idx="212">
                  <c:v>17.89</c:v>
                </c:pt>
                <c:pt idx="213">
                  <c:v>17.46</c:v>
                </c:pt>
                <c:pt idx="214">
                  <c:v>17.059999999999999</c:v>
                </c:pt>
                <c:pt idx="215">
                  <c:v>16.34</c:v>
                </c:pt>
                <c:pt idx="216">
                  <c:v>15.83</c:v>
                </c:pt>
                <c:pt idx="217">
                  <c:v>14.89</c:v>
                </c:pt>
                <c:pt idx="218">
                  <c:v>14.27</c:v>
                </c:pt>
                <c:pt idx="219">
                  <c:v>13.59</c:v>
                </c:pt>
                <c:pt idx="220">
                  <c:v>13.28</c:v>
                </c:pt>
                <c:pt idx="221">
                  <c:v>13.02</c:v>
                </c:pt>
                <c:pt idx="222">
                  <c:v>16.03</c:v>
                </c:pt>
                <c:pt idx="223">
                  <c:v>15.52</c:v>
                </c:pt>
                <c:pt idx="224">
                  <c:v>15.75</c:v>
                </c:pt>
                <c:pt idx="225">
                  <c:v>15.49</c:v>
                </c:pt>
                <c:pt idx="226">
                  <c:v>15.83</c:v>
                </c:pt>
                <c:pt idx="227">
                  <c:v>15.75</c:v>
                </c:pt>
                <c:pt idx="228">
                  <c:v>15.9</c:v>
                </c:pt>
                <c:pt idx="229">
                  <c:v>12.3</c:v>
                </c:pt>
                <c:pt idx="230">
                  <c:v>12.2</c:v>
                </c:pt>
                <c:pt idx="231">
                  <c:v>11.56</c:v>
                </c:pt>
                <c:pt idx="232">
                  <c:v>11.76</c:v>
                </c:pt>
                <c:pt idx="233">
                  <c:v>11.51</c:v>
                </c:pt>
                <c:pt idx="234">
                  <c:v>11.44</c:v>
                </c:pt>
                <c:pt idx="235">
                  <c:v>11.39</c:v>
                </c:pt>
                <c:pt idx="236">
                  <c:v>11.97</c:v>
                </c:pt>
                <c:pt idx="237">
                  <c:v>11.92</c:v>
                </c:pt>
                <c:pt idx="238">
                  <c:v>12.36</c:v>
                </c:pt>
                <c:pt idx="239">
                  <c:v>12.17</c:v>
                </c:pt>
                <c:pt idx="240">
                  <c:v>12.37</c:v>
                </c:pt>
                <c:pt idx="241">
                  <c:v>12.48</c:v>
                </c:pt>
                <c:pt idx="242">
                  <c:v>12.39</c:v>
                </c:pt>
                <c:pt idx="243">
                  <c:v>12.21</c:v>
                </c:pt>
                <c:pt idx="244">
                  <c:v>12.41</c:v>
                </c:pt>
                <c:pt idx="245">
                  <c:v>12.05</c:v>
                </c:pt>
                <c:pt idx="246">
                  <c:v>11.74</c:v>
                </c:pt>
                <c:pt idx="247">
                  <c:v>11.25</c:v>
                </c:pt>
                <c:pt idx="248">
                  <c:v>10.85</c:v>
                </c:pt>
                <c:pt idx="249">
                  <c:v>10.31</c:v>
                </c:pt>
                <c:pt idx="250">
                  <c:v>10.83</c:v>
                </c:pt>
                <c:pt idx="251">
                  <c:v>10.47</c:v>
                </c:pt>
                <c:pt idx="252">
                  <c:v>10.58</c:v>
                </c:pt>
                <c:pt idx="253">
                  <c:v>10.53</c:v>
                </c:pt>
                <c:pt idx="254">
                  <c:v>10.53</c:v>
                </c:pt>
                <c:pt idx="255">
                  <c:v>10.54</c:v>
                </c:pt>
                <c:pt idx="256">
                  <c:v>10.91</c:v>
                </c:pt>
                <c:pt idx="257">
                  <c:v>10.35</c:v>
                </c:pt>
                <c:pt idx="258">
                  <c:v>10.67</c:v>
                </c:pt>
                <c:pt idx="259">
                  <c:v>10.95</c:v>
                </c:pt>
                <c:pt idx="260">
                  <c:v>11.08</c:v>
                </c:pt>
                <c:pt idx="261">
                  <c:v>10.42</c:v>
                </c:pt>
                <c:pt idx="262">
                  <c:v>11.58</c:v>
                </c:pt>
                <c:pt idx="263">
                  <c:v>11.69</c:v>
                </c:pt>
                <c:pt idx="264">
                  <c:v>11.93</c:v>
                </c:pt>
                <c:pt idx="265">
                  <c:v>12.14</c:v>
                </c:pt>
                <c:pt idx="266">
                  <c:v>12.18</c:v>
                </c:pt>
                <c:pt idx="267">
                  <c:v>12.51</c:v>
                </c:pt>
                <c:pt idx="268">
                  <c:v>14</c:v>
                </c:pt>
                <c:pt idx="269">
                  <c:v>13.25</c:v>
                </c:pt>
                <c:pt idx="270">
                  <c:v>13.38</c:v>
                </c:pt>
                <c:pt idx="271">
                  <c:v>13.98</c:v>
                </c:pt>
                <c:pt idx="272">
                  <c:v>13.54</c:v>
                </c:pt>
                <c:pt idx="273">
                  <c:v>14.95</c:v>
                </c:pt>
                <c:pt idx="274">
                  <c:v>15.18</c:v>
                </c:pt>
                <c:pt idx="275">
                  <c:v>15.43</c:v>
                </c:pt>
                <c:pt idx="276">
                  <c:v>15.34</c:v>
                </c:pt>
                <c:pt idx="277">
                  <c:v>16.39</c:v>
                </c:pt>
                <c:pt idx="278">
                  <c:v>16.829999999999998</c:v>
                </c:pt>
                <c:pt idx="279">
                  <c:v>18.03</c:v>
                </c:pt>
                <c:pt idx="280">
                  <c:v>17.239999999999998</c:v>
                </c:pt>
                <c:pt idx="281">
                  <c:v>18.36</c:v>
                </c:pt>
                <c:pt idx="282">
                  <c:v>17.149999999999999</c:v>
                </c:pt>
                <c:pt idx="283">
                  <c:v>19.850000000000001</c:v>
                </c:pt>
                <c:pt idx="284">
                  <c:v>19.420000000000002</c:v>
                </c:pt>
                <c:pt idx="285">
                  <c:v>19.600000000000001</c:v>
                </c:pt>
                <c:pt idx="286">
                  <c:v>19.84</c:v>
                </c:pt>
                <c:pt idx="287">
                  <c:v>21.08</c:v>
                </c:pt>
                <c:pt idx="288">
                  <c:v>20.89</c:v>
                </c:pt>
                <c:pt idx="289">
                  <c:v>22.11</c:v>
                </c:pt>
                <c:pt idx="290">
                  <c:v>22.23</c:v>
                </c:pt>
                <c:pt idx="291">
                  <c:v>22.97</c:v>
                </c:pt>
                <c:pt idx="292">
                  <c:v>22.83</c:v>
                </c:pt>
                <c:pt idx="293">
                  <c:v>23.74</c:v>
                </c:pt>
                <c:pt idx="294">
                  <c:v>23.32</c:v>
                </c:pt>
                <c:pt idx="295">
                  <c:v>24.39</c:v>
                </c:pt>
                <c:pt idx="296">
                  <c:v>24.4</c:v>
                </c:pt>
                <c:pt idx="297">
                  <c:v>26.54</c:v>
                </c:pt>
                <c:pt idx="298">
                  <c:v>27</c:v>
                </c:pt>
                <c:pt idx="299">
                  <c:v>29.05</c:v>
                </c:pt>
                <c:pt idx="300">
                  <c:v>30.38</c:v>
                </c:pt>
                <c:pt idx="301">
                  <c:v>32.69</c:v>
                </c:pt>
                <c:pt idx="302">
                  <c:v>34.020000000000003</c:v>
                </c:pt>
                <c:pt idx="303">
                  <c:v>36.51</c:v>
                </c:pt>
                <c:pt idx="304">
                  <c:v>34.29</c:v>
                </c:pt>
                <c:pt idx="305">
                  <c:v>35.340000000000003</c:v>
                </c:pt>
                <c:pt idx="306">
                  <c:v>35.76</c:v>
                </c:pt>
                <c:pt idx="307">
                  <c:v>35.979999999999997</c:v>
                </c:pt>
                <c:pt idx="308">
                  <c:v>36.78</c:v>
                </c:pt>
                <c:pt idx="309">
                  <c:v>35.29</c:v>
                </c:pt>
                <c:pt idx="310">
                  <c:v>33.950000000000003</c:v>
                </c:pt>
                <c:pt idx="311">
                  <c:v>34.4</c:v>
                </c:pt>
                <c:pt idx="312">
                  <c:v>34.619999999999997</c:v>
                </c:pt>
                <c:pt idx="313">
                  <c:v>35.020000000000003</c:v>
                </c:pt>
                <c:pt idx="314">
                  <c:v>36.21</c:v>
                </c:pt>
                <c:pt idx="315">
                  <c:v>36.51</c:v>
                </c:pt>
                <c:pt idx="316">
                  <c:v>38.869999999999997</c:v>
                </c:pt>
                <c:pt idx="317">
                  <c:v>41.54</c:v>
                </c:pt>
                <c:pt idx="318">
                  <c:v>42.09</c:v>
                </c:pt>
                <c:pt idx="319">
                  <c:v>42.8</c:v>
                </c:pt>
                <c:pt idx="320">
                  <c:v>42.35</c:v>
                </c:pt>
                <c:pt idx="321">
                  <c:v>42.01</c:v>
                </c:pt>
                <c:pt idx="322">
                  <c:v>42.37</c:v>
                </c:pt>
                <c:pt idx="323">
                  <c:v>43.15</c:v>
                </c:pt>
                <c:pt idx="324">
                  <c:v>43.25</c:v>
                </c:pt>
                <c:pt idx="325">
                  <c:v>43.77</c:v>
                </c:pt>
                <c:pt idx="326">
                  <c:v>44.28</c:v>
                </c:pt>
                <c:pt idx="327">
                  <c:v>45.37</c:v>
                </c:pt>
                <c:pt idx="328">
                  <c:v>46.56</c:v>
                </c:pt>
                <c:pt idx="329">
                  <c:v>47.53</c:v>
                </c:pt>
                <c:pt idx="330">
                  <c:v>48.58</c:v>
                </c:pt>
                <c:pt idx="331">
                  <c:v>49.29</c:v>
                </c:pt>
                <c:pt idx="332">
                  <c:v>48.8</c:v>
                </c:pt>
                <c:pt idx="333">
                  <c:v>50.37</c:v>
                </c:pt>
                <c:pt idx="334">
                  <c:v>50.71</c:v>
                </c:pt>
                <c:pt idx="335">
                  <c:v>50.71</c:v>
                </c:pt>
                <c:pt idx="336">
                  <c:v>50.82</c:v>
                </c:pt>
                <c:pt idx="337">
                  <c:v>49.35</c:v>
                </c:pt>
                <c:pt idx="338">
                  <c:v>45.72</c:v>
                </c:pt>
                <c:pt idx="339">
                  <c:v>44.95</c:v>
                </c:pt>
                <c:pt idx="340">
                  <c:v>43.18</c:v>
                </c:pt>
                <c:pt idx="341">
                  <c:v>44.29</c:v>
                </c:pt>
                <c:pt idx="342">
                  <c:v>45.77</c:v>
                </c:pt>
                <c:pt idx="343">
                  <c:v>48.15</c:v>
                </c:pt>
                <c:pt idx="344">
                  <c:v>54.9</c:v>
                </c:pt>
                <c:pt idx="345">
                  <c:v>57.36</c:v>
                </c:pt>
                <c:pt idx="346">
                  <c:v>59.66</c:v>
                </c:pt>
                <c:pt idx="347">
                  <c:v>61.77</c:v>
                </c:pt>
                <c:pt idx="348">
                  <c:v>63.99</c:v>
                </c:pt>
                <c:pt idx="349">
                  <c:v>66.63</c:v>
                </c:pt>
                <c:pt idx="350">
                  <c:v>68.510000000000005</c:v>
                </c:pt>
                <c:pt idx="351">
                  <c:v>67.349999999999994</c:v>
                </c:pt>
                <c:pt idx="352">
                  <c:v>70.78</c:v>
                </c:pt>
                <c:pt idx="353">
                  <c:v>72.03</c:v>
                </c:pt>
                <c:pt idx="354">
                  <c:v>72.239999999999995</c:v>
                </c:pt>
                <c:pt idx="355">
                  <c:v>71.77</c:v>
                </c:pt>
                <c:pt idx="356">
                  <c:v>69.31</c:v>
                </c:pt>
                <c:pt idx="357">
                  <c:v>65.459999999999994</c:v>
                </c:pt>
                <c:pt idx="358">
                  <c:v>63.6</c:v>
                </c:pt>
                <c:pt idx="359">
                  <c:v>61.63</c:v>
                </c:pt>
                <c:pt idx="360">
                  <c:v>60.6</c:v>
                </c:pt>
                <c:pt idx="361">
                  <c:v>58.16</c:v>
                </c:pt>
                <c:pt idx="362">
                  <c:v>54.94</c:v>
                </c:pt>
                <c:pt idx="363">
                  <c:v>53.52</c:v>
                </c:pt>
                <c:pt idx="364">
                  <c:v>52.98</c:v>
                </c:pt>
                <c:pt idx="365">
                  <c:v>51.05</c:v>
                </c:pt>
                <c:pt idx="366">
                  <c:v>51.14</c:v>
                </c:pt>
                <c:pt idx="367">
                  <c:v>50.23</c:v>
                </c:pt>
                <c:pt idx="368">
                  <c:v>50.69</c:v>
                </c:pt>
                <c:pt idx="369">
                  <c:v>50.62</c:v>
                </c:pt>
                <c:pt idx="370">
                  <c:v>48.43</c:v>
                </c:pt>
                <c:pt idx="371">
                  <c:v>47.52</c:v>
                </c:pt>
                <c:pt idx="372">
                  <c:v>45.83</c:v>
                </c:pt>
                <c:pt idx="373">
                  <c:v>47.56</c:v>
                </c:pt>
                <c:pt idx="374">
                  <c:v>46.39</c:v>
                </c:pt>
                <c:pt idx="375">
                  <c:v>44.45</c:v>
                </c:pt>
                <c:pt idx="376">
                  <c:v>45.02</c:v>
                </c:pt>
                <c:pt idx="377">
                  <c:v>44.09</c:v>
                </c:pt>
                <c:pt idx="378">
                  <c:v>41.6</c:v>
                </c:pt>
                <c:pt idx="379">
                  <c:v>41.09</c:v>
                </c:pt>
                <c:pt idx="380">
                  <c:v>36.270000000000003</c:v>
                </c:pt>
                <c:pt idx="381">
                  <c:v>35.619999999999997</c:v>
                </c:pt>
                <c:pt idx="382">
                  <c:v>35.549999999999997</c:v>
                </c:pt>
                <c:pt idx="383">
                  <c:v>33.4</c:v>
                </c:pt>
                <c:pt idx="384">
                  <c:v>33.770000000000003</c:v>
                </c:pt>
                <c:pt idx="385">
                  <c:v>34.31</c:v>
                </c:pt>
                <c:pt idx="386">
                  <c:v>32.6</c:v>
                </c:pt>
                <c:pt idx="387">
                  <c:v>32.409999999999997</c:v>
                </c:pt>
                <c:pt idx="388">
                  <c:v>31.78</c:v>
                </c:pt>
                <c:pt idx="389">
                  <c:v>30.66</c:v>
                </c:pt>
                <c:pt idx="390">
                  <c:v>30.42</c:v>
                </c:pt>
                <c:pt idx="391">
                  <c:v>30.32</c:v>
                </c:pt>
                <c:pt idx="392">
                  <c:v>28.19</c:v>
                </c:pt>
                <c:pt idx="393">
                  <c:v>27.61</c:v>
                </c:pt>
                <c:pt idx="394">
                  <c:v>27.64</c:v>
                </c:pt>
                <c:pt idx="395">
                  <c:v>27.15</c:v>
                </c:pt>
                <c:pt idx="396">
                  <c:v>27.37</c:v>
                </c:pt>
                <c:pt idx="397">
                  <c:v>26.64</c:v>
                </c:pt>
                <c:pt idx="398">
                  <c:v>26.53</c:v>
                </c:pt>
                <c:pt idx="399">
                  <c:v>27.49</c:v>
                </c:pt>
                <c:pt idx="400">
                  <c:v>27.02</c:v>
                </c:pt>
                <c:pt idx="401">
                  <c:v>25.94</c:v>
                </c:pt>
                <c:pt idx="402">
                  <c:v>26.27</c:v>
                </c:pt>
                <c:pt idx="403">
                  <c:v>24.78</c:v>
                </c:pt>
                <c:pt idx="404">
                  <c:v>25.73</c:v>
                </c:pt>
                <c:pt idx="405">
                  <c:v>23.98</c:v>
                </c:pt>
                <c:pt idx="406">
                  <c:v>23.71</c:v>
                </c:pt>
                <c:pt idx="407">
                  <c:v>23.73</c:v>
                </c:pt>
                <c:pt idx="408">
                  <c:v>23.23</c:v>
                </c:pt>
                <c:pt idx="409">
                  <c:v>22.33</c:v>
                </c:pt>
                <c:pt idx="410">
                  <c:v>23.42</c:v>
                </c:pt>
                <c:pt idx="411">
                  <c:v>21.75</c:v>
                </c:pt>
                <c:pt idx="412">
                  <c:v>22.11</c:v>
                </c:pt>
                <c:pt idx="413">
                  <c:v>21.4</c:v>
                </c:pt>
                <c:pt idx="414">
                  <c:v>20.89</c:v>
                </c:pt>
                <c:pt idx="415">
                  <c:v>21.18</c:v>
                </c:pt>
                <c:pt idx="416">
                  <c:v>21</c:v>
                </c:pt>
                <c:pt idx="417">
                  <c:v>20.61</c:v>
                </c:pt>
                <c:pt idx="418">
                  <c:v>20.71</c:v>
                </c:pt>
                <c:pt idx="419">
                  <c:v>20.52</c:v>
                </c:pt>
                <c:pt idx="420">
                  <c:v>20.45</c:v>
                </c:pt>
                <c:pt idx="421">
                  <c:v>20.440000000000001</c:v>
                </c:pt>
                <c:pt idx="422">
                  <c:v>20.309999999999999</c:v>
                </c:pt>
                <c:pt idx="423">
                  <c:v>20.45</c:v>
                </c:pt>
                <c:pt idx="424">
                  <c:v>20.51</c:v>
                </c:pt>
                <c:pt idx="425">
                  <c:v>20.98</c:v>
                </c:pt>
                <c:pt idx="426">
                  <c:v>21.33</c:v>
                </c:pt>
                <c:pt idx="427">
                  <c:v>21.92</c:v>
                </c:pt>
                <c:pt idx="428">
                  <c:v>22.44</c:v>
                </c:pt>
                <c:pt idx="429">
                  <c:v>23</c:v>
                </c:pt>
                <c:pt idx="430">
                  <c:v>23.51</c:v>
                </c:pt>
                <c:pt idx="431">
                  <c:v>23.92</c:v>
                </c:pt>
                <c:pt idx="432">
                  <c:v>23.79</c:v>
                </c:pt>
                <c:pt idx="433">
                  <c:v>23.67</c:v>
                </c:pt>
                <c:pt idx="434">
                  <c:v>24.39</c:v>
                </c:pt>
                <c:pt idx="435">
                  <c:v>24.64</c:v>
                </c:pt>
                <c:pt idx="436">
                  <c:v>24.72</c:v>
                </c:pt>
                <c:pt idx="437">
                  <c:v>24.74</c:v>
                </c:pt>
                <c:pt idx="438">
                  <c:v>24.71</c:v>
                </c:pt>
                <c:pt idx="439">
                  <c:v>24.95</c:v>
                </c:pt>
                <c:pt idx="440">
                  <c:v>25.52</c:v>
                </c:pt>
                <c:pt idx="441">
                  <c:v>26.09</c:v>
                </c:pt>
                <c:pt idx="442">
                  <c:v>26.59</c:v>
                </c:pt>
                <c:pt idx="443">
                  <c:v>27.22</c:v>
                </c:pt>
                <c:pt idx="444">
                  <c:v>27.71</c:v>
                </c:pt>
                <c:pt idx="445">
                  <c:v>26.49</c:v>
                </c:pt>
                <c:pt idx="446">
                  <c:v>28.87</c:v>
                </c:pt>
                <c:pt idx="447">
                  <c:v>29.44</c:v>
                </c:pt>
                <c:pt idx="448">
                  <c:v>28.73</c:v>
                </c:pt>
                <c:pt idx="449">
                  <c:v>28.89</c:v>
                </c:pt>
                <c:pt idx="450">
                  <c:v>28.54</c:v>
                </c:pt>
                <c:pt idx="451">
                  <c:v>28.65</c:v>
                </c:pt>
                <c:pt idx="452">
                  <c:v>30.37</c:v>
                </c:pt>
                <c:pt idx="453">
                  <c:v>28.1</c:v>
                </c:pt>
                <c:pt idx="454">
                  <c:v>27.37</c:v>
                </c:pt>
                <c:pt idx="455">
                  <c:v>27.36</c:v>
                </c:pt>
                <c:pt idx="456">
                  <c:v>25.52</c:v>
                </c:pt>
                <c:pt idx="457">
                  <c:v>26.2</c:v>
                </c:pt>
                <c:pt idx="458">
                  <c:v>25.55</c:v>
                </c:pt>
                <c:pt idx="459">
                  <c:v>25.08</c:v>
                </c:pt>
                <c:pt idx="460">
                  <c:v>24.81</c:v>
                </c:pt>
                <c:pt idx="461">
                  <c:v>24.56</c:v>
                </c:pt>
                <c:pt idx="462">
                  <c:v>23.89</c:v>
                </c:pt>
                <c:pt idx="463">
                  <c:v>24.4</c:v>
                </c:pt>
                <c:pt idx="464">
                  <c:v>23.14</c:v>
                </c:pt>
                <c:pt idx="465">
                  <c:v>22.59</c:v>
                </c:pt>
                <c:pt idx="466">
                  <c:v>22.3</c:v>
                </c:pt>
                <c:pt idx="467">
                  <c:v>21.31</c:v>
                </c:pt>
                <c:pt idx="468">
                  <c:v>20.8</c:v>
                </c:pt>
                <c:pt idx="469">
                  <c:v>20.09</c:v>
                </c:pt>
                <c:pt idx="470">
                  <c:v>19.48</c:v>
                </c:pt>
                <c:pt idx="471">
                  <c:v>18.5</c:v>
                </c:pt>
                <c:pt idx="472">
                  <c:v>18.05</c:v>
                </c:pt>
                <c:pt idx="473">
                  <c:v>17.489999999999998</c:v>
                </c:pt>
                <c:pt idx="474">
                  <c:v>17.18</c:v>
                </c:pt>
                <c:pt idx="475">
                  <c:v>16.34</c:v>
                </c:pt>
                <c:pt idx="476">
                  <c:v>15.98</c:v>
                </c:pt>
                <c:pt idx="477">
                  <c:v>15.44</c:v>
                </c:pt>
                <c:pt idx="478">
                  <c:v>15.06</c:v>
                </c:pt>
                <c:pt idx="479">
                  <c:v>14.55</c:v>
                </c:pt>
                <c:pt idx="480">
                  <c:v>14.34</c:v>
                </c:pt>
                <c:pt idx="481">
                  <c:v>14.01</c:v>
                </c:pt>
                <c:pt idx="482">
                  <c:v>13.79</c:v>
                </c:pt>
                <c:pt idx="483">
                  <c:v>13.04</c:v>
                </c:pt>
                <c:pt idx="484">
                  <c:v>12.26</c:v>
                </c:pt>
                <c:pt idx="485">
                  <c:v>12.26</c:v>
                </c:pt>
                <c:pt idx="486">
                  <c:v>12</c:v>
                </c:pt>
                <c:pt idx="487">
                  <c:v>11.74</c:v>
                </c:pt>
                <c:pt idx="488">
                  <c:v>11.14</c:v>
                </c:pt>
                <c:pt idx="489">
                  <c:v>10.81</c:v>
                </c:pt>
                <c:pt idx="490">
                  <c:v>10.41</c:v>
                </c:pt>
                <c:pt idx="491">
                  <c:v>10.41</c:v>
                </c:pt>
                <c:pt idx="492">
                  <c:v>9.5299999999999994</c:v>
                </c:pt>
                <c:pt idx="493">
                  <c:v>9.16</c:v>
                </c:pt>
                <c:pt idx="494">
                  <c:v>8.9499999999999993</c:v>
                </c:pt>
                <c:pt idx="495">
                  <c:v>8.52</c:v>
                </c:pt>
                <c:pt idx="496">
                  <c:v>7.82</c:v>
                </c:pt>
                <c:pt idx="497">
                  <c:v>7.53</c:v>
                </c:pt>
                <c:pt idx="498">
                  <c:v>7.49</c:v>
                </c:pt>
                <c:pt idx="499">
                  <c:v>7.61</c:v>
                </c:pt>
                <c:pt idx="500">
                  <c:v>7.65</c:v>
                </c:pt>
                <c:pt idx="501">
                  <c:v>7.61</c:v>
                </c:pt>
                <c:pt idx="502">
                  <c:v>7.75</c:v>
                </c:pt>
                <c:pt idx="503">
                  <c:v>8.0299999999999994</c:v>
                </c:pt>
                <c:pt idx="504">
                  <c:v>8.08</c:v>
                </c:pt>
                <c:pt idx="505">
                  <c:v>7.87</c:v>
                </c:pt>
                <c:pt idx="506">
                  <c:v>7.46</c:v>
                </c:pt>
                <c:pt idx="507">
                  <c:v>7.37</c:v>
                </c:pt>
                <c:pt idx="508">
                  <c:v>7.25</c:v>
                </c:pt>
                <c:pt idx="509">
                  <c:v>7.2</c:v>
                </c:pt>
                <c:pt idx="510">
                  <c:v>7.22</c:v>
                </c:pt>
                <c:pt idx="511">
                  <c:v>7</c:v>
                </c:pt>
                <c:pt idx="512">
                  <c:v>6.96</c:v>
                </c:pt>
                <c:pt idx="513">
                  <c:v>6.91</c:v>
                </c:pt>
                <c:pt idx="514">
                  <c:v>7.13</c:v>
                </c:pt>
                <c:pt idx="515">
                  <c:v>7.15</c:v>
                </c:pt>
                <c:pt idx="516">
                  <c:v>7.44</c:v>
                </c:pt>
                <c:pt idx="517">
                  <c:v>7.61</c:v>
                </c:pt>
                <c:pt idx="518">
                  <c:v>7.85</c:v>
                </c:pt>
                <c:pt idx="519">
                  <c:v>7.87</c:v>
                </c:pt>
                <c:pt idx="520">
                  <c:v>8.32</c:v>
                </c:pt>
                <c:pt idx="521">
                  <c:v>8.3800000000000008</c:v>
                </c:pt>
                <c:pt idx="522">
                  <c:v>8.69</c:v>
                </c:pt>
                <c:pt idx="523">
                  <c:v>9</c:v>
                </c:pt>
                <c:pt idx="524">
                  <c:v>9.3000000000000007</c:v>
                </c:pt>
                <c:pt idx="525">
                  <c:v>9.9700000000000006</c:v>
                </c:pt>
                <c:pt idx="526">
                  <c:v>10.57</c:v>
                </c:pt>
                <c:pt idx="527">
                  <c:v>11.25</c:v>
                </c:pt>
                <c:pt idx="528">
                  <c:v>11.69</c:v>
                </c:pt>
                <c:pt idx="529">
                  <c:v>11.86</c:v>
                </c:pt>
                <c:pt idx="530">
                  <c:v>11.52</c:v>
                </c:pt>
                <c:pt idx="531">
                  <c:v>12.55</c:v>
                </c:pt>
                <c:pt idx="532">
                  <c:v>13.82</c:v>
                </c:pt>
                <c:pt idx="533">
                  <c:v>15.32</c:v>
                </c:pt>
                <c:pt idx="534">
                  <c:v>16.829999999999998</c:v>
                </c:pt>
                <c:pt idx="535">
                  <c:v>18.559999999999999</c:v>
                </c:pt>
                <c:pt idx="536">
                  <c:v>20.36</c:v>
                </c:pt>
                <c:pt idx="537">
                  <c:v>23.47</c:v>
                </c:pt>
                <c:pt idx="538">
                  <c:v>25.48</c:v>
                </c:pt>
                <c:pt idx="539">
                  <c:v>27.71</c:v>
                </c:pt>
                <c:pt idx="540">
                  <c:v>30</c:v>
                </c:pt>
                <c:pt idx="541">
                  <c:v>32.49</c:v>
                </c:pt>
                <c:pt idx="542">
                  <c:v>34.39</c:v>
                </c:pt>
                <c:pt idx="543">
                  <c:v>36.14</c:v>
                </c:pt>
                <c:pt idx="544">
                  <c:v>38.04</c:v>
                </c:pt>
                <c:pt idx="545">
                  <c:v>41.13</c:v>
                </c:pt>
                <c:pt idx="546">
                  <c:v>44.61</c:v>
                </c:pt>
                <c:pt idx="547">
                  <c:v>48.4</c:v>
                </c:pt>
                <c:pt idx="548">
                  <c:v>52.09</c:v>
                </c:pt>
                <c:pt idx="549">
                  <c:v>55.49</c:v>
                </c:pt>
                <c:pt idx="550">
                  <c:v>57.58</c:v>
                </c:pt>
                <c:pt idx="551">
                  <c:v>62.11</c:v>
                </c:pt>
                <c:pt idx="552">
                  <c:v>65.98</c:v>
                </c:pt>
                <c:pt idx="553">
                  <c:v>68.37</c:v>
                </c:pt>
                <c:pt idx="554">
                  <c:v>73.36</c:v>
                </c:pt>
                <c:pt idx="555">
                  <c:v>76.66</c:v>
                </c:pt>
                <c:pt idx="556">
                  <c:v>79.75</c:v>
                </c:pt>
                <c:pt idx="557">
                  <c:v>81.62</c:v>
                </c:pt>
                <c:pt idx="558">
                  <c:v>82.38</c:v>
                </c:pt>
                <c:pt idx="559">
                  <c:v>84.25</c:v>
                </c:pt>
                <c:pt idx="560">
                  <c:v>88.1</c:v>
                </c:pt>
                <c:pt idx="561">
                  <c:v>89.68</c:v>
                </c:pt>
                <c:pt idx="562">
                  <c:v>90.89</c:v>
                </c:pt>
                <c:pt idx="563">
                  <c:v>92.06</c:v>
                </c:pt>
                <c:pt idx="564">
                  <c:v>93.46</c:v>
                </c:pt>
                <c:pt idx="565">
                  <c:v>95.69</c:v>
                </c:pt>
                <c:pt idx="566">
                  <c:v>98.55</c:v>
                </c:pt>
                <c:pt idx="567">
                  <c:v>99.29</c:v>
                </c:pt>
                <c:pt idx="568">
                  <c:v>100.32</c:v>
                </c:pt>
                <c:pt idx="569">
                  <c:v>100.8</c:v>
                </c:pt>
                <c:pt idx="570">
                  <c:v>98.72</c:v>
                </c:pt>
                <c:pt idx="571">
                  <c:v>99.98</c:v>
                </c:pt>
                <c:pt idx="572">
                  <c:v>100.79</c:v>
                </c:pt>
                <c:pt idx="573">
                  <c:v>100.05</c:v>
                </c:pt>
                <c:pt idx="574">
                  <c:v>100.16</c:v>
                </c:pt>
                <c:pt idx="575">
                  <c:v>99.09</c:v>
                </c:pt>
                <c:pt idx="576">
                  <c:v>99.05</c:v>
                </c:pt>
                <c:pt idx="577">
                  <c:v>100.14</c:v>
                </c:pt>
                <c:pt idx="578">
                  <c:v>98.46</c:v>
                </c:pt>
                <c:pt idx="579">
                  <c:v>98.13</c:v>
                </c:pt>
                <c:pt idx="580">
                  <c:v>99.98</c:v>
                </c:pt>
                <c:pt idx="581">
                  <c:v>98</c:v>
                </c:pt>
                <c:pt idx="582">
                  <c:v>100.33</c:v>
                </c:pt>
                <c:pt idx="583">
                  <c:v>99.76</c:v>
                </c:pt>
                <c:pt idx="584">
                  <c:v>99.51</c:v>
                </c:pt>
                <c:pt idx="585">
                  <c:v>98.44</c:v>
                </c:pt>
                <c:pt idx="586">
                  <c:v>96.72</c:v>
                </c:pt>
                <c:pt idx="587">
                  <c:v>91.93</c:v>
                </c:pt>
                <c:pt idx="588">
                  <c:v>92.21</c:v>
                </c:pt>
                <c:pt idx="589">
                  <c:v>86.94</c:v>
                </c:pt>
                <c:pt idx="590">
                  <c:v>83.11</c:v>
                </c:pt>
                <c:pt idx="591">
                  <c:v>82.76</c:v>
                </c:pt>
                <c:pt idx="592">
                  <c:v>81.47</c:v>
                </c:pt>
                <c:pt idx="593">
                  <c:v>75.72</c:v>
                </c:pt>
                <c:pt idx="594">
                  <c:v>72.23</c:v>
                </c:pt>
                <c:pt idx="595">
                  <c:v>66.22</c:v>
                </c:pt>
                <c:pt idx="596">
                  <c:v>64.97</c:v>
                </c:pt>
                <c:pt idx="597">
                  <c:v>60.78</c:v>
                </c:pt>
                <c:pt idx="598">
                  <c:v>60.41</c:v>
                </c:pt>
                <c:pt idx="599">
                  <c:v>57.68</c:v>
                </c:pt>
                <c:pt idx="600">
                  <c:v>58.29</c:v>
                </c:pt>
                <c:pt idx="601">
                  <c:v>56.2</c:v>
                </c:pt>
                <c:pt idx="602">
                  <c:v>54.11</c:v>
                </c:pt>
                <c:pt idx="603">
                  <c:v>49.82</c:v>
                </c:pt>
                <c:pt idx="604">
                  <c:v>50.22</c:v>
                </c:pt>
                <c:pt idx="605">
                  <c:v>44.92</c:v>
                </c:pt>
                <c:pt idx="606">
                  <c:v>44.45</c:v>
                </c:pt>
                <c:pt idx="607">
                  <c:v>41.79</c:v>
                </c:pt>
                <c:pt idx="608">
                  <c:v>40.130000000000003</c:v>
                </c:pt>
                <c:pt idx="609">
                  <c:v>38.19</c:v>
                </c:pt>
                <c:pt idx="610">
                  <c:v>35.82</c:v>
                </c:pt>
                <c:pt idx="611">
                  <c:v>34.020000000000003</c:v>
                </c:pt>
                <c:pt idx="612">
                  <c:v>31.66</c:v>
                </c:pt>
                <c:pt idx="613">
                  <c:v>29.99</c:v>
                </c:pt>
                <c:pt idx="614">
                  <c:v>28.8</c:v>
                </c:pt>
                <c:pt idx="615">
                  <c:v>27.28</c:v>
                </c:pt>
                <c:pt idx="616">
                  <c:v>26.35</c:v>
                </c:pt>
                <c:pt idx="617">
                  <c:v>25.08</c:v>
                </c:pt>
                <c:pt idx="618">
                  <c:v>23.36</c:v>
                </c:pt>
                <c:pt idx="619">
                  <c:v>22.13</c:v>
                </c:pt>
                <c:pt idx="620">
                  <c:v>21.48</c:v>
                </c:pt>
                <c:pt idx="621">
                  <c:v>20.49</c:v>
                </c:pt>
                <c:pt idx="622">
                  <c:v>19.079999999999998</c:v>
                </c:pt>
                <c:pt idx="623">
                  <c:v>18.38</c:v>
                </c:pt>
                <c:pt idx="624">
                  <c:v>17.05</c:v>
                </c:pt>
                <c:pt idx="625">
                  <c:v>16.2</c:v>
                </c:pt>
                <c:pt idx="626">
                  <c:v>16.05</c:v>
                </c:pt>
                <c:pt idx="627">
                  <c:v>15.48</c:v>
                </c:pt>
                <c:pt idx="628">
                  <c:v>14.8</c:v>
                </c:pt>
                <c:pt idx="629">
                  <c:v>14.03</c:v>
                </c:pt>
                <c:pt idx="630">
                  <c:v>13.68</c:v>
                </c:pt>
                <c:pt idx="631">
                  <c:v>13.04</c:v>
                </c:pt>
                <c:pt idx="632">
                  <c:v>12.63</c:v>
                </c:pt>
                <c:pt idx="633">
                  <c:v>11.72</c:v>
                </c:pt>
                <c:pt idx="634">
                  <c:v>11.7</c:v>
                </c:pt>
                <c:pt idx="635">
                  <c:v>11.33</c:v>
                </c:pt>
                <c:pt idx="636">
                  <c:v>11.38</c:v>
                </c:pt>
                <c:pt idx="637">
                  <c:v>10.73</c:v>
                </c:pt>
                <c:pt idx="638">
                  <c:v>10.220000000000001</c:v>
                </c:pt>
                <c:pt idx="639">
                  <c:v>9.91</c:v>
                </c:pt>
                <c:pt idx="640">
                  <c:v>9.82</c:v>
                </c:pt>
                <c:pt idx="641">
                  <c:v>9.23</c:v>
                </c:pt>
                <c:pt idx="642">
                  <c:v>9.2100000000000009</c:v>
                </c:pt>
                <c:pt idx="643">
                  <c:v>8.7200000000000006</c:v>
                </c:pt>
                <c:pt idx="644">
                  <c:v>8.66</c:v>
                </c:pt>
                <c:pt idx="645">
                  <c:v>8.6300000000000008</c:v>
                </c:pt>
                <c:pt idx="646">
                  <c:v>8.35</c:v>
                </c:pt>
                <c:pt idx="647">
                  <c:v>8.09</c:v>
                </c:pt>
                <c:pt idx="648">
                  <c:v>8.07</c:v>
                </c:pt>
                <c:pt idx="649">
                  <c:v>8.06</c:v>
                </c:pt>
                <c:pt idx="650">
                  <c:v>8.0299999999999994</c:v>
                </c:pt>
                <c:pt idx="651">
                  <c:v>7.78</c:v>
                </c:pt>
                <c:pt idx="652">
                  <c:v>7.49</c:v>
                </c:pt>
                <c:pt idx="653">
                  <c:v>7.44</c:v>
                </c:pt>
                <c:pt idx="654">
                  <c:v>7.55</c:v>
                </c:pt>
                <c:pt idx="655">
                  <c:v>7.1</c:v>
                </c:pt>
                <c:pt idx="656">
                  <c:v>6.93</c:v>
                </c:pt>
                <c:pt idx="657">
                  <c:v>6.69</c:v>
                </c:pt>
                <c:pt idx="658">
                  <c:v>7.06</c:v>
                </c:pt>
                <c:pt idx="659">
                  <c:v>6.99</c:v>
                </c:pt>
                <c:pt idx="660">
                  <c:v>6.98</c:v>
                </c:pt>
                <c:pt idx="661">
                  <c:v>7.01</c:v>
                </c:pt>
                <c:pt idx="662">
                  <c:v>7.54</c:v>
                </c:pt>
                <c:pt idx="663">
                  <c:v>7.48</c:v>
                </c:pt>
                <c:pt idx="664">
                  <c:v>7.64</c:v>
                </c:pt>
                <c:pt idx="665">
                  <c:v>7.31</c:v>
                </c:pt>
                <c:pt idx="666">
                  <c:v>7.45</c:v>
                </c:pt>
                <c:pt idx="667">
                  <c:v>7.46</c:v>
                </c:pt>
                <c:pt idx="668">
                  <c:v>7.5</c:v>
                </c:pt>
                <c:pt idx="669">
                  <c:v>7.4</c:v>
                </c:pt>
                <c:pt idx="670">
                  <c:v>7.33</c:v>
                </c:pt>
                <c:pt idx="671">
                  <c:v>7.23</c:v>
                </c:pt>
                <c:pt idx="672">
                  <c:v>7.01</c:v>
                </c:pt>
                <c:pt idx="673">
                  <c:v>6.55</c:v>
                </c:pt>
                <c:pt idx="674">
                  <c:v>5.9</c:v>
                </c:pt>
                <c:pt idx="675">
                  <c:v>5.83</c:v>
                </c:pt>
                <c:pt idx="676">
                  <c:v>5.98</c:v>
                </c:pt>
                <c:pt idx="677">
                  <c:v>6.04</c:v>
                </c:pt>
                <c:pt idx="678">
                  <c:v>6.37</c:v>
                </c:pt>
                <c:pt idx="679">
                  <c:v>6.78</c:v>
                </c:pt>
                <c:pt idx="680">
                  <c:v>7.46</c:v>
                </c:pt>
                <c:pt idx="681">
                  <c:v>8.39</c:v>
                </c:pt>
                <c:pt idx="682">
                  <c:v>8.7100000000000009</c:v>
                </c:pt>
                <c:pt idx="683">
                  <c:v>8.82</c:v>
                </c:pt>
                <c:pt idx="684">
                  <c:v>8.83</c:v>
                </c:pt>
                <c:pt idx="685">
                  <c:v>8.6999999999999993</c:v>
                </c:pt>
                <c:pt idx="686">
                  <c:v>9</c:v>
                </c:pt>
                <c:pt idx="687">
                  <c:v>9.35</c:v>
                </c:pt>
                <c:pt idx="688">
                  <c:v>9.81</c:v>
                </c:pt>
                <c:pt idx="689">
                  <c:v>10.41</c:v>
                </c:pt>
                <c:pt idx="690">
                  <c:v>10.98</c:v>
                </c:pt>
                <c:pt idx="691">
                  <c:v>12.02</c:v>
                </c:pt>
                <c:pt idx="692">
                  <c:v>13.82</c:v>
                </c:pt>
                <c:pt idx="693">
                  <c:v>17.260000000000002</c:v>
                </c:pt>
                <c:pt idx="694">
                  <c:v>22.31</c:v>
                </c:pt>
                <c:pt idx="695">
                  <c:v>27.1</c:v>
                </c:pt>
                <c:pt idx="696">
                  <c:v>32.6</c:v>
                </c:pt>
                <c:pt idx="697">
                  <c:v>38.299999999999997</c:v>
                </c:pt>
                <c:pt idx="698">
                  <c:v>45.85</c:v>
                </c:pt>
                <c:pt idx="699">
                  <c:v>56.52</c:v>
                </c:pt>
                <c:pt idx="700">
                  <c:v>69.63</c:v>
                </c:pt>
                <c:pt idx="701">
                  <c:v>83.88</c:v>
                </c:pt>
                <c:pt idx="702">
                  <c:v>95.44</c:v>
                </c:pt>
                <c:pt idx="703">
                  <c:v>102.02</c:v>
                </c:pt>
                <c:pt idx="704">
                  <c:v>113.87</c:v>
                </c:pt>
                <c:pt idx="705">
                  <c:v>126.01</c:v>
                </c:pt>
                <c:pt idx="706">
                  <c:v>146.78</c:v>
                </c:pt>
                <c:pt idx="707">
                  <c:v>166.13</c:v>
                </c:pt>
                <c:pt idx="708">
                  <c:v>193.55</c:v>
                </c:pt>
                <c:pt idx="709">
                  <c:v>211.53</c:v>
                </c:pt>
                <c:pt idx="710">
                  <c:v>227.59</c:v>
                </c:pt>
                <c:pt idx="711">
                  <c:v>234.45</c:v>
                </c:pt>
                <c:pt idx="712">
                  <c:v>246.12</c:v>
                </c:pt>
                <c:pt idx="713">
                  <c:v>250.2</c:v>
                </c:pt>
                <c:pt idx="714">
                  <c:v>255.8</c:v>
                </c:pt>
                <c:pt idx="715">
                  <c:v>257.5</c:v>
                </c:pt>
                <c:pt idx="716">
                  <c:v>266.86</c:v>
                </c:pt>
                <c:pt idx="717">
                  <c:v>287.29000000000002</c:v>
                </c:pt>
                <c:pt idx="718">
                  <c:v>293.68</c:v>
                </c:pt>
                <c:pt idx="719">
                  <c:v>291.14</c:v>
                </c:pt>
                <c:pt idx="720">
                  <c:v>299.27</c:v>
                </c:pt>
                <c:pt idx="721">
                  <c:v>292.06</c:v>
                </c:pt>
                <c:pt idx="722">
                  <c:v>280.37</c:v>
                </c:pt>
                <c:pt idx="723">
                  <c:v>267.02999999999997</c:v>
                </c:pt>
                <c:pt idx="724">
                  <c:v>247.31</c:v>
                </c:pt>
                <c:pt idx="725">
                  <c:v>235.76</c:v>
                </c:pt>
                <c:pt idx="726">
                  <c:v>226.16</c:v>
                </c:pt>
                <c:pt idx="727">
                  <c:v>207.44</c:v>
                </c:pt>
                <c:pt idx="728">
                  <c:v>201.23</c:v>
                </c:pt>
                <c:pt idx="729">
                  <c:v>187.85</c:v>
                </c:pt>
                <c:pt idx="730">
                  <c:v>170.48</c:v>
                </c:pt>
                <c:pt idx="731">
                  <c:v>145.36000000000001</c:v>
                </c:pt>
                <c:pt idx="732">
                  <c:v>148.03</c:v>
                </c:pt>
                <c:pt idx="733">
                  <c:v>149.53</c:v>
                </c:pt>
                <c:pt idx="734">
                  <c:v>145.9</c:v>
                </c:pt>
                <c:pt idx="735">
                  <c:v>134.24</c:v>
                </c:pt>
                <c:pt idx="736">
                  <c:v>129.1</c:v>
                </c:pt>
                <c:pt idx="737">
                  <c:v>129.05000000000001</c:v>
                </c:pt>
                <c:pt idx="738">
                  <c:v>136.53</c:v>
                </c:pt>
                <c:pt idx="739">
                  <c:v>123.15</c:v>
                </c:pt>
                <c:pt idx="740">
                  <c:v>113.33</c:v>
                </c:pt>
                <c:pt idx="741">
                  <c:v>99.95</c:v>
                </c:pt>
                <c:pt idx="742">
                  <c:v>93.33</c:v>
                </c:pt>
                <c:pt idx="743">
                  <c:v>85.74</c:v>
                </c:pt>
                <c:pt idx="744">
                  <c:v>83.35</c:v>
                </c:pt>
                <c:pt idx="745">
                  <c:v>77.989999999999995</c:v>
                </c:pt>
                <c:pt idx="746">
                  <c:v>81.349999999999994</c:v>
                </c:pt>
                <c:pt idx="747">
                  <c:v>80.88</c:v>
                </c:pt>
                <c:pt idx="748">
                  <c:v>78.3</c:v>
                </c:pt>
                <c:pt idx="749">
                  <c:v>73.290000000000006</c:v>
                </c:pt>
                <c:pt idx="750">
                  <c:v>67.38</c:v>
                </c:pt>
                <c:pt idx="751">
                  <c:v>60.79</c:v>
                </c:pt>
                <c:pt idx="752">
                  <c:v>56.68</c:v>
                </c:pt>
                <c:pt idx="753">
                  <c:v>46.06</c:v>
                </c:pt>
                <c:pt idx="754">
                  <c:v>37.369999999999997</c:v>
                </c:pt>
                <c:pt idx="755">
                  <c:v>33.11</c:v>
                </c:pt>
                <c:pt idx="756">
                  <c:v>30.68</c:v>
                </c:pt>
                <c:pt idx="757">
                  <c:v>27.76</c:v>
                </c:pt>
                <c:pt idx="758">
                  <c:v>25.49</c:v>
                </c:pt>
                <c:pt idx="759">
                  <c:v>24.05</c:v>
                </c:pt>
                <c:pt idx="760">
                  <c:v>23.36</c:v>
                </c:pt>
                <c:pt idx="761">
                  <c:v>21.88</c:v>
                </c:pt>
                <c:pt idx="762">
                  <c:v>20.260000000000002</c:v>
                </c:pt>
                <c:pt idx="763">
                  <c:v>18.350000000000001</c:v>
                </c:pt>
                <c:pt idx="764">
                  <c:v>16.75</c:v>
                </c:pt>
                <c:pt idx="765">
                  <c:v>14.98</c:v>
                </c:pt>
                <c:pt idx="766">
                  <c:v>13.92</c:v>
                </c:pt>
                <c:pt idx="767">
                  <c:v>13.06</c:v>
                </c:pt>
                <c:pt idx="768">
                  <c:v>12.04</c:v>
                </c:pt>
                <c:pt idx="769">
                  <c:v>10.63</c:v>
                </c:pt>
                <c:pt idx="770">
                  <c:v>9.85</c:v>
                </c:pt>
                <c:pt idx="771">
                  <c:v>9.25</c:v>
                </c:pt>
                <c:pt idx="772">
                  <c:v>8.61</c:v>
                </c:pt>
                <c:pt idx="773">
                  <c:v>8.7200000000000006</c:v>
                </c:pt>
                <c:pt idx="774">
                  <c:v>8.0500000000000007</c:v>
                </c:pt>
                <c:pt idx="775">
                  <c:v>7.69</c:v>
                </c:pt>
                <c:pt idx="776">
                  <c:v>7.64</c:v>
                </c:pt>
                <c:pt idx="777">
                  <c:v>7.12</c:v>
                </c:pt>
                <c:pt idx="778">
                  <c:v>6.7</c:v>
                </c:pt>
                <c:pt idx="779">
                  <c:v>6.38</c:v>
                </c:pt>
                <c:pt idx="780">
                  <c:v>5.85</c:v>
                </c:pt>
                <c:pt idx="781">
                  <c:v>5.74</c:v>
                </c:pt>
                <c:pt idx="782">
                  <c:v>5.49</c:v>
                </c:pt>
                <c:pt idx="783">
                  <c:v>5.23</c:v>
                </c:pt>
                <c:pt idx="784">
                  <c:v>5.22</c:v>
                </c:pt>
                <c:pt idx="785">
                  <c:v>5.26</c:v>
                </c:pt>
                <c:pt idx="786">
                  <c:v>5.27</c:v>
                </c:pt>
                <c:pt idx="787">
                  <c:v>5.42</c:v>
                </c:pt>
                <c:pt idx="788">
                  <c:v>5.43</c:v>
                </c:pt>
                <c:pt idx="789">
                  <c:v>5.2</c:v>
                </c:pt>
                <c:pt idx="790">
                  <c:v>5.67</c:v>
                </c:pt>
                <c:pt idx="791">
                  <c:v>5.74</c:v>
                </c:pt>
                <c:pt idx="792">
                  <c:v>5.78</c:v>
                </c:pt>
                <c:pt idx="793">
                  <c:v>5.91</c:v>
                </c:pt>
                <c:pt idx="794">
                  <c:v>5.98</c:v>
                </c:pt>
                <c:pt idx="795">
                  <c:v>6.1</c:v>
                </c:pt>
                <c:pt idx="796">
                  <c:v>6.5</c:v>
                </c:pt>
                <c:pt idx="797">
                  <c:v>6.1</c:v>
                </c:pt>
                <c:pt idx="798">
                  <c:v>6.58</c:v>
                </c:pt>
                <c:pt idx="799">
                  <c:v>6.66</c:v>
                </c:pt>
                <c:pt idx="800">
                  <c:v>6.78</c:v>
                </c:pt>
                <c:pt idx="801">
                  <c:v>6.82</c:v>
                </c:pt>
                <c:pt idx="802">
                  <c:v>6.91</c:v>
                </c:pt>
                <c:pt idx="803">
                  <c:v>6.9</c:v>
                </c:pt>
                <c:pt idx="804">
                  <c:v>7.45</c:v>
                </c:pt>
                <c:pt idx="805">
                  <c:v>7.02</c:v>
                </c:pt>
                <c:pt idx="806">
                  <c:v>7.39</c:v>
                </c:pt>
                <c:pt idx="807">
                  <c:v>7.69</c:v>
                </c:pt>
                <c:pt idx="808">
                  <c:v>7.94</c:v>
                </c:pt>
                <c:pt idx="809">
                  <c:v>8.27</c:v>
                </c:pt>
                <c:pt idx="810">
                  <c:v>8.7200000000000006</c:v>
                </c:pt>
                <c:pt idx="811">
                  <c:v>8.94</c:v>
                </c:pt>
                <c:pt idx="812">
                  <c:v>9.7200000000000006</c:v>
                </c:pt>
                <c:pt idx="813">
                  <c:v>10.220000000000001</c:v>
                </c:pt>
                <c:pt idx="814">
                  <c:v>10.66</c:v>
                </c:pt>
                <c:pt idx="815">
                  <c:v>11.12</c:v>
                </c:pt>
                <c:pt idx="816">
                  <c:v>11.33</c:v>
                </c:pt>
                <c:pt idx="817">
                  <c:v>11.92</c:v>
                </c:pt>
                <c:pt idx="818">
                  <c:v>12.56</c:v>
                </c:pt>
                <c:pt idx="819">
                  <c:v>13.16</c:v>
                </c:pt>
                <c:pt idx="820">
                  <c:v>13.62</c:v>
                </c:pt>
                <c:pt idx="821">
                  <c:v>14.13</c:v>
                </c:pt>
                <c:pt idx="822">
                  <c:v>14.55</c:v>
                </c:pt>
                <c:pt idx="823">
                  <c:v>15.02</c:v>
                </c:pt>
                <c:pt idx="824">
                  <c:v>15.43</c:v>
                </c:pt>
                <c:pt idx="825">
                  <c:v>16.13</c:v>
                </c:pt>
                <c:pt idx="826">
                  <c:v>16.68</c:v>
                </c:pt>
                <c:pt idx="827">
                  <c:v>17.38</c:v>
                </c:pt>
                <c:pt idx="828">
                  <c:v>18.190000000000001</c:v>
                </c:pt>
                <c:pt idx="829">
                  <c:v>18.489999999999998</c:v>
                </c:pt>
                <c:pt idx="830">
                  <c:v>18.75</c:v>
                </c:pt>
                <c:pt idx="831">
                  <c:v>19.64</c:v>
                </c:pt>
                <c:pt idx="832">
                  <c:v>19.54</c:v>
                </c:pt>
                <c:pt idx="833">
                  <c:v>20.72</c:v>
                </c:pt>
                <c:pt idx="834">
                  <c:v>21.6</c:v>
                </c:pt>
                <c:pt idx="835">
                  <c:v>22.09</c:v>
                </c:pt>
                <c:pt idx="836">
                  <c:v>20.66</c:v>
                </c:pt>
                <c:pt idx="837">
                  <c:v>18.809999999999999</c:v>
                </c:pt>
                <c:pt idx="838">
                  <c:v>24.3</c:v>
                </c:pt>
                <c:pt idx="839">
                  <c:v>26.46</c:v>
                </c:pt>
                <c:pt idx="840">
                  <c:v>27.36</c:v>
                </c:pt>
                <c:pt idx="841">
                  <c:v>25.82</c:v>
                </c:pt>
                <c:pt idx="842">
                  <c:v>30.29</c:v>
                </c:pt>
                <c:pt idx="843">
                  <c:v>33.44</c:v>
                </c:pt>
                <c:pt idx="844">
                  <c:v>36.869999999999997</c:v>
                </c:pt>
                <c:pt idx="845">
                  <c:v>33.64</c:v>
                </c:pt>
                <c:pt idx="846">
                  <c:v>34.71</c:v>
                </c:pt>
                <c:pt idx="847">
                  <c:v>36.29</c:v>
                </c:pt>
                <c:pt idx="848">
                  <c:v>39.43</c:v>
                </c:pt>
                <c:pt idx="849">
                  <c:v>37.44</c:v>
                </c:pt>
                <c:pt idx="850">
                  <c:v>38.11</c:v>
                </c:pt>
                <c:pt idx="851">
                  <c:v>38.83</c:v>
                </c:pt>
                <c:pt idx="852">
                  <c:v>39.51</c:v>
                </c:pt>
                <c:pt idx="853">
                  <c:v>41.28</c:v>
                </c:pt>
                <c:pt idx="854">
                  <c:v>42.03</c:v>
                </c:pt>
                <c:pt idx="855">
                  <c:v>43.79</c:v>
                </c:pt>
                <c:pt idx="856">
                  <c:v>45.06</c:v>
                </c:pt>
                <c:pt idx="857">
                  <c:v>46.11</c:v>
                </c:pt>
                <c:pt idx="858">
                  <c:v>46.43</c:v>
                </c:pt>
                <c:pt idx="859">
                  <c:v>45.27</c:v>
                </c:pt>
                <c:pt idx="860">
                  <c:v>43.91</c:v>
                </c:pt>
                <c:pt idx="861">
                  <c:v>45.06</c:v>
                </c:pt>
                <c:pt idx="862">
                  <c:v>46.97</c:v>
                </c:pt>
                <c:pt idx="863">
                  <c:v>46.89</c:v>
                </c:pt>
                <c:pt idx="864">
                  <c:v>46.22</c:v>
                </c:pt>
                <c:pt idx="865">
                  <c:v>46.88</c:v>
                </c:pt>
                <c:pt idx="866">
                  <c:v>49.5</c:v>
                </c:pt>
                <c:pt idx="867">
                  <c:v>50.74</c:v>
                </c:pt>
                <c:pt idx="868">
                  <c:v>50.09</c:v>
                </c:pt>
                <c:pt idx="869">
                  <c:v>48.73</c:v>
                </c:pt>
                <c:pt idx="870">
                  <c:v>48.43</c:v>
                </c:pt>
                <c:pt idx="871">
                  <c:v>49.07</c:v>
                </c:pt>
                <c:pt idx="872">
                  <c:v>48.58</c:v>
                </c:pt>
                <c:pt idx="873">
                  <c:v>47.24</c:v>
                </c:pt>
                <c:pt idx="874">
                  <c:v>48.22</c:v>
                </c:pt>
                <c:pt idx="875">
                  <c:v>48.59</c:v>
                </c:pt>
                <c:pt idx="876">
                  <c:v>48.66</c:v>
                </c:pt>
                <c:pt idx="877">
                  <c:v>48.78</c:v>
                </c:pt>
                <c:pt idx="878">
                  <c:v>48.91</c:v>
                </c:pt>
                <c:pt idx="879">
                  <c:v>48.64</c:v>
                </c:pt>
                <c:pt idx="880">
                  <c:v>49.45</c:v>
                </c:pt>
                <c:pt idx="881">
                  <c:v>48.6</c:v>
                </c:pt>
                <c:pt idx="882">
                  <c:v>48.47</c:v>
                </c:pt>
                <c:pt idx="883">
                  <c:v>48.33</c:v>
                </c:pt>
                <c:pt idx="884">
                  <c:v>48.48</c:v>
                </c:pt>
                <c:pt idx="885">
                  <c:v>48.54</c:v>
                </c:pt>
                <c:pt idx="886">
                  <c:v>49.15</c:v>
                </c:pt>
                <c:pt idx="887">
                  <c:v>49.46</c:v>
                </c:pt>
                <c:pt idx="888">
                  <c:v>48.77</c:v>
                </c:pt>
                <c:pt idx="889">
                  <c:v>48.91</c:v>
                </c:pt>
                <c:pt idx="890">
                  <c:v>48.81</c:v>
                </c:pt>
                <c:pt idx="891">
                  <c:v>48.33</c:v>
                </c:pt>
                <c:pt idx="892">
                  <c:v>47.68</c:v>
                </c:pt>
                <c:pt idx="893">
                  <c:v>47.02</c:v>
                </c:pt>
                <c:pt idx="894">
                  <c:v>44.33</c:v>
                </c:pt>
                <c:pt idx="895">
                  <c:v>42.41</c:v>
                </c:pt>
                <c:pt idx="896">
                  <c:v>42.76</c:v>
                </c:pt>
                <c:pt idx="897">
                  <c:v>44.4</c:v>
                </c:pt>
                <c:pt idx="898">
                  <c:v>45.49</c:v>
                </c:pt>
                <c:pt idx="899">
                  <c:v>46.05</c:v>
                </c:pt>
                <c:pt idx="900">
                  <c:v>47.13</c:v>
                </c:pt>
                <c:pt idx="901">
                  <c:v>49.84</c:v>
                </c:pt>
                <c:pt idx="902">
                  <c:v>52.78</c:v>
                </c:pt>
                <c:pt idx="903">
                  <c:v>52.89</c:v>
                </c:pt>
                <c:pt idx="904">
                  <c:v>51.25</c:v>
                </c:pt>
                <c:pt idx="905">
                  <c:v>50.71</c:v>
                </c:pt>
                <c:pt idx="906">
                  <c:v>50.7</c:v>
                </c:pt>
                <c:pt idx="907">
                  <c:v>50.2</c:v>
                </c:pt>
                <c:pt idx="908">
                  <c:v>50.38</c:v>
                </c:pt>
                <c:pt idx="909">
                  <c:v>50.11</c:v>
                </c:pt>
                <c:pt idx="910">
                  <c:v>49.5</c:v>
                </c:pt>
                <c:pt idx="911">
                  <c:v>49.81</c:v>
                </c:pt>
                <c:pt idx="912">
                  <c:v>49.81</c:v>
                </c:pt>
                <c:pt idx="913">
                  <c:v>49.63</c:v>
                </c:pt>
                <c:pt idx="914">
                  <c:v>49.57</c:v>
                </c:pt>
                <c:pt idx="915">
                  <c:v>49.39</c:v>
                </c:pt>
                <c:pt idx="916">
                  <c:v>48.76</c:v>
                </c:pt>
                <c:pt idx="917">
                  <c:v>48.85</c:v>
                </c:pt>
                <c:pt idx="918">
                  <c:v>48.06</c:v>
                </c:pt>
                <c:pt idx="919">
                  <c:v>47.8</c:v>
                </c:pt>
                <c:pt idx="920">
                  <c:v>47.56</c:v>
                </c:pt>
                <c:pt idx="921">
                  <c:v>47.06</c:v>
                </c:pt>
                <c:pt idx="922">
                  <c:v>46.31</c:v>
                </c:pt>
                <c:pt idx="923">
                  <c:v>44.97</c:v>
                </c:pt>
                <c:pt idx="924">
                  <c:v>44.13</c:v>
                </c:pt>
                <c:pt idx="925">
                  <c:v>43.02</c:v>
                </c:pt>
                <c:pt idx="926">
                  <c:v>41.86</c:v>
                </c:pt>
                <c:pt idx="927">
                  <c:v>40.65</c:v>
                </c:pt>
                <c:pt idx="928">
                  <c:v>39.79</c:v>
                </c:pt>
                <c:pt idx="929">
                  <c:v>38.44</c:v>
                </c:pt>
                <c:pt idx="930">
                  <c:v>38.04</c:v>
                </c:pt>
                <c:pt idx="931">
                  <c:v>36.56</c:v>
                </c:pt>
                <c:pt idx="932">
                  <c:v>35.61</c:v>
                </c:pt>
                <c:pt idx="933">
                  <c:v>34.43</c:v>
                </c:pt>
                <c:pt idx="934">
                  <c:v>33.770000000000003</c:v>
                </c:pt>
                <c:pt idx="935">
                  <c:v>32.96</c:v>
                </c:pt>
                <c:pt idx="936">
                  <c:v>32.11</c:v>
                </c:pt>
                <c:pt idx="937">
                  <c:v>30.66</c:v>
                </c:pt>
                <c:pt idx="938">
                  <c:v>28.73</c:v>
                </c:pt>
                <c:pt idx="939">
                  <c:v>29.75</c:v>
                </c:pt>
                <c:pt idx="940">
                  <c:v>29.58</c:v>
                </c:pt>
                <c:pt idx="941">
                  <c:v>29.36</c:v>
                </c:pt>
                <c:pt idx="942">
                  <c:v>29.48</c:v>
                </c:pt>
                <c:pt idx="943">
                  <c:v>29.42</c:v>
                </c:pt>
                <c:pt idx="944">
                  <c:v>29.63</c:v>
                </c:pt>
                <c:pt idx="945">
                  <c:v>30.32</c:v>
                </c:pt>
                <c:pt idx="946">
                  <c:v>28.63</c:v>
                </c:pt>
                <c:pt idx="947">
                  <c:v>28.25</c:v>
                </c:pt>
                <c:pt idx="948">
                  <c:v>27.82</c:v>
                </c:pt>
                <c:pt idx="949">
                  <c:v>27.47</c:v>
                </c:pt>
                <c:pt idx="950">
                  <c:v>27.05</c:v>
                </c:pt>
                <c:pt idx="951">
                  <c:v>26.74</c:v>
                </c:pt>
                <c:pt idx="952">
                  <c:v>26.29</c:v>
                </c:pt>
                <c:pt idx="953">
                  <c:v>25.52</c:v>
                </c:pt>
                <c:pt idx="954">
                  <c:v>24.23</c:v>
                </c:pt>
                <c:pt idx="955">
                  <c:v>23.44</c:v>
                </c:pt>
                <c:pt idx="956">
                  <c:v>23.29</c:v>
                </c:pt>
                <c:pt idx="957">
                  <c:v>21.15</c:v>
                </c:pt>
                <c:pt idx="958">
                  <c:v>20.059999999999999</c:v>
                </c:pt>
                <c:pt idx="959">
                  <c:v>19.32</c:v>
                </c:pt>
                <c:pt idx="960">
                  <c:v>18.899999999999999</c:v>
                </c:pt>
                <c:pt idx="961">
                  <c:v>18.690000000000001</c:v>
                </c:pt>
                <c:pt idx="962">
                  <c:v>18.54</c:v>
                </c:pt>
                <c:pt idx="963">
                  <c:v>17.63</c:v>
                </c:pt>
                <c:pt idx="964">
                  <c:v>18.079999999999998</c:v>
                </c:pt>
                <c:pt idx="965">
                  <c:v>17.579999999999998</c:v>
                </c:pt>
                <c:pt idx="966">
                  <c:v>16.22</c:v>
                </c:pt>
                <c:pt idx="967">
                  <c:v>15.01</c:v>
                </c:pt>
                <c:pt idx="968">
                  <c:v>14.09</c:v>
                </c:pt>
                <c:pt idx="969">
                  <c:v>12.85</c:v>
                </c:pt>
                <c:pt idx="970">
                  <c:v>13.27</c:v>
                </c:pt>
                <c:pt idx="971">
                  <c:v>12.67</c:v>
                </c:pt>
                <c:pt idx="972">
                  <c:v>12.13</c:v>
                </c:pt>
                <c:pt idx="973">
                  <c:v>11.72</c:v>
                </c:pt>
                <c:pt idx="974">
                  <c:v>11.43</c:v>
                </c:pt>
                <c:pt idx="975">
                  <c:v>11.22</c:v>
                </c:pt>
                <c:pt idx="976">
                  <c:v>11.74</c:v>
                </c:pt>
                <c:pt idx="977">
                  <c:v>10.42</c:v>
                </c:pt>
                <c:pt idx="978">
                  <c:v>10.35</c:v>
                </c:pt>
                <c:pt idx="979">
                  <c:v>9.7200000000000006</c:v>
                </c:pt>
                <c:pt idx="980">
                  <c:v>8.81</c:v>
                </c:pt>
                <c:pt idx="981">
                  <c:v>7.75</c:v>
                </c:pt>
                <c:pt idx="982">
                  <c:v>7.19</c:v>
                </c:pt>
                <c:pt idx="983">
                  <c:v>6.75</c:v>
                </c:pt>
                <c:pt idx="984">
                  <c:v>6.95</c:v>
                </c:pt>
                <c:pt idx="985">
                  <c:v>6.37</c:v>
                </c:pt>
                <c:pt idx="986">
                  <c:v>6.39</c:v>
                </c:pt>
                <c:pt idx="987">
                  <c:v>6.47</c:v>
                </c:pt>
                <c:pt idx="988">
                  <c:v>7.08</c:v>
                </c:pt>
                <c:pt idx="989">
                  <c:v>7.15</c:v>
                </c:pt>
                <c:pt idx="990">
                  <c:v>7.16</c:v>
                </c:pt>
                <c:pt idx="991">
                  <c:v>6.91</c:v>
                </c:pt>
                <c:pt idx="992">
                  <c:v>6.84</c:v>
                </c:pt>
                <c:pt idx="993">
                  <c:v>6.67</c:v>
                </c:pt>
                <c:pt idx="994">
                  <c:v>6.73</c:v>
                </c:pt>
                <c:pt idx="995">
                  <c:v>6.51</c:v>
                </c:pt>
                <c:pt idx="996">
                  <c:v>6.44</c:v>
                </c:pt>
                <c:pt idx="997">
                  <c:v>6.43</c:v>
                </c:pt>
                <c:pt idx="998">
                  <c:v>6.47</c:v>
                </c:pt>
                <c:pt idx="999">
                  <c:v>6.5</c:v>
                </c:pt>
                <c:pt idx="1000">
                  <c:v>6.48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3D7-423E-8E18-9CB8EB2D8AA0}"/>
            </c:ext>
          </c:extLst>
        </c:ser>
        <c:ser>
          <c:idx val="10"/>
          <c:order val="10"/>
          <c:tx>
            <c:strRef>
              <c:f>COVID_practice_2a!$L$1</c:f>
              <c:strCache>
                <c:ptCount val="1"/>
                <c:pt idx="0">
                  <c:v>GA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COVID_practice_2a!$L$2:$L$1002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0.01</c:v>
                </c:pt>
                <c:pt idx="43">
                  <c:v>0</c:v>
                </c:pt>
                <c:pt idx="44">
                  <c:v>0.01</c:v>
                </c:pt>
                <c:pt idx="45">
                  <c:v>0.01</c:v>
                </c:pt>
                <c:pt idx="46">
                  <c:v>0.02</c:v>
                </c:pt>
                <c:pt idx="47">
                  <c:v>0.03</c:v>
                </c:pt>
                <c:pt idx="48">
                  <c:v>0.04</c:v>
                </c:pt>
                <c:pt idx="49">
                  <c:v>0.06</c:v>
                </c:pt>
                <c:pt idx="50">
                  <c:v>0.11</c:v>
                </c:pt>
                <c:pt idx="51">
                  <c:v>0.14000000000000001</c:v>
                </c:pt>
                <c:pt idx="52">
                  <c:v>0.17</c:v>
                </c:pt>
                <c:pt idx="53">
                  <c:v>0.22</c:v>
                </c:pt>
                <c:pt idx="54">
                  <c:v>0.28000000000000003</c:v>
                </c:pt>
                <c:pt idx="55">
                  <c:v>0.32</c:v>
                </c:pt>
                <c:pt idx="56">
                  <c:v>0.43</c:v>
                </c:pt>
                <c:pt idx="57">
                  <c:v>0.53</c:v>
                </c:pt>
                <c:pt idx="58">
                  <c:v>0.66</c:v>
                </c:pt>
                <c:pt idx="59">
                  <c:v>0.74</c:v>
                </c:pt>
                <c:pt idx="60">
                  <c:v>0.88</c:v>
                </c:pt>
                <c:pt idx="61">
                  <c:v>1.1000000000000001</c:v>
                </c:pt>
                <c:pt idx="62">
                  <c:v>1.29</c:v>
                </c:pt>
                <c:pt idx="63">
                  <c:v>1.54</c:v>
                </c:pt>
                <c:pt idx="64">
                  <c:v>1.78</c:v>
                </c:pt>
                <c:pt idx="65">
                  <c:v>2.3199999999999998</c:v>
                </c:pt>
                <c:pt idx="66">
                  <c:v>2.5</c:v>
                </c:pt>
                <c:pt idx="67">
                  <c:v>2.61</c:v>
                </c:pt>
                <c:pt idx="68">
                  <c:v>2.84</c:v>
                </c:pt>
                <c:pt idx="69">
                  <c:v>3.94</c:v>
                </c:pt>
                <c:pt idx="70">
                  <c:v>4.32</c:v>
                </c:pt>
                <c:pt idx="71">
                  <c:v>4.7699999999999996</c:v>
                </c:pt>
                <c:pt idx="72">
                  <c:v>4.72</c:v>
                </c:pt>
                <c:pt idx="73">
                  <c:v>4.9800000000000004</c:v>
                </c:pt>
                <c:pt idx="74">
                  <c:v>5.04</c:v>
                </c:pt>
                <c:pt idx="75">
                  <c:v>5.51</c:v>
                </c:pt>
                <c:pt idx="76">
                  <c:v>6.24</c:v>
                </c:pt>
                <c:pt idx="77">
                  <c:v>6.98</c:v>
                </c:pt>
                <c:pt idx="78">
                  <c:v>6.95</c:v>
                </c:pt>
                <c:pt idx="79">
                  <c:v>7.54</c:v>
                </c:pt>
                <c:pt idx="80">
                  <c:v>7.54</c:v>
                </c:pt>
                <c:pt idx="81">
                  <c:v>7.35</c:v>
                </c:pt>
                <c:pt idx="82">
                  <c:v>7.82</c:v>
                </c:pt>
                <c:pt idx="83">
                  <c:v>6.86</c:v>
                </c:pt>
                <c:pt idx="84">
                  <c:v>6.28</c:v>
                </c:pt>
                <c:pt idx="85">
                  <c:v>6.77</c:v>
                </c:pt>
                <c:pt idx="86">
                  <c:v>6.74</c:v>
                </c:pt>
                <c:pt idx="87">
                  <c:v>6.65</c:v>
                </c:pt>
                <c:pt idx="88">
                  <c:v>7.11</c:v>
                </c:pt>
                <c:pt idx="89">
                  <c:v>6.79</c:v>
                </c:pt>
                <c:pt idx="90">
                  <c:v>6.48</c:v>
                </c:pt>
                <c:pt idx="91">
                  <c:v>6.76</c:v>
                </c:pt>
                <c:pt idx="92">
                  <c:v>6.68</c:v>
                </c:pt>
                <c:pt idx="93">
                  <c:v>6.38</c:v>
                </c:pt>
                <c:pt idx="94">
                  <c:v>6.82</c:v>
                </c:pt>
                <c:pt idx="95">
                  <c:v>6.52</c:v>
                </c:pt>
                <c:pt idx="96">
                  <c:v>6.43</c:v>
                </c:pt>
                <c:pt idx="97">
                  <c:v>6.38</c:v>
                </c:pt>
                <c:pt idx="98">
                  <c:v>6.32</c:v>
                </c:pt>
                <c:pt idx="99">
                  <c:v>5.8</c:v>
                </c:pt>
                <c:pt idx="100">
                  <c:v>6.14</c:v>
                </c:pt>
                <c:pt idx="101">
                  <c:v>5.74</c:v>
                </c:pt>
                <c:pt idx="102">
                  <c:v>5.76</c:v>
                </c:pt>
                <c:pt idx="103">
                  <c:v>5.73</c:v>
                </c:pt>
                <c:pt idx="104">
                  <c:v>5.75</c:v>
                </c:pt>
                <c:pt idx="105">
                  <c:v>5.68</c:v>
                </c:pt>
                <c:pt idx="106">
                  <c:v>6.06</c:v>
                </c:pt>
                <c:pt idx="107">
                  <c:v>5.54</c:v>
                </c:pt>
                <c:pt idx="108">
                  <c:v>5.44</c:v>
                </c:pt>
                <c:pt idx="109">
                  <c:v>6.23</c:v>
                </c:pt>
                <c:pt idx="110">
                  <c:v>5.84</c:v>
                </c:pt>
                <c:pt idx="111">
                  <c:v>6.05</c:v>
                </c:pt>
                <c:pt idx="112">
                  <c:v>5.74</c:v>
                </c:pt>
                <c:pt idx="113">
                  <c:v>5.08</c:v>
                </c:pt>
                <c:pt idx="114">
                  <c:v>5.17</c:v>
                </c:pt>
                <c:pt idx="115">
                  <c:v>5.51</c:v>
                </c:pt>
                <c:pt idx="116">
                  <c:v>5.17</c:v>
                </c:pt>
                <c:pt idx="117">
                  <c:v>5.44</c:v>
                </c:pt>
                <c:pt idx="118">
                  <c:v>5.45</c:v>
                </c:pt>
                <c:pt idx="119">
                  <c:v>5.74</c:v>
                </c:pt>
                <c:pt idx="120">
                  <c:v>6.22</c:v>
                </c:pt>
                <c:pt idx="121">
                  <c:v>6.78</c:v>
                </c:pt>
                <c:pt idx="122">
                  <c:v>7.32</c:v>
                </c:pt>
                <c:pt idx="123">
                  <c:v>7.46</c:v>
                </c:pt>
                <c:pt idx="124">
                  <c:v>7.29</c:v>
                </c:pt>
                <c:pt idx="125">
                  <c:v>6.73</c:v>
                </c:pt>
                <c:pt idx="126">
                  <c:v>6.64</c:v>
                </c:pt>
                <c:pt idx="127">
                  <c:v>6.83</c:v>
                </c:pt>
                <c:pt idx="128">
                  <c:v>6.3</c:v>
                </c:pt>
                <c:pt idx="129">
                  <c:v>5.98</c:v>
                </c:pt>
                <c:pt idx="130">
                  <c:v>5.99</c:v>
                </c:pt>
                <c:pt idx="131">
                  <c:v>6.46</c:v>
                </c:pt>
                <c:pt idx="132">
                  <c:v>6.76</c:v>
                </c:pt>
                <c:pt idx="133">
                  <c:v>6.78</c:v>
                </c:pt>
                <c:pt idx="134">
                  <c:v>6.92</c:v>
                </c:pt>
                <c:pt idx="135">
                  <c:v>7.15</c:v>
                </c:pt>
                <c:pt idx="136">
                  <c:v>6.94</c:v>
                </c:pt>
                <c:pt idx="137">
                  <c:v>6.67</c:v>
                </c:pt>
                <c:pt idx="138">
                  <c:v>6.35</c:v>
                </c:pt>
                <c:pt idx="139">
                  <c:v>6.66</c:v>
                </c:pt>
                <c:pt idx="140">
                  <c:v>6.76</c:v>
                </c:pt>
                <c:pt idx="141">
                  <c:v>6.97</c:v>
                </c:pt>
                <c:pt idx="142">
                  <c:v>7.19</c:v>
                </c:pt>
                <c:pt idx="143">
                  <c:v>7.8</c:v>
                </c:pt>
                <c:pt idx="144">
                  <c:v>8.23</c:v>
                </c:pt>
                <c:pt idx="145">
                  <c:v>8.5</c:v>
                </c:pt>
                <c:pt idx="146">
                  <c:v>8.59</c:v>
                </c:pt>
                <c:pt idx="147">
                  <c:v>8.9700000000000006</c:v>
                </c:pt>
                <c:pt idx="148">
                  <c:v>8.86</c:v>
                </c:pt>
                <c:pt idx="149">
                  <c:v>9.27</c:v>
                </c:pt>
                <c:pt idx="150">
                  <c:v>10.29</c:v>
                </c:pt>
                <c:pt idx="151">
                  <c:v>10.33</c:v>
                </c:pt>
                <c:pt idx="152">
                  <c:v>10.88</c:v>
                </c:pt>
                <c:pt idx="153">
                  <c:v>12.2</c:v>
                </c:pt>
                <c:pt idx="154">
                  <c:v>13.18</c:v>
                </c:pt>
                <c:pt idx="155">
                  <c:v>14.14</c:v>
                </c:pt>
                <c:pt idx="156">
                  <c:v>15.21</c:v>
                </c:pt>
                <c:pt idx="157">
                  <c:v>15.39</c:v>
                </c:pt>
                <c:pt idx="158">
                  <c:v>17.12</c:v>
                </c:pt>
                <c:pt idx="159">
                  <c:v>18.22</c:v>
                </c:pt>
                <c:pt idx="160">
                  <c:v>18.37</c:v>
                </c:pt>
                <c:pt idx="161">
                  <c:v>19.920000000000002</c:v>
                </c:pt>
                <c:pt idx="162">
                  <c:v>22.32</c:v>
                </c:pt>
                <c:pt idx="163">
                  <c:v>23.29</c:v>
                </c:pt>
                <c:pt idx="164">
                  <c:v>24.32</c:v>
                </c:pt>
                <c:pt idx="165">
                  <c:v>24.23</c:v>
                </c:pt>
                <c:pt idx="166">
                  <c:v>23.61</c:v>
                </c:pt>
                <c:pt idx="167">
                  <c:v>25.59</c:v>
                </c:pt>
                <c:pt idx="168">
                  <c:v>26.23</c:v>
                </c:pt>
                <c:pt idx="169">
                  <c:v>25.29</c:v>
                </c:pt>
                <c:pt idx="170">
                  <c:v>27.69</c:v>
                </c:pt>
                <c:pt idx="171">
                  <c:v>28.32</c:v>
                </c:pt>
                <c:pt idx="172">
                  <c:v>28.92</c:v>
                </c:pt>
                <c:pt idx="173">
                  <c:v>31.76</c:v>
                </c:pt>
                <c:pt idx="174">
                  <c:v>31.9</c:v>
                </c:pt>
                <c:pt idx="175">
                  <c:v>32.71</c:v>
                </c:pt>
                <c:pt idx="176">
                  <c:v>33.82</c:v>
                </c:pt>
                <c:pt idx="177">
                  <c:v>33.299999999999997</c:v>
                </c:pt>
                <c:pt idx="178">
                  <c:v>35.340000000000003</c:v>
                </c:pt>
                <c:pt idx="179">
                  <c:v>36.17</c:v>
                </c:pt>
                <c:pt idx="180">
                  <c:v>34.81</c:v>
                </c:pt>
                <c:pt idx="181">
                  <c:v>35.020000000000003</c:v>
                </c:pt>
                <c:pt idx="182">
                  <c:v>34.29</c:v>
                </c:pt>
                <c:pt idx="183">
                  <c:v>35.42</c:v>
                </c:pt>
                <c:pt idx="184">
                  <c:v>36.47</c:v>
                </c:pt>
                <c:pt idx="185">
                  <c:v>35.25</c:v>
                </c:pt>
                <c:pt idx="186">
                  <c:v>34.65</c:v>
                </c:pt>
                <c:pt idx="187">
                  <c:v>35.06</c:v>
                </c:pt>
                <c:pt idx="188">
                  <c:v>35.950000000000003</c:v>
                </c:pt>
                <c:pt idx="189">
                  <c:v>35.97</c:v>
                </c:pt>
                <c:pt idx="190">
                  <c:v>35.51</c:v>
                </c:pt>
                <c:pt idx="191">
                  <c:v>34.56</c:v>
                </c:pt>
                <c:pt idx="192">
                  <c:v>34.44</c:v>
                </c:pt>
                <c:pt idx="193">
                  <c:v>35</c:v>
                </c:pt>
                <c:pt idx="194">
                  <c:v>34.29</c:v>
                </c:pt>
                <c:pt idx="195">
                  <c:v>32.090000000000003</c:v>
                </c:pt>
                <c:pt idx="196">
                  <c:v>32.520000000000003</c:v>
                </c:pt>
                <c:pt idx="197">
                  <c:v>31.43</c:v>
                </c:pt>
                <c:pt idx="198">
                  <c:v>31.3</c:v>
                </c:pt>
                <c:pt idx="199">
                  <c:v>32.21</c:v>
                </c:pt>
                <c:pt idx="200">
                  <c:v>32.21</c:v>
                </c:pt>
                <c:pt idx="201">
                  <c:v>32.39</c:v>
                </c:pt>
                <c:pt idx="202">
                  <c:v>33.74</c:v>
                </c:pt>
                <c:pt idx="203">
                  <c:v>33.57</c:v>
                </c:pt>
                <c:pt idx="204">
                  <c:v>32.85</c:v>
                </c:pt>
                <c:pt idx="205">
                  <c:v>31.7</c:v>
                </c:pt>
                <c:pt idx="206">
                  <c:v>30.26</c:v>
                </c:pt>
                <c:pt idx="207">
                  <c:v>28.57</c:v>
                </c:pt>
                <c:pt idx="208">
                  <c:v>27.62</c:v>
                </c:pt>
                <c:pt idx="209">
                  <c:v>26.92</c:v>
                </c:pt>
                <c:pt idx="210">
                  <c:v>25.27</c:v>
                </c:pt>
                <c:pt idx="211">
                  <c:v>25.42</c:v>
                </c:pt>
                <c:pt idx="212">
                  <c:v>25.46</c:v>
                </c:pt>
                <c:pt idx="213">
                  <c:v>24.69</c:v>
                </c:pt>
                <c:pt idx="214">
                  <c:v>24.59</c:v>
                </c:pt>
                <c:pt idx="215">
                  <c:v>25.24</c:v>
                </c:pt>
                <c:pt idx="216">
                  <c:v>24.26</c:v>
                </c:pt>
                <c:pt idx="217">
                  <c:v>24.38</c:v>
                </c:pt>
                <c:pt idx="218">
                  <c:v>24.23</c:v>
                </c:pt>
                <c:pt idx="219">
                  <c:v>23.31</c:v>
                </c:pt>
                <c:pt idx="220">
                  <c:v>23.04</c:v>
                </c:pt>
                <c:pt idx="221">
                  <c:v>22.45</c:v>
                </c:pt>
                <c:pt idx="222">
                  <c:v>21.49</c:v>
                </c:pt>
                <c:pt idx="223">
                  <c:v>21.52</c:v>
                </c:pt>
                <c:pt idx="224">
                  <c:v>21.23</c:v>
                </c:pt>
                <c:pt idx="225">
                  <c:v>21.44</c:v>
                </c:pt>
                <c:pt idx="226">
                  <c:v>20.93</c:v>
                </c:pt>
                <c:pt idx="227">
                  <c:v>20.56</c:v>
                </c:pt>
                <c:pt idx="228">
                  <c:v>20.97</c:v>
                </c:pt>
                <c:pt idx="229">
                  <c:v>19.75</c:v>
                </c:pt>
                <c:pt idx="230">
                  <c:v>18.739999999999998</c:v>
                </c:pt>
                <c:pt idx="231">
                  <c:v>18.48</c:v>
                </c:pt>
                <c:pt idx="232">
                  <c:v>17.48</c:v>
                </c:pt>
                <c:pt idx="233">
                  <c:v>17.239999999999998</c:v>
                </c:pt>
                <c:pt idx="234">
                  <c:v>17.14</c:v>
                </c:pt>
                <c:pt idx="235">
                  <c:v>16.88</c:v>
                </c:pt>
                <c:pt idx="236">
                  <c:v>17.649999999999999</c:v>
                </c:pt>
                <c:pt idx="237">
                  <c:v>17.79</c:v>
                </c:pt>
                <c:pt idx="238">
                  <c:v>18.420000000000002</c:v>
                </c:pt>
                <c:pt idx="239">
                  <c:v>18.260000000000002</c:v>
                </c:pt>
                <c:pt idx="240">
                  <c:v>18.38</c:v>
                </c:pt>
                <c:pt idx="241">
                  <c:v>18.48</c:v>
                </c:pt>
                <c:pt idx="242">
                  <c:v>18.05</c:v>
                </c:pt>
                <c:pt idx="243">
                  <c:v>18.05</c:v>
                </c:pt>
                <c:pt idx="244">
                  <c:v>17.21</c:v>
                </c:pt>
                <c:pt idx="245">
                  <c:v>15.91</c:v>
                </c:pt>
                <c:pt idx="246">
                  <c:v>15.28</c:v>
                </c:pt>
                <c:pt idx="247">
                  <c:v>15.02</c:v>
                </c:pt>
                <c:pt idx="248">
                  <c:v>13.9</c:v>
                </c:pt>
                <c:pt idx="249">
                  <c:v>13.54</c:v>
                </c:pt>
                <c:pt idx="250">
                  <c:v>12.97</c:v>
                </c:pt>
                <c:pt idx="251">
                  <c:v>13.17</c:v>
                </c:pt>
                <c:pt idx="252">
                  <c:v>13.46</c:v>
                </c:pt>
                <c:pt idx="253">
                  <c:v>13.43</c:v>
                </c:pt>
                <c:pt idx="254">
                  <c:v>12.79</c:v>
                </c:pt>
                <c:pt idx="255">
                  <c:v>12.91</c:v>
                </c:pt>
                <c:pt idx="256">
                  <c:v>13</c:v>
                </c:pt>
                <c:pt idx="257">
                  <c:v>13.21</c:v>
                </c:pt>
                <c:pt idx="258">
                  <c:v>14.02</c:v>
                </c:pt>
                <c:pt idx="259">
                  <c:v>13.87</c:v>
                </c:pt>
                <c:pt idx="260">
                  <c:v>14.19</c:v>
                </c:pt>
                <c:pt idx="261">
                  <c:v>14.84</c:v>
                </c:pt>
                <c:pt idx="262">
                  <c:v>14.57</c:v>
                </c:pt>
                <c:pt idx="263">
                  <c:v>14.95</c:v>
                </c:pt>
                <c:pt idx="264">
                  <c:v>15.03</c:v>
                </c:pt>
                <c:pt idx="265">
                  <c:v>14.16</c:v>
                </c:pt>
                <c:pt idx="266">
                  <c:v>13.87</c:v>
                </c:pt>
                <c:pt idx="267">
                  <c:v>13.92</c:v>
                </c:pt>
                <c:pt idx="268">
                  <c:v>13.9</c:v>
                </c:pt>
                <c:pt idx="269">
                  <c:v>14.76</c:v>
                </c:pt>
                <c:pt idx="270">
                  <c:v>14.82</c:v>
                </c:pt>
                <c:pt idx="271">
                  <c:v>14.75</c:v>
                </c:pt>
                <c:pt idx="272">
                  <c:v>14.98</c:v>
                </c:pt>
                <c:pt idx="273">
                  <c:v>15.02</c:v>
                </c:pt>
                <c:pt idx="274">
                  <c:v>15.24</c:v>
                </c:pt>
                <c:pt idx="275">
                  <c:v>16.36</c:v>
                </c:pt>
                <c:pt idx="276">
                  <c:v>16.32</c:v>
                </c:pt>
                <c:pt idx="277">
                  <c:v>16.47</c:v>
                </c:pt>
                <c:pt idx="278">
                  <c:v>16.739999999999998</c:v>
                </c:pt>
                <c:pt idx="279">
                  <c:v>17.46</c:v>
                </c:pt>
                <c:pt idx="280">
                  <c:v>18.87</c:v>
                </c:pt>
                <c:pt idx="281">
                  <c:v>19.079999999999998</c:v>
                </c:pt>
                <c:pt idx="282">
                  <c:v>17.7</c:v>
                </c:pt>
                <c:pt idx="283">
                  <c:v>18.739999999999998</c:v>
                </c:pt>
                <c:pt idx="284">
                  <c:v>18.829999999999998</c:v>
                </c:pt>
                <c:pt idx="285">
                  <c:v>18.850000000000001</c:v>
                </c:pt>
                <c:pt idx="286">
                  <c:v>18.86</c:v>
                </c:pt>
                <c:pt idx="287">
                  <c:v>19</c:v>
                </c:pt>
                <c:pt idx="288">
                  <c:v>19.28</c:v>
                </c:pt>
                <c:pt idx="289">
                  <c:v>20.56</c:v>
                </c:pt>
                <c:pt idx="290">
                  <c:v>19.670000000000002</c:v>
                </c:pt>
                <c:pt idx="291">
                  <c:v>19.64</c:v>
                </c:pt>
                <c:pt idx="292">
                  <c:v>20.02</c:v>
                </c:pt>
                <c:pt idx="293">
                  <c:v>22.97</c:v>
                </c:pt>
                <c:pt idx="294">
                  <c:v>22.26</c:v>
                </c:pt>
                <c:pt idx="295">
                  <c:v>22.78</c:v>
                </c:pt>
                <c:pt idx="296">
                  <c:v>23.96</c:v>
                </c:pt>
                <c:pt idx="297">
                  <c:v>25.24</c:v>
                </c:pt>
                <c:pt idx="298">
                  <c:v>26.14</c:v>
                </c:pt>
                <c:pt idx="299">
                  <c:v>25.6</c:v>
                </c:pt>
                <c:pt idx="300">
                  <c:v>25.67</c:v>
                </c:pt>
                <c:pt idx="301">
                  <c:v>26.91</c:v>
                </c:pt>
                <c:pt idx="302">
                  <c:v>27.73</c:v>
                </c:pt>
                <c:pt idx="303">
                  <c:v>27.44</c:v>
                </c:pt>
                <c:pt idx="304">
                  <c:v>31.65</c:v>
                </c:pt>
                <c:pt idx="305">
                  <c:v>31.98</c:v>
                </c:pt>
                <c:pt idx="306">
                  <c:v>32.869999999999997</c:v>
                </c:pt>
                <c:pt idx="307">
                  <c:v>32</c:v>
                </c:pt>
                <c:pt idx="308">
                  <c:v>32.01</c:v>
                </c:pt>
                <c:pt idx="309">
                  <c:v>32.270000000000003</c:v>
                </c:pt>
                <c:pt idx="310">
                  <c:v>31.7</c:v>
                </c:pt>
                <c:pt idx="311">
                  <c:v>27.49</c:v>
                </c:pt>
                <c:pt idx="312">
                  <c:v>27</c:v>
                </c:pt>
                <c:pt idx="313">
                  <c:v>27.16</c:v>
                </c:pt>
                <c:pt idx="314">
                  <c:v>28.7</c:v>
                </c:pt>
                <c:pt idx="315">
                  <c:v>32.090000000000003</c:v>
                </c:pt>
                <c:pt idx="316">
                  <c:v>35.049999999999997</c:v>
                </c:pt>
                <c:pt idx="317">
                  <c:v>39.51</c:v>
                </c:pt>
                <c:pt idx="318">
                  <c:v>42.12</c:v>
                </c:pt>
                <c:pt idx="319">
                  <c:v>42.23</c:v>
                </c:pt>
                <c:pt idx="320">
                  <c:v>46.52</c:v>
                </c:pt>
                <c:pt idx="321">
                  <c:v>47.5</c:v>
                </c:pt>
                <c:pt idx="322">
                  <c:v>47.2</c:v>
                </c:pt>
                <c:pt idx="323">
                  <c:v>49.57</c:v>
                </c:pt>
                <c:pt idx="324">
                  <c:v>49.32</c:v>
                </c:pt>
                <c:pt idx="325">
                  <c:v>51.22</c:v>
                </c:pt>
                <c:pt idx="326">
                  <c:v>54.88</c:v>
                </c:pt>
                <c:pt idx="327">
                  <c:v>52.8</c:v>
                </c:pt>
                <c:pt idx="328">
                  <c:v>55.27</c:v>
                </c:pt>
                <c:pt idx="329">
                  <c:v>56.74</c:v>
                </c:pt>
                <c:pt idx="330">
                  <c:v>56.95</c:v>
                </c:pt>
                <c:pt idx="331">
                  <c:v>59.52</c:v>
                </c:pt>
                <c:pt idx="332">
                  <c:v>58.61</c:v>
                </c:pt>
                <c:pt idx="333">
                  <c:v>59.71</c:v>
                </c:pt>
                <c:pt idx="334">
                  <c:v>59.44</c:v>
                </c:pt>
                <c:pt idx="335">
                  <c:v>61.62</c:v>
                </c:pt>
                <c:pt idx="336">
                  <c:v>63.14</c:v>
                </c:pt>
                <c:pt idx="337">
                  <c:v>66.459999999999994</c:v>
                </c:pt>
                <c:pt idx="338">
                  <c:v>63.7</c:v>
                </c:pt>
                <c:pt idx="339">
                  <c:v>61.57</c:v>
                </c:pt>
                <c:pt idx="340">
                  <c:v>58.78</c:v>
                </c:pt>
                <c:pt idx="341">
                  <c:v>59.34</c:v>
                </c:pt>
                <c:pt idx="342">
                  <c:v>59.83</c:v>
                </c:pt>
                <c:pt idx="343">
                  <c:v>61.53</c:v>
                </c:pt>
                <c:pt idx="344">
                  <c:v>63.41</c:v>
                </c:pt>
                <c:pt idx="345">
                  <c:v>70.14</c:v>
                </c:pt>
                <c:pt idx="346">
                  <c:v>74.61</c:v>
                </c:pt>
                <c:pt idx="347">
                  <c:v>77.61</c:v>
                </c:pt>
                <c:pt idx="348">
                  <c:v>79.23</c:v>
                </c:pt>
                <c:pt idx="349">
                  <c:v>80.08</c:v>
                </c:pt>
                <c:pt idx="350">
                  <c:v>78.27</c:v>
                </c:pt>
                <c:pt idx="351">
                  <c:v>75.73</c:v>
                </c:pt>
                <c:pt idx="352">
                  <c:v>78.59</c:v>
                </c:pt>
                <c:pt idx="353">
                  <c:v>84.41</c:v>
                </c:pt>
                <c:pt idx="354">
                  <c:v>87.61</c:v>
                </c:pt>
                <c:pt idx="355">
                  <c:v>90.64</c:v>
                </c:pt>
                <c:pt idx="356">
                  <c:v>89.45</c:v>
                </c:pt>
                <c:pt idx="357">
                  <c:v>90.66</c:v>
                </c:pt>
                <c:pt idx="358">
                  <c:v>89.66</c:v>
                </c:pt>
                <c:pt idx="359">
                  <c:v>85.04</c:v>
                </c:pt>
                <c:pt idx="360">
                  <c:v>80.540000000000006</c:v>
                </c:pt>
                <c:pt idx="361">
                  <c:v>78.08</c:v>
                </c:pt>
                <c:pt idx="362">
                  <c:v>74.77</c:v>
                </c:pt>
                <c:pt idx="363">
                  <c:v>72.510000000000005</c:v>
                </c:pt>
                <c:pt idx="364">
                  <c:v>71.989999999999995</c:v>
                </c:pt>
                <c:pt idx="365">
                  <c:v>70.83</c:v>
                </c:pt>
                <c:pt idx="366">
                  <c:v>68.92</c:v>
                </c:pt>
                <c:pt idx="367">
                  <c:v>69.53</c:v>
                </c:pt>
                <c:pt idx="368">
                  <c:v>67.430000000000007</c:v>
                </c:pt>
                <c:pt idx="369">
                  <c:v>66.06</c:v>
                </c:pt>
                <c:pt idx="370">
                  <c:v>67.25</c:v>
                </c:pt>
                <c:pt idx="371">
                  <c:v>64.84</c:v>
                </c:pt>
                <c:pt idx="372">
                  <c:v>63.78</c:v>
                </c:pt>
                <c:pt idx="373">
                  <c:v>61.38</c:v>
                </c:pt>
                <c:pt idx="374">
                  <c:v>57.87</c:v>
                </c:pt>
                <c:pt idx="375">
                  <c:v>56.33</c:v>
                </c:pt>
                <c:pt idx="376">
                  <c:v>55.17</c:v>
                </c:pt>
                <c:pt idx="377">
                  <c:v>50.61</c:v>
                </c:pt>
                <c:pt idx="378">
                  <c:v>48.68</c:v>
                </c:pt>
                <c:pt idx="379">
                  <c:v>46.51</c:v>
                </c:pt>
                <c:pt idx="380">
                  <c:v>44.23</c:v>
                </c:pt>
                <c:pt idx="381">
                  <c:v>41.78</c:v>
                </c:pt>
                <c:pt idx="382">
                  <c:v>41.78</c:v>
                </c:pt>
                <c:pt idx="383">
                  <c:v>41.34</c:v>
                </c:pt>
                <c:pt idx="384">
                  <c:v>39.700000000000003</c:v>
                </c:pt>
                <c:pt idx="385">
                  <c:v>37.799999999999997</c:v>
                </c:pt>
                <c:pt idx="386">
                  <c:v>35.78</c:v>
                </c:pt>
                <c:pt idx="387">
                  <c:v>34.53</c:v>
                </c:pt>
                <c:pt idx="388">
                  <c:v>33.65</c:v>
                </c:pt>
                <c:pt idx="389">
                  <c:v>31.45</c:v>
                </c:pt>
                <c:pt idx="390">
                  <c:v>30.61</c:v>
                </c:pt>
                <c:pt idx="391">
                  <c:v>29.51</c:v>
                </c:pt>
                <c:pt idx="392">
                  <c:v>29.59</c:v>
                </c:pt>
                <c:pt idx="393">
                  <c:v>28.67</c:v>
                </c:pt>
                <c:pt idx="394">
                  <c:v>28.37</c:v>
                </c:pt>
                <c:pt idx="395">
                  <c:v>27.73</c:v>
                </c:pt>
                <c:pt idx="396">
                  <c:v>27.5</c:v>
                </c:pt>
                <c:pt idx="397">
                  <c:v>26.79</c:v>
                </c:pt>
                <c:pt idx="398">
                  <c:v>27.97</c:v>
                </c:pt>
                <c:pt idx="399">
                  <c:v>27.56</c:v>
                </c:pt>
                <c:pt idx="400">
                  <c:v>27.35</c:v>
                </c:pt>
                <c:pt idx="401">
                  <c:v>27.03</c:v>
                </c:pt>
                <c:pt idx="402">
                  <c:v>27.07</c:v>
                </c:pt>
                <c:pt idx="403">
                  <c:v>27.83</c:v>
                </c:pt>
                <c:pt idx="404">
                  <c:v>28.63</c:v>
                </c:pt>
                <c:pt idx="405">
                  <c:v>27.8</c:v>
                </c:pt>
                <c:pt idx="406">
                  <c:v>27.12</c:v>
                </c:pt>
                <c:pt idx="407">
                  <c:v>26.54</c:v>
                </c:pt>
                <c:pt idx="408">
                  <c:v>24.75</c:v>
                </c:pt>
                <c:pt idx="409">
                  <c:v>23.3</c:v>
                </c:pt>
                <c:pt idx="410">
                  <c:v>22.46</c:v>
                </c:pt>
                <c:pt idx="411">
                  <c:v>21.55</c:v>
                </c:pt>
                <c:pt idx="412">
                  <c:v>19.71</c:v>
                </c:pt>
                <c:pt idx="413">
                  <c:v>18.39</c:v>
                </c:pt>
                <c:pt idx="414">
                  <c:v>16.84</c:v>
                </c:pt>
                <c:pt idx="415">
                  <c:v>16.16</c:v>
                </c:pt>
                <c:pt idx="416">
                  <c:v>14.82</c:v>
                </c:pt>
                <c:pt idx="417">
                  <c:v>13.64</c:v>
                </c:pt>
                <c:pt idx="418">
                  <c:v>13.02</c:v>
                </c:pt>
                <c:pt idx="419">
                  <c:v>13</c:v>
                </c:pt>
                <c:pt idx="420">
                  <c:v>13.4</c:v>
                </c:pt>
                <c:pt idx="421">
                  <c:v>14.13</c:v>
                </c:pt>
                <c:pt idx="422">
                  <c:v>14.18</c:v>
                </c:pt>
                <c:pt idx="423">
                  <c:v>14.79</c:v>
                </c:pt>
                <c:pt idx="424">
                  <c:v>15.7</c:v>
                </c:pt>
                <c:pt idx="425">
                  <c:v>15.38</c:v>
                </c:pt>
                <c:pt idx="426">
                  <c:v>15.45</c:v>
                </c:pt>
                <c:pt idx="427">
                  <c:v>14.36</c:v>
                </c:pt>
                <c:pt idx="428">
                  <c:v>13.96</c:v>
                </c:pt>
                <c:pt idx="429">
                  <c:v>14.04</c:v>
                </c:pt>
                <c:pt idx="430">
                  <c:v>13.63</c:v>
                </c:pt>
                <c:pt idx="431">
                  <c:v>12.74</c:v>
                </c:pt>
                <c:pt idx="432">
                  <c:v>13.3</c:v>
                </c:pt>
                <c:pt idx="433">
                  <c:v>12.66</c:v>
                </c:pt>
                <c:pt idx="434">
                  <c:v>13.44</c:v>
                </c:pt>
                <c:pt idx="435">
                  <c:v>12.73</c:v>
                </c:pt>
                <c:pt idx="436">
                  <c:v>12.63</c:v>
                </c:pt>
                <c:pt idx="437">
                  <c:v>12.25</c:v>
                </c:pt>
                <c:pt idx="438">
                  <c:v>12.31</c:v>
                </c:pt>
                <c:pt idx="439">
                  <c:v>11.62</c:v>
                </c:pt>
                <c:pt idx="440">
                  <c:v>11.82</c:v>
                </c:pt>
                <c:pt idx="441">
                  <c:v>11.45</c:v>
                </c:pt>
                <c:pt idx="442">
                  <c:v>11.54</c:v>
                </c:pt>
                <c:pt idx="443">
                  <c:v>11.36</c:v>
                </c:pt>
                <c:pt idx="444">
                  <c:v>11.94</c:v>
                </c:pt>
                <c:pt idx="445">
                  <c:v>12.23</c:v>
                </c:pt>
                <c:pt idx="446">
                  <c:v>12.63</c:v>
                </c:pt>
                <c:pt idx="447">
                  <c:v>13.2</c:v>
                </c:pt>
                <c:pt idx="448">
                  <c:v>13.48</c:v>
                </c:pt>
                <c:pt idx="449">
                  <c:v>13.63</c:v>
                </c:pt>
                <c:pt idx="450">
                  <c:v>13.9</c:v>
                </c:pt>
                <c:pt idx="451">
                  <c:v>14.04</c:v>
                </c:pt>
                <c:pt idx="452">
                  <c:v>13.88</c:v>
                </c:pt>
                <c:pt idx="453">
                  <c:v>13.81</c:v>
                </c:pt>
                <c:pt idx="454">
                  <c:v>13.02</c:v>
                </c:pt>
                <c:pt idx="455">
                  <c:v>12.46</c:v>
                </c:pt>
                <c:pt idx="456">
                  <c:v>12.6</c:v>
                </c:pt>
                <c:pt idx="457">
                  <c:v>12.86</c:v>
                </c:pt>
                <c:pt idx="458">
                  <c:v>12.65</c:v>
                </c:pt>
                <c:pt idx="459">
                  <c:v>12.57</c:v>
                </c:pt>
                <c:pt idx="460">
                  <c:v>12.47</c:v>
                </c:pt>
                <c:pt idx="461">
                  <c:v>12.45</c:v>
                </c:pt>
                <c:pt idx="462">
                  <c:v>12.56</c:v>
                </c:pt>
                <c:pt idx="463">
                  <c:v>12.22</c:v>
                </c:pt>
                <c:pt idx="464">
                  <c:v>11.72</c:v>
                </c:pt>
                <c:pt idx="465">
                  <c:v>11.43</c:v>
                </c:pt>
                <c:pt idx="466">
                  <c:v>11.94</c:v>
                </c:pt>
                <c:pt idx="467">
                  <c:v>12.03</c:v>
                </c:pt>
                <c:pt idx="468">
                  <c:v>11.86</c:v>
                </c:pt>
                <c:pt idx="469">
                  <c:v>11.36</c:v>
                </c:pt>
                <c:pt idx="470">
                  <c:v>11.05</c:v>
                </c:pt>
                <c:pt idx="471">
                  <c:v>10.76</c:v>
                </c:pt>
                <c:pt idx="472">
                  <c:v>10.38</c:v>
                </c:pt>
                <c:pt idx="473">
                  <c:v>9.49</c:v>
                </c:pt>
                <c:pt idx="474">
                  <c:v>8.9499999999999993</c:v>
                </c:pt>
                <c:pt idx="475">
                  <c:v>8.66</c:v>
                </c:pt>
                <c:pt idx="476">
                  <c:v>8.5299999999999994</c:v>
                </c:pt>
                <c:pt idx="477">
                  <c:v>8.4</c:v>
                </c:pt>
                <c:pt idx="478">
                  <c:v>7.96</c:v>
                </c:pt>
                <c:pt idx="479">
                  <c:v>7.6</c:v>
                </c:pt>
                <c:pt idx="480">
                  <c:v>7.47</c:v>
                </c:pt>
                <c:pt idx="481">
                  <c:v>7.4</c:v>
                </c:pt>
                <c:pt idx="482">
                  <c:v>7.15</c:v>
                </c:pt>
                <c:pt idx="483">
                  <c:v>6.85</c:v>
                </c:pt>
                <c:pt idx="484">
                  <c:v>6.48</c:v>
                </c:pt>
                <c:pt idx="485">
                  <c:v>6.2</c:v>
                </c:pt>
                <c:pt idx="486">
                  <c:v>6.01</c:v>
                </c:pt>
                <c:pt idx="487">
                  <c:v>5.79</c:v>
                </c:pt>
                <c:pt idx="488">
                  <c:v>5.65</c:v>
                </c:pt>
                <c:pt idx="489">
                  <c:v>5.49</c:v>
                </c:pt>
                <c:pt idx="490">
                  <c:v>5.29</c:v>
                </c:pt>
                <c:pt idx="491">
                  <c:v>5.1100000000000003</c:v>
                </c:pt>
                <c:pt idx="492">
                  <c:v>4.9000000000000004</c:v>
                </c:pt>
                <c:pt idx="493">
                  <c:v>4.93</c:v>
                </c:pt>
                <c:pt idx="494">
                  <c:v>4.79</c:v>
                </c:pt>
                <c:pt idx="495">
                  <c:v>4.72</c:v>
                </c:pt>
                <c:pt idx="496">
                  <c:v>4.18</c:v>
                </c:pt>
                <c:pt idx="497">
                  <c:v>4.0999999999999996</c:v>
                </c:pt>
                <c:pt idx="498">
                  <c:v>3.77</c:v>
                </c:pt>
                <c:pt idx="499">
                  <c:v>3.71</c:v>
                </c:pt>
                <c:pt idx="500">
                  <c:v>3.32</c:v>
                </c:pt>
                <c:pt idx="501">
                  <c:v>3.35</c:v>
                </c:pt>
                <c:pt idx="502">
                  <c:v>3.38</c:v>
                </c:pt>
                <c:pt idx="503">
                  <c:v>3.59</c:v>
                </c:pt>
                <c:pt idx="504">
                  <c:v>3.48</c:v>
                </c:pt>
                <c:pt idx="505">
                  <c:v>3.5</c:v>
                </c:pt>
                <c:pt idx="506">
                  <c:v>3.41</c:v>
                </c:pt>
                <c:pt idx="507">
                  <c:v>3.46</c:v>
                </c:pt>
                <c:pt idx="508">
                  <c:v>3.38</c:v>
                </c:pt>
                <c:pt idx="509">
                  <c:v>3.27</c:v>
                </c:pt>
                <c:pt idx="510">
                  <c:v>3.16</c:v>
                </c:pt>
                <c:pt idx="511">
                  <c:v>3.27</c:v>
                </c:pt>
                <c:pt idx="512">
                  <c:v>3.21</c:v>
                </c:pt>
                <c:pt idx="513">
                  <c:v>3.06</c:v>
                </c:pt>
                <c:pt idx="514">
                  <c:v>2.99</c:v>
                </c:pt>
                <c:pt idx="515">
                  <c:v>3.12</c:v>
                </c:pt>
                <c:pt idx="516">
                  <c:v>3.12</c:v>
                </c:pt>
                <c:pt idx="517">
                  <c:v>3.18</c:v>
                </c:pt>
                <c:pt idx="518">
                  <c:v>3.04</c:v>
                </c:pt>
                <c:pt idx="519">
                  <c:v>2.97</c:v>
                </c:pt>
                <c:pt idx="520">
                  <c:v>2.99</c:v>
                </c:pt>
                <c:pt idx="521">
                  <c:v>3.1</c:v>
                </c:pt>
                <c:pt idx="522">
                  <c:v>2.97</c:v>
                </c:pt>
                <c:pt idx="523">
                  <c:v>2.98</c:v>
                </c:pt>
                <c:pt idx="524">
                  <c:v>3.17</c:v>
                </c:pt>
                <c:pt idx="525">
                  <c:v>3.44</c:v>
                </c:pt>
                <c:pt idx="526">
                  <c:v>3.65</c:v>
                </c:pt>
                <c:pt idx="527">
                  <c:v>3.79</c:v>
                </c:pt>
                <c:pt idx="528">
                  <c:v>3.71</c:v>
                </c:pt>
                <c:pt idx="529">
                  <c:v>3.86</c:v>
                </c:pt>
                <c:pt idx="530">
                  <c:v>4.0599999999999996</c:v>
                </c:pt>
                <c:pt idx="531">
                  <c:v>3.85</c:v>
                </c:pt>
                <c:pt idx="532">
                  <c:v>3.95</c:v>
                </c:pt>
                <c:pt idx="533">
                  <c:v>4.5</c:v>
                </c:pt>
                <c:pt idx="534">
                  <c:v>5.12</c:v>
                </c:pt>
                <c:pt idx="535">
                  <c:v>5.45</c:v>
                </c:pt>
                <c:pt idx="536">
                  <c:v>5.78</c:v>
                </c:pt>
                <c:pt idx="537">
                  <c:v>6.1</c:v>
                </c:pt>
                <c:pt idx="538">
                  <c:v>7.11</c:v>
                </c:pt>
                <c:pt idx="539">
                  <c:v>7.9</c:v>
                </c:pt>
                <c:pt idx="540">
                  <c:v>8.4700000000000006</c:v>
                </c:pt>
                <c:pt idx="541">
                  <c:v>8.7200000000000006</c:v>
                </c:pt>
                <c:pt idx="542">
                  <c:v>9.3800000000000008</c:v>
                </c:pt>
                <c:pt idx="543">
                  <c:v>10.06</c:v>
                </c:pt>
                <c:pt idx="544">
                  <c:v>10.74</c:v>
                </c:pt>
                <c:pt idx="545">
                  <c:v>11.34</c:v>
                </c:pt>
                <c:pt idx="546">
                  <c:v>12.63</c:v>
                </c:pt>
                <c:pt idx="547">
                  <c:v>13.67</c:v>
                </c:pt>
                <c:pt idx="548">
                  <c:v>15.53</c:v>
                </c:pt>
                <c:pt idx="549">
                  <c:v>16.78</c:v>
                </c:pt>
                <c:pt idx="550">
                  <c:v>18.02</c:v>
                </c:pt>
                <c:pt idx="551">
                  <c:v>19.27</c:v>
                </c:pt>
                <c:pt idx="552">
                  <c:v>21.95</c:v>
                </c:pt>
                <c:pt idx="553">
                  <c:v>24.06</c:v>
                </c:pt>
                <c:pt idx="554">
                  <c:v>27.33</c:v>
                </c:pt>
                <c:pt idx="555">
                  <c:v>28.8</c:v>
                </c:pt>
                <c:pt idx="556">
                  <c:v>31.17</c:v>
                </c:pt>
                <c:pt idx="557">
                  <c:v>33.54</c:v>
                </c:pt>
                <c:pt idx="558">
                  <c:v>35.92</c:v>
                </c:pt>
                <c:pt idx="559">
                  <c:v>36.24</c:v>
                </c:pt>
                <c:pt idx="560">
                  <c:v>37.61</c:v>
                </c:pt>
                <c:pt idx="561">
                  <c:v>39.19</c:v>
                </c:pt>
                <c:pt idx="562">
                  <c:v>42.37</c:v>
                </c:pt>
                <c:pt idx="563">
                  <c:v>43.05</c:v>
                </c:pt>
                <c:pt idx="564">
                  <c:v>43.73</c:v>
                </c:pt>
                <c:pt idx="565">
                  <c:v>44.43</c:v>
                </c:pt>
                <c:pt idx="566">
                  <c:v>48.55</c:v>
                </c:pt>
                <c:pt idx="567">
                  <c:v>51.33</c:v>
                </c:pt>
                <c:pt idx="568">
                  <c:v>52.93</c:v>
                </c:pt>
                <c:pt idx="569">
                  <c:v>54.54</c:v>
                </c:pt>
                <c:pt idx="570">
                  <c:v>57.34</c:v>
                </c:pt>
                <c:pt idx="571">
                  <c:v>60.15</c:v>
                </c:pt>
                <c:pt idx="572">
                  <c:v>62.95</c:v>
                </c:pt>
                <c:pt idx="573">
                  <c:v>63.87</c:v>
                </c:pt>
                <c:pt idx="574">
                  <c:v>65.27</c:v>
                </c:pt>
                <c:pt idx="575">
                  <c:v>69.010000000000005</c:v>
                </c:pt>
                <c:pt idx="576">
                  <c:v>72.14</c:v>
                </c:pt>
                <c:pt idx="577">
                  <c:v>72.88</c:v>
                </c:pt>
                <c:pt idx="578">
                  <c:v>73.62</c:v>
                </c:pt>
                <c:pt idx="579">
                  <c:v>74.36</c:v>
                </c:pt>
                <c:pt idx="580">
                  <c:v>76.41</c:v>
                </c:pt>
                <c:pt idx="581">
                  <c:v>79.930000000000007</c:v>
                </c:pt>
                <c:pt idx="582">
                  <c:v>81.239999999999995</c:v>
                </c:pt>
                <c:pt idx="583">
                  <c:v>83.23</c:v>
                </c:pt>
                <c:pt idx="584">
                  <c:v>84.14</c:v>
                </c:pt>
                <c:pt idx="585">
                  <c:v>85.05</c:v>
                </c:pt>
                <c:pt idx="586">
                  <c:v>85.97</c:v>
                </c:pt>
                <c:pt idx="587">
                  <c:v>87.73</c:v>
                </c:pt>
                <c:pt idx="588">
                  <c:v>86.44</c:v>
                </c:pt>
                <c:pt idx="589">
                  <c:v>83.25</c:v>
                </c:pt>
                <c:pt idx="590">
                  <c:v>84.48</c:v>
                </c:pt>
                <c:pt idx="591">
                  <c:v>82.85</c:v>
                </c:pt>
                <c:pt idx="592">
                  <c:v>81.209999999999994</c:v>
                </c:pt>
                <c:pt idx="593">
                  <c:v>79.569999999999993</c:v>
                </c:pt>
                <c:pt idx="594">
                  <c:v>74.22</c:v>
                </c:pt>
                <c:pt idx="595">
                  <c:v>73.010000000000005</c:v>
                </c:pt>
                <c:pt idx="596">
                  <c:v>71.92</c:v>
                </c:pt>
                <c:pt idx="597">
                  <c:v>66.959999999999994</c:v>
                </c:pt>
                <c:pt idx="598">
                  <c:v>65.41</c:v>
                </c:pt>
                <c:pt idx="599">
                  <c:v>63.85</c:v>
                </c:pt>
                <c:pt idx="600">
                  <c:v>62.3</c:v>
                </c:pt>
                <c:pt idx="601">
                  <c:v>63.42</c:v>
                </c:pt>
                <c:pt idx="602">
                  <c:v>59.94</c:v>
                </c:pt>
                <c:pt idx="603">
                  <c:v>57.65</c:v>
                </c:pt>
                <c:pt idx="604">
                  <c:v>54.09</c:v>
                </c:pt>
                <c:pt idx="605">
                  <c:v>52.08</c:v>
                </c:pt>
                <c:pt idx="606">
                  <c:v>50.08</c:v>
                </c:pt>
                <c:pt idx="607">
                  <c:v>48.06</c:v>
                </c:pt>
                <c:pt idx="608">
                  <c:v>48.29</c:v>
                </c:pt>
                <c:pt idx="609">
                  <c:v>46.37</c:v>
                </c:pt>
                <c:pt idx="610">
                  <c:v>44.65</c:v>
                </c:pt>
                <c:pt idx="611">
                  <c:v>42.94</c:v>
                </c:pt>
                <c:pt idx="612">
                  <c:v>41.46</c:v>
                </c:pt>
                <c:pt idx="613">
                  <c:v>39.979999999999997</c:v>
                </c:pt>
                <c:pt idx="614">
                  <c:v>38.5</c:v>
                </c:pt>
                <c:pt idx="615">
                  <c:v>33.700000000000003</c:v>
                </c:pt>
                <c:pt idx="616">
                  <c:v>33.31</c:v>
                </c:pt>
                <c:pt idx="617">
                  <c:v>33.75</c:v>
                </c:pt>
                <c:pt idx="618">
                  <c:v>32.479999999999997</c:v>
                </c:pt>
                <c:pt idx="619">
                  <c:v>32.39</c:v>
                </c:pt>
                <c:pt idx="620">
                  <c:v>32.29</c:v>
                </c:pt>
                <c:pt idx="621">
                  <c:v>32.200000000000003</c:v>
                </c:pt>
                <c:pt idx="622">
                  <c:v>30.89</c:v>
                </c:pt>
                <c:pt idx="623">
                  <c:v>26.22</c:v>
                </c:pt>
                <c:pt idx="624">
                  <c:v>27.38</c:v>
                </c:pt>
                <c:pt idx="625">
                  <c:v>27.29</c:v>
                </c:pt>
                <c:pt idx="626">
                  <c:v>26.16</c:v>
                </c:pt>
                <c:pt idx="627">
                  <c:v>25.05</c:v>
                </c:pt>
                <c:pt idx="628">
                  <c:v>23.92</c:v>
                </c:pt>
                <c:pt idx="629">
                  <c:v>22.45</c:v>
                </c:pt>
                <c:pt idx="630">
                  <c:v>23.9</c:v>
                </c:pt>
                <c:pt idx="631">
                  <c:v>19.07</c:v>
                </c:pt>
                <c:pt idx="632">
                  <c:v>17.25</c:v>
                </c:pt>
                <c:pt idx="633">
                  <c:v>16.399999999999999</c:v>
                </c:pt>
                <c:pt idx="634">
                  <c:v>15.54</c:v>
                </c:pt>
                <c:pt idx="635">
                  <c:v>14.69</c:v>
                </c:pt>
                <c:pt idx="636">
                  <c:v>14.58</c:v>
                </c:pt>
                <c:pt idx="637">
                  <c:v>14.15</c:v>
                </c:pt>
                <c:pt idx="638">
                  <c:v>13.33</c:v>
                </c:pt>
                <c:pt idx="639">
                  <c:v>12.84</c:v>
                </c:pt>
                <c:pt idx="640">
                  <c:v>11.38</c:v>
                </c:pt>
                <c:pt idx="641">
                  <c:v>9.92</c:v>
                </c:pt>
                <c:pt idx="642">
                  <c:v>12.12</c:v>
                </c:pt>
                <c:pt idx="643">
                  <c:v>11.44</c:v>
                </c:pt>
                <c:pt idx="644">
                  <c:v>11.88</c:v>
                </c:pt>
                <c:pt idx="645">
                  <c:v>11.92</c:v>
                </c:pt>
                <c:pt idx="646">
                  <c:v>11.52</c:v>
                </c:pt>
                <c:pt idx="647">
                  <c:v>11.52</c:v>
                </c:pt>
                <c:pt idx="648">
                  <c:v>11.52</c:v>
                </c:pt>
                <c:pt idx="649">
                  <c:v>10.8</c:v>
                </c:pt>
                <c:pt idx="650">
                  <c:v>10.67</c:v>
                </c:pt>
                <c:pt idx="651">
                  <c:v>9.61</c:v>
                </c:pt>
                <c:pt idx="652">
                  <c:v>9.3000000000000007</c:v>
                </c:pt>
                <c:pt idx="653">
                  <c:v>9.19</c:v>
                </c:pt>
                <c:pt idx="654">
                  <c:v>9.19</c:v>
                </c:pt>
                <c:pt idx="655">
                  <c:v>9.19</c:v>
                </c:pt>
                <c:pt idx="656">
                  <c:v>6.24</c:v>
                </c:pt>
                <c:pt idx="657">
                  <c:v>8.67</c:v>
                </c:pt>
                <c:pt idx="658">
                  <c:v>8.4600000000000009</c:v>
                </c:pt>
                <c:pt idx="659">
                  <c:v>6.75</c:v>
                </c:pt>
                <c:pt idx="660">
                  <c:v>8.24</c:v>
                </c:pt>
                <c:pt idx="661">
                  <c:v>8.24</c:v>
                </c:pt>
                <c:pt idx="662">
                  <c:v>8.24</c:v>
                </c:pt>
                <c:pt idx="663">
                  <c:v>11.24</c:v>
                </c:pt>
                <c:pt idx="664">
                  <c:v>9.02</c:v>
                </c:pt>
                <c:pt idx="665">
                  <c:v>9.2100000000000009</c:v>
                </c:pt>
                <c:pt idx="666">
                  <c:v>10.91</c:v>
                </c:pt>
                <c:pt idx="667">
                  <c:v>9.77</c:v>
                </c:pt>
                <c:pt idx="668">
                  <c:v>9.77</c:v>
                </c:pt>
                <c:pt idx="669">
                  <c:v>9.77</c:v>
                </c:pt>
                <c:pt idx="670">
                  <c:v>9.89</c:v>
                </c:pt>
                <c:pt idx="671">
                  <c:v>10.07</c:v>
                </c:pt>
                <c:pt idx="672">
                  <c:v>9.99</c:v>
                </c:pt>
                <c:pt idx="673">
                  <c:v>9.2100000000000009</c:v>
                </c:pt>
                <c:pt idx="674">
                  <c:v>8.26</c:v>
                </c:pt>
                <c:pt idx="675">
                  <c:v>9.19</c:v>
                </c:pt>
                <c:pt idx="676">
                  <c:v>10.119999999999999</c:v>
                </c:pt>
                <c:pt idx="677">
                  <c:v>7.95</c:v>
                </c:pt>
                <c:pt idx="678">
                  <c:v>8.07</c:v>
                </c:pt>
                <c:pt idx="679">
                  <c:v>8.76</c:v>
                </c:pt>
                <c:pt idx="680">
                  <c:v>9.85</c:v>
                </c:pt>
                <c:pt idx="681">
                  <c:v>10.57</c:v>
                </c:pt>
                <c:pt idx="682">
                  <c:v>9.64</c:v>
                </c:pt>
                <c:pt idx="683">
                  <c:v>8.7200000000000006</c:v>
                </c:pt>
                <c:pt idx="684">
                  <c:v>11.65</c:v>
                </c:pt>
                <c:pt idx="685">
                  <c:v>11.42</c:v>
                </c:pt>
                <c:pt idx="686">
                  <c:v>12.37</c:v>
                </c:pt>
                <c:pt idx="687">
                  <c:v>12.13</c:v>
                </c:pt>
                <c:pt idx="688">
                  <c:v>13.07</c:v>
                </c:pt>
                <c:pt idx="689">
                  <c:v>13.07</c:v>
                </c:pt>
                <c:pt idx="690">
                  <c:v>13.07</c:v>
                </c:pt>
                <c:pt idx="691">
                  <c:v>13.4</c:v>
                </c:pt>
                <c:pt idx="692">
                  <c:v>14.03</c:v>
                </c:pt>
                <c:pt idx="693">
                  <c:v>14.41</c:v>
                </c:pt>
                <c:pt idx="694">
                  <c:v>15.92</c:v>
                </c:pt>
                <c:pt idx="695">
                  <c:v>17.12</c:v>
                </c:pt>
                <c:pt idx="696">
                  <c:v>17.12</c:v>
                </c:pt>
                <c:pt idx="697">
                  <c:v>17.12</c:v>
                </c:pt>
                <c:pt idx="698">
                  <c:v>24.97</c:v>
                </c:pt>
                <c:pt idx="699">
                  <c:v>30.21</c:v>
                </c:pt>
                <c:pt idx="700">
                  <c:v>36.76</c:v>
                </c:pt>
                <c:pt idx="701">
                  <c:v>46.75</c:v>
                </c:pt>
                <c:pt idx="702">
                  <c:v>55.53</c:v>
                </c:pt>
                <c:pt idx="703">
                  <c:v>55.53</c:v>
                </c:pt>
                <c:pt idx="704">
                  <c:v>55.53</c:v>
                </c:pt>
                <c:pt idx="705">
                  <c:v>78.3</c:v>
                </c:pt>
                <c:pt idx="706">
                  <c:v>87.96</c:v>
                </c:pt>
                <c:pt idx="707">
                  <c:v>103.21</c:v>
                </c:pt>
                <c:pt idx="708">
                  <c:v>122.29</c:v>
                </c:pt>
                <c:pt idx="709">
                  <c:v>140.76</c:v>
                </c:pt>
                <c:pt idx="710">
                  <c:v>140.76</c:v>
                </c:pt>
                <c:pt idx="711">
                  <c:v>140.76</c:v>
                </c:pt>
                <c:pt idx="712">
                  <c:v>168.79</c:v>
                </c:pt>
                <c:pt idx="713">
                  <c:v>174.86</c:v>
                </c:pt>
                <c:pt idx="714">
                  <c:v>181.35</c:v>
                </c:pt>
                <c:pt idx="715">
                  <c:v>180.55</c:v>
                </c:pt>
                <c:pt idx="716">
                  <c:v>183.98</c:v>
                </c:pt>
                <c:pt idx="717">
                  <c:v>183.98</c:v>
                </c:pt>
                <c:pt idx="718">
                  <c:v>183.98</c:v>
                </c:pt>
                <c:pt idx="719">
                  <c:v>182.71</c:v>
                </c:pt>
                <c:pt idx="720">
                  <c:v>192.33</c:v>
                </c:pt>
                <c:pt idx="721">
                  <c:v>185.59</c:v>
                </c:pt>
                <c:pt idx="722">
                  <c:v>186.25</c:v>
                </c:pt>
                <c:pt idx="723">
                  <c:v>178.18</c:v>
                </c:pt>
                <c:pt idx="724">
                  <c:v>178.18</c:v>
                </c:pt>
                <c:pt idx="725">
                  <c:v>178.18</c:v>
                </c:pt>
                <c:pt idx="726">
                  <c:v>163.18</c:v>
                </c:pt>
                <c:pt idx="727">
                  <c:v>146.24</c:v>
                </c:pt>
                <c:pt idx="728">
                  <c:v>157.94999999999999</c:v>
                </c:pt>
                <c:pt idx="729">
                  <c:v>155.80000000000001</c:v>
                </c:pt>
                <c:pt idx="730">
                  <c:v>154.11000000000001</c:v>
                </c:pt>
                <c:pt idx="731">
                  <c:v>154.11000000000001</c:v>
                </c:pt>
                <c:pt idx="732">
                  <c:v>154.11000000000001</c:v>
                </c:pt>
                <c:pt idx="733">
                  <c:v>164.23</c:v>
                </c:pt>
                <c:pt idx="734">
                  <c:v>169.73</c:v>
                </c:pt>
                <c:pt idx="735">
                  <c:v>155.9</c:v>
                </c:pt>
                <c:pt idx="736">
                  <c:v>154.6</c:v>
                </c:pt>
                <c:pt idx="737">
                  <c:v>154.75</c:v>
                </c:pt>
                <c:pt idx="738">
                  <c:v>154.75</c:v>
                </c:pt>
                <c:pt idx="739">
                  <c:v>154.75</c:v>
                </c:pt>
                <c:pt idx="740">
                  <c:v>126.6</c:v>
                </c:pt>
                <c:pt idx="741">
                  <c:v>118.65</c:v>
                </c:pt>
                <c:pt idx="742">
                  <c:v>106.32</c:v>
                </c:pt>
                <c:pt idx="743">
                  <c:v>88.2</c:v>
                </c:pt>
                <c:pt idx="744">
                  <c:v>74.97</c:v>
                </c:pt>
                <c:pt idx="745">
                  <c:v>74.97</c:v>
                </c:pt>
                <c:pt idx="746">
                  <c:v>74.97</c:v>
                </c:pt>
                <c:pt idx="747">
                  <c:v>62.08</c:v>
                </c:pt>
                <c:pt idx="748">
                  <c:v>54.6</c:v>
                </c:pt>
                <c:pt idx="749">
                  <c:v>51.19</c:v>
                </c:pt>
                <c:pt idx="750">
                  <c:v>47.03</c:v>
                </c:pt>
                <c:pt idx="751">
                  <c:v>41.06</c:v>
                </c:pt>
                <c:pt idx="752">
                  <c:v>41.06</c:v>
                </c:pt>
                <c:pt idx="753">
                  <c:v>41.06</c:v>
                </c:pt>
                <c:pt idx="754">
                  <c:v>33.92</c:v>
                </c:pt>
                <c:pt idx="755">
                  <c:v>31.66</c:v>
                </c:pt>
                <c:pt idx="756">
                  <c:v>28.57</c:v>
                </c:pt>
                <c:pt idx="757">
                  <c:v>25.29</c:v>
                </c:pt>
                <c:pt idx="758">
                  <c:v>23.54</c:v>
                </c:pt>
                <c:pt idx="759">
                  <c:v>23.54</c:v>
                </c:pt>
                <c:pt idx="760">
                  <c:v>23.54</c:v>
                </c:pt>
                <c:pt idx="761">
                  <c:v>19.91</c:v>
                </c:pt>
                <c:pt idx="762">
                  <c:v>17.82</c:v>
                </c:pt>
                <c:pt idx="763">
                  <c:v>16.45</c:v>
                </c:pt>
                <c:pt idx="764">
                  <c:v>16.100000000000001</c:v>
                </c:pt>
                <c:pt idx="765">
                  <c:v>14.24</c:v>
                </c:pt>
                <c:pt idx="766">
                  <c:v>14.24</c:v>
                </c:pt>
                <c:pt idx="767">
                  <c:v>14.24</c:v>
                </c:pt>
                <c:pt idx="768">
                  <c:v>12.55</c:v>
                </c:pt>
                <c:pt idx="769">
                  <c:v>12.79</c:v>
                </c:pt>
                <c:pt idx="770">
                  <c:v>11.89</c:v>
                </c:pt>
                <c:pt idx="771">
                  <c:v>10.57</c:v>
                </c:pt>
                <c:pt idx="772">
                  <c:v>10.23</c:v>
                </c:pt>
                <c:pt idx="773">
                  <c:v>10.23</c:v>
                </c:pt>
                <c:pt idx="774">
                  <c:v>10.23</c:v>
                </c:pt>
                <c:pt idx="775">
                  <c:v>9.3800000000000008</c:v>
                </c:pt>
                <c:pt idx="776">
                  <c:v>8.65</c:v>
                </c:pt>
                <c:pt idx="777">
                  <c:v>8.41</c:v>
                </c:pt>
                <c:pt idx="778">
                  <c:v>8.4700000000000006</c:v>
                </c:pt>
                <c:pt idx="779">
                  <c:v>8.1199999999999992</c:v>
                </c:pt>
                <c:pt idx="780">
                  <c:v>8.1199999999999992</c:v>
                </c:pt>
                <c:pt idx="781">
                  <c:v>8.1199999999999992</c:v>
                </c:pt>
                <c:pt idx="782">
                  <c:v>7.41</c:v>
                </c:pt>
                <c:pt idx="783">
                  <c:v>7.85</c:v>
                </c:pt>
                <c:pt idx="784">
                  <c:v>8.07</c:v>
                </c:pt>
                <c:pt idx="785">
                  <c:v>7.85</c:v>
                </c:pt>
                <c:pt idx="786">
                  <c:v>7.95</c:v>
                </c:pt>
                <c:pt idx="787">
                  <c:v>7.95</c:v>
                </c:pt>
                <c:pt idx="788">
                  <c:v>7.95</c:v>
                </c:pt>
                <c:pt idx="789">
                  <c:v>7.57</c:v>
                </c:pt>
                <c:pt idx="790">
                  <c:v>6.52</c:v>
                </c:pt>
                <c:pt idx="791">
                  <c:v>5.31</c:v>
                </c:pt>
                <c:pt idx="792">
                  <c:v>4.8899999999999997</c:v>
                </c:pt>
                <c:pt idx="793">
                  <c:v>4.26</c:v>
                </c:pt>
                <c:pt idx="794">
                  <c:v>4.26</c:v>
                </c:pt>
                <c:pt idx="795">
                  <c:v>4.26</c:v>
                </c:pt>
                <c:pt idx="796">
                  <c:v>4.5199999999999996</c:v>
                </c:pt>
                <c:pt idx="797">
                  <c:v>4.7</c:v>
                </c:pt>
                <c:pt idx="798">
                  <c:v>4.78</c:v>
                </c:pt>
                <c:pt idx="799">
                  <c:v>5.05</c:v>
                </c:pt>
                <c:pt idx="800">
                  <c:v>4.8600000000000003</c:v>
                </c:pt>
                <c:pt idx="801">
                  <c:v>4.8600000000000003</c:v>
                </c:pt>
                <c:pt idx="802">
                  <c:v>4.8600000000000003</c:v>
                </c:pt>
                <c:pt idx="803">
                  <c:v>4.7</c:v>
                </c:pt>
                <c:pt idx="804">
                  <c:v>4.47</c:v>
                </c:pt>
                <c:pt idx="805">
                  <c:v>4.42</c:v>
                </c:pt>
                <c:pt idx="806">
                  <c:v>3.82</c:v>
                </c:pt>
                <c:pt idx="807">
                  <c:v>3.74</c:v>
                </c:pt>
                <c:pt idx="808">
                  <c:v>3.74</c:v>
                </c:pt>
                <c:pt idx="809">
                  <c:v>3.74</c:v>
                </c:pt>
                <c:pt idx="810">
                  <c:v>3.95</c:v>
                </c:pt>
                <c:pt idx="811">
                  <c:v>4.0599999999999996</c:v>
                </c:pt>
                <c:pt idx="812">
                  <c:v>4.17</c:v>
                </c:pt>
                <c:pt idx="813">
                  <c:v>4.22</c:v>
                </c:pt>
                <c:pt idx="814">
                  <c:v>4.7</c:v>
                </c:pt>
                <c:pt idx="815">
                  <c:v>4.7</c:v>
                </c:pt>
                <c:pt idx="816">
                  <c:v>4.7</c:v>
                </c:pt>
                <c:pt idx="817">
                  <c:v>3.14</c:v>
                </c:pt>
                <c:pt idx="818">
                  <c:v>2.48</c:v>
                </c:pt>
                <c:pt idx="819">
                  <c:v>5.05</c:v>
                </c:pt>
                <c:pt idx="820">
                  <c:v>4.38</c:v>
                </c:pt>
                <c:pt idx="821">
                  <c:v>3.34</c:v>
                </c:pt>
                <c:pt idx="822">
                  <c:v>3.34</c:v>
                </c:pt>
                <c:pt idx="823">
                  <c:v>3.34</c:v>
                </c:pt>
                <c:pt idx="824">
                  <c:v>3.34</c:v>
                </c:pt>
                <c:pt idx="825">
                  <c:v>3.34</c:v>
                </c:pt>
                <c:pt idx="826">
                  <c:v>7.92</c:v>
                </c:pt>
                <c:pt idx="827">
                  <c:v>7.92</c:v>
                </c:pt>
                <c:pt idx="828">
                  <c:v>7.92</c:v>
                </c:pt>
                <c:pt idx="829">
                  <c:v>7.92</c:v>
                </c:pt>
                <c:pt idx="830">
                  <c:v>7.92</c:v>
                </c:pt>
                <c:pt idx="831">
                  <c:v>7.92</c:v>
                </c:pt>
                <c:pt idx="832">
                  <c:v>7.92</c:v>
                </c:pt>
                <c:pt idx="833">
                  <c:v>8.64</c:v>
                </c:pt>
                <c:pt idx="834">
                  <c:v>8.64</c:v>
                </c:pt>
                <c:pt idx="835">
                  <c:v>8.64</c:v>
                </c:pt>
                <c:pt idx="836">
                  <c:v>8.64</c:v>
                </c:pt>
                <c:pt idx="837">
                  <c:v>8.64</c:v>
                </c:pt>
                <c:pt idx="838">
                  <c:v>8.64</c:v>
                </c:pt>
                <c:pt idx="839">
                  <c:v>8.64</c:v>
                </c:pt>
                <c:pt idx="840">
                  <c:v>12.26</c:v>
                </c:pt>
                <c:pt idx="841">
                  <c:v>12.26</c:v>
                </c:pt>
                <c:pt idx="842">
                  <c:v>12.26</c:v>
                </c:pt>
                <c:pt idx="843">
                  <c:v>12.26</c:v>
                </c:pt>
                <c:pt idx="844">
                  <c:v>12.26</c:v>
                </c:pt>
                <c:pt idx="845">
                  <c:v>12.26</c:v>
                </c:pt>
                <c:pt idx="846">
                  <c:v>12.26</c:v>
                </c:pt>
                <c:pt idx="847">
                  <c:v>14.3</c:v>
                </c:pt>
                <c:pt idx="848">
                  <c:v>14.3</c:v>
                </c:pt>
                <c:pt idx="849">
                  <c:v>14.3</c:v>
                </c:pt>
                <c:pt idx="850">
                  <c:v>14.3</c:v>
                </c:pt>
                <c:pt idx="851">
                  <c:v>14.3</c:v>
                </c:pt>
                <c:pt idx="852">
                  <c:v>14.3</c:v>
                </c:pt>
                <c:pt idx="853">
                  <c:v>14.3</c:v>
                </c:pt>
                <c:pt idx="854">
                  <c:v>18.98</c:v>
                </c:pt>
                <c:pt idx="855">
                  <c:v>18.98</c:v>
                </c:pt>
                <c:pt idx="856">
                  <c:v>18.98</c:v>
                </c:pt>
                <c:pt idx="857">
                  <c:v>18.98</c:v>
                </c:pt>
                <c:pt idx="858">
                  <c:v>18.98</c:v>
                </c:pt>
                <c:pt idx="859">
                  <c:v>18.98</c:v>
                </c:pt>
                <c:pt idx="860">
                  <c:v>18.98</c:v>
                </c:pt>
                <c:pt idx="861">
                  <c:v>19.940000000000001</c:v>
                </c:pt>
                <c:pt idx="862">
                  <c:v>19.940000000000001</c:v>
                </c:pt>
                <c:pt idx="863">
                  <c:v>19.940000000000001</c:v>
                </c:pt>
                <c:pt idx="864">
                  <c:v>19.940000000000001</c:v>
                </c:pt>
                <c:pt idx="865">
                  <c:v>19.940000000000001</c:v>
                </c:pt>
                <c:pt idx="866">
                  <c:v>19.940000000000001</c:v>
                </c:pt>
                <c:pt idx="867">
                  <c:v>19.940000000000001</c:v>
                </c:pt>
                <c:pt idx="868">
                  <c:v>23.51</c:v>
                </c:pt>
                <c:pt idx="869">
                  <c:v>23.51</c:v>
                </c:pt>
                <c:pt idx="870">
                  <c:v>23.51</c:v>
                </c:pt>
                <c:pt idx="871">
                  <c:v>23.51</c:v>
                </c:pt>
                <c:pt idx="872">
                  <c:v>23.51</c:v>
                </c:pt>
                <c:pt idx="873">
                  <c:v>23.51</c:v>
                </c:pt>
                <c:pt idx="874">
                  <c:v>23.51</c:v>
                </c:pt>
                <c:pt idx="875">
                  <c:v>25.58</c:v>
                </c:pt>
                <c:pt idx="876">
                  <c:v>25.58</c:v>
                </c:pt>
                <c:pt idx="877">
                  <c:v>25.58</c:v>
                </c:pt>
                <c:pt idx="878">
                  <c:v>25.58</c:v>
                </c:pt>
                <c:pt idx="879">
                  <c:v>25.58</c:v>
                </c:pt>
                <c:pt idx="880">
                  <c:v>25.58</c:v>
                </c:pt>
                <c:pt idx="881">
                  <c:v>25.58</c:v>
                </c:pt>
                <c:pt idx="882">
                  <c:v>24.4</c:v>
                </c:pt>
                <c:pt idx="883">
                  <c:v>24.4</c:v>
                </c:pt>
                <c:pt idx="884">
                  <c:v>24.4</c:v>
                </c:pt>
                <c:pt idx="885">
                  <c:v>24.4</c:v>
                </c:pt>
                <c:pt idx="886">
                  <c:v>24.4</c:v>
                </c:pt>
                <c:pt idx="887">
                  <c:v>24.4</c:v>
                </c:pt>
                <c:pt idx="888">
                  <c:v>24.4</c:v>
                </c:pt>
                <c:pt idx="889">
                  <c:v>27.77</c:v>
                </c:pt>
                <c:pt idx="890">
                  <c:v>27.77</c:v>
                </c:pt>
                <c:pt idx="891">
                  <c:v>27.77</c:v>
                </c:pt>
                <c:pt idx="892">
                  <c:v>27.77</c:v>
                </c:pt>
                <c:pt idx="893">
                  <c:v>27.77</c:v>
                </c:pt>
                <c:pt idx="894">
                  <c:v>27.77</c:v>
                </c:pt>
                <c:pt idx="895">
                  <c:v>27.77</c:v>
                </c:pt>
                <c:pt idx="896">
                  <c:v>26.47</c:v>
                </c:pt>
                <c:pt idx="897">
                  <c:v>26.47</c:v>
                </c:pt>
                <c:pt idx="898">
                  <c:v>26.47</c:v>
                </c:pt>
                <c:pt idx="899">
                  <c:v>26.47</c:v>
                </c:pt>
                <c:pt idx="900">
                  <c:v>26.47</c:v>
                </c:pt>
                <c:pt idx="901">
                  <c:v>26.47</c:v>
                </c:pt>
                <c:pt idx="902">
                  <c:v>26.47</c:v>
                </c:pt>
                <c:pt idx="903">
                  <c:v>35.229999999999997</c:v>
                </c:pt>
                <c:pt idx="904">
                  <c:v>35.229999999999997</c:v>
                </c:pt>
                <c:pt idx="905">
                  <c:v>35.229999999999997</c:v>
                </c:pt>
                <c:pt idx="906">
                  <c:v>35.229999999999997</c:v>
                </c:pt>
                <c:pt idx="907">
                  <c:v>35.229999999999997</c:v>
                </c:pt>
                <c:pt idx="908">
                  <c:v>35.229999999999997</c:v>
                </c:pt>
                <c:pt idx="909">
                  <c:v>35.229999999999997</c:v>
                </c:pt>
                <c:pt idx="910">
                  <c:v>36.07</c:v>
                </c:pt>
                <c:pt idx="911">
                  <c:v>36.07</c:v>
                </c:pt>
                <c:pt idx="912">
                  <c:v>36.07</c:v>
                </c:pt>
                <c:pt idx="913">
                  <c:v>36.07</c:v>
                </c:pt>
                <c:pt idx="914">
                  <c:v>36.07</c:v>
                </c:pt>
                <c:pt idx="915">
                  <c:v>36.07</c:v>
                </c:pt>
                <c:pt idx="916">
                  <c:v>36.07</c:v>
                </c:pt>
                <c:pt idx="917">
                  <c:v>39.1</c:v>
                </c:pt>
                <c:pt idx="918">
                  <c:v>39.1</c:v>
                </c:pt>
                <c:pt idx="919">
                  <c:v>39.1</c:v>
                </c:pt>
                <c:pt idx="920">
                  <c:v>39.1</c:v>
                </c:pt>
                <c:pt idx="921">
                  <c:v>39.1</c:v>
                </c:pt>
                <c:pt idx="922">
                  <c:v>39.1</c:v>
                </c:pt>
                <c:pt idx="923">
                  <c:v>39.1</c:v>
                </c:pt>
                <c:pt idx="924">
                  <c:v>36.64</c:v>
                </c:pt>
                <c:pt idx="925">
                  <c:v>36.64</c:v>
                </c:pt>
                <c:pt idx="926">
                  <c:v>36.64</c:v>
                </c:pt>
                <c:pt idx="927">
                  <c:v>36.64</c:v>
                </c:pt>
                <c:pt idx="928">
                  <c:v>36.64</c:v>
                </c:pt>
                <c:pt idx="929">
                  <c:v>36.64</c:v>
                </c:pt>
                <c:pt idx="930">
                  <c:v>36.64</c:v>
                </c:pt>
                <c:pt idx="931">
                  <c:v>33.03</c:v>
                </c:pt>
                <c:pt idx="932">
                  <c:v>33.03</c:v>
                </c:pt>
                <c:pt idx="933">
                  <c:v>33.03</c:v>
                </c:pt>
                <c:pt idx="934">
                  <c:v>33.03</c:v>
                </c:pt>
                <c:pt idx="935">
                  <c:v>33.03</c:v>
                </c:pt>
                <c:pt idx="936">
                  <c:v>33.03</c:v>
                </c:pt>
                <c:pt idx="937">
                  <c:v>33.03</c:v>
                </c:pt>
                <c:pt idx="938">
                  <c:v>34.119999999999997</c:v>
                </c:pt>
                <c:pt idx="939">
                  <c:v>34.119999999999997</c:v>
                </c:pt>
                <c:pt idx="940">
                  <c:v>34.119999999999997</c:v>
                </c:pt>
                <c:pt idx="941">
                  <c:v>34.119999999999997</c:v>
                </c:pt>
                <c:pt idx="942">
                  <c:v>34.119999999999997</c:v>
                </c:pt>
                <c:pt idx="943">
                  <c:v>34.119999999999997</c:v>
                </c:pt>
                <c:pt idx="944">
                  <c:v>34.119999999999997</c:v>
                </c:pt>
                <c:pt idx="945">
                  <c:v>31.02</c:v>
                </c:pt>
                <c:pt idx="946">
                  <c:v>31.02</c:v>
                </c:pt>
                <c:pt idx="947">
                  <c:v>31.02</c:v>
                </c:pt>
                <c:pt idx="948">
                  <c:v>31.02</c:v>
                </c:pt>
                <c:pt idx="949">
                  <c:v>31.02</c:v>
                </c:pt>
                <c:pt idx="950">
                  <c:v>31.02</c:v>
                </c:pt>
                <c:pt idx="951">
                  <c:v>31.02</c:v>
                </c:pt>
                <c:pt idx="952">
                  <c:v>23.74</c:v>
                </c:pt>
                <c:pt idx="953">
                  <c:v>23.74</c:v>
                </c:pt>
                <c:pt idx="954">
                  <c:v>23.74</c:v>
                </c:pt>
                <c:pt idx="955">
                  <c:v>23.74</c:v>
                </c:pt>
                <c:pt idx="956">
                  <c:v>23.74</c:v>
                </c:pt>
                <c:pt idx="957">
                  <c:v>23.74</c:v>
                </c:pt>
                <c:pt idx="958">
                  <c:v>23.74</c:v>
                </c:pt>
                <c:pt idx="959">
                  <c:v>16.8</c:v>
                </c:pt>
                <c:pt idx="960">
                  <c:v>16.8</c:v>
                </c:pt>
                <c:pt idx="961">
                  <c:v>16.8</c:v>
                </c:pt>
                <c:pt idx="962">
                  <c:v>16.8</c:v>
                </c:pt>
                <c:pt idx="963">
                  <c:v>16.8</c:v>
                </c:pt>
                <c:pt idx="964">
                  <c:v>16.8</c:v>
                </c:pt>
                <c:pt idx="965">
                  <c:v>16.8</c:v>
                </c:pt>
                <c:pt idx="966">
                  <c:v>12.82</c:v>
                </c:pt>
                <c:pt idx="967">
                  <c:v>12.82</c:v>
                </c:pt>
                <c:pt idx="968">
                  <c:v>12.82</c:v>
                </c:pt>
                <c:pt idx="969">
                  <c:v>12.82</c:v>
                </c:pt>
                <c:pt idx="970">
                  <c:v>12.82</c:v>
                </c:pt>
                <c:pt idx="971">
                  <c:v>12.82</c:v>
                </c:pt>
                <c:pt idx="972">
                  <c:v>12.82</c:v>
                </c:pt>
                <c:pt idx="973">
                  <c:v>9.74</c:v>
                </c:pt>
                <c:pt idx="974">
                  <c:v>9.74</c:v>
                </c:pt>
                <c:pt idx="975">
                  <c:v>9.74</c:v>
                </c:pt>
                <c:pt idx="976">
                  <c:v>9.74</c:v>
                </c:pt>
                <c:pt idx="977">
                  <c:v>9.74</c:v>
                </c:pt>
                <c:pt idx="978">
                  <c:v>9.74</c:v>
                </c:pt>
                <c:pt idx="979">
                  <c:v>9.74</c:v>
                </c:pt>
                <c:pt idx="980">
                  <c:v>6.68</c:v>
                </c:pt>
                <c:pt idx="981">
                  <c:v>6.68</c:v>
                </c:pt>
                <c:pt idx="982">
                  <c:v>6.68</c:v>
                </c:pt>
                <c:pt idx="983">
                  <c:v>6.68</c:v>
                </c:pt>
                <c:pt idx="984">
                  <c:v>6.68</c:v>
                </c:pt>
                <c:pt idx="985">
                  <c:v>6.68</c:v>
                </c:pt>
                <c:pt idx="986">
                  <c:v>6.68</c:v>
                </c:pt>
                <c:pt idx="987">
                  <c:v>5.77</c:v>
                </c:pt>
                <c:pt idx="988">
                  <c:v>5.77</c:v>
                </c:pt>
                <c:pt idx="989">
                  <c:v>5.77</c:v>
                </c:pt>
                <c:pt idx="990">
                  <c:v>5.77</c:v>
                </c:pt>
                <c:pt idx="991">
                  <c:v>5.77</c:v>
                </c:pt>
                <c:pt idx="992">
                  <c:v>5.77</c:v>
                </c:pt>
                <c:pt idx="993">
                  <c:v>5.77</c:v>
                </c:pt>
                <c:pt idx="994">
                  <c:v>4.79</c:v>
                </c:pt>
                <c:pt idx="995">
                  <c:v>4.79</c:v>
                </c:pt>
                <c:pt idx="996">
                  <c:v>4.79</c:v>
                </c:pt>
                <c:pt idx="997">
                  <c:v>4.79</c:v>
                </c:pt>
                <c:pt idx="998">
                  <c:v>4.79</c:v>
                </c:pt>
                <c:pt idx="999">
                  <c:v>4.79</c:v>
                </c:pt>
                <c:pt idx="1000">
                  <c:v>4.79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3D7-423E-8E18-9CB8EB2D8AA0}"/>
            </c:ext>
          </c:extLst>
        </c:ser>
        <c:ser>
          <c:idx val="11"/>
          <c:order val="11"/>
          <c:tx>
            <c:strRef>
              <c:f>COVID_practice_2a!$M$1</c:f>
              <c:strCache>
                <c:ptCount val="1"/>
                <c:pt idx="0">
                  <c:v>HI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COVID_practice_2a!$M$2:$M$1002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7.0000000000000007E-2</c:v>
                </c:pt>
                <c:pt idx="54">
                  <c:v>7.0000000000000007E-2</c:v>
                </c:pt>
                <c:pt idx="55">
                  <c:v>0.14000000000000001</c:v>
                </c:pt>
                <c:pt idx="56">
                  <c:v>0.14000000000000001</c:v>
                </c:pt>
                <c:pt idx="57">
                  <c:v>0.35</c:v>
                </c:pt>
                <c:pt idx="58">
                  <c:v>0.41</c:v>
                </c:pt>
                <c:pt idx="59">
                  <c:v>0.48</c:v>
                </c:pt>
                <c:pt idx="60">
                  <c:v>0.62</c:v>
                </c:pt>
                <c:pt idx="61">
                  <c:v>0.76</c:v>
                </c:pt>
                <c:pt idx="62">
                  <c:v>0.83</c:v>
                </c:pt>
                <c:pt idx="63">
                  <c:v>0.9</c:v>
                </c:pt>
                <c:pt idx="64">
                  <c:v>0.9</c:v>
                </c:pt>
                <c:pt idx="65">
                  <c:v>1.17</c:v>
                </c:pt>
                <c:pt idx="66">
                  <c:v>1.38</c:v>
                </c:pt>
                <c:pt idx="67">
                  <c:v>1.45</c:v>
                </c:pt>
                <c:pt idx="68">
                  <c:v>1.52</c:v>
                </c:pt>
                <c:pt idx="69">
                  <c:v>1.73</c:v>
                </c:pt>
                <c:pt idx="70">
                  <c:v>1.86</c:v>
                </c:pt>
                <c:pt idx="71">
                  <c:v>2.0699999999999998</c:v>
                </c:pt>
                <c:pt idx="72">
                  <c:v>1.93</c:v>
                </c:pt>
                <c:pt idx="73">
                  <c:v>1.86</c:v>
                </c:pt>
                <c:pt idx="74">
                  <c:v>1.73</c:v>
                </c:pt>
                <c:pt idx="75">
                  <c:v>1.73</c:v>
                </c:pt>
                <c:pt idx="76">
                  <c:v>1.59</c:v>
                </c:pt>
                <c:pt idx="77">
                  <c:v>1.45</c:v>
                </c:pt>
                <c:pt idx="78">
                  <c:v>1.17</c:v>
                </c:pt>
                <c:pt idx="79">
                  <c:v>1.1000000000000001</c:v>
                </c:pt>
                <c:pt idx="80">
                  <c:v>1.1000000000000001</c:v>
                </c:pt>
                <c:pt idx="81">
                  <c:v>0.97</c:v>
                </c:pt>
                <c:pt idx="82">
                  <c:v>0.83</c:v>
                </c:pt>
                <c:pt idx="83">
                  <c:v>0.69</c:v>
                </c:pt>
                <c:pt idx="84">
                  <c:v>0.76</c:v>
                </c:pt>
                <c:pt idx="85">
                  <c:v>0.69</c:v>
                </c:pt>
                <c:pt idx="86">
                  <c:v>0.69</c:v>
                </c:pt>
                <c:pt idx="87">
                  <c:v>0.62</c:v>
                </c:pt>
                <c:pt idx="88">
                  <c:v>0.62</c:v>
                </c:pt>
                <c:pt idx="89">
                  <c:v>0.62</c:v>
                </c:pt>
                <c:pt idx="90">
                  <c:v>0.55000000000000004</c:v>
                </c:pt>
                <c:pt idx="91">
                  <c:v>0.48</c:v>
                </c:pt>
                <c:pt idx="92">
                  <c:v>0.41</c:v>
                </c:pt>
                <c:pt idx="93">
                  <c:v>0.28000000000000003</c:v>
                </c:pt>
                <c:pt idx="94">
                  <c:v>0.21</c:v>
                </c:pt>
                <c:pt idx="95">
                  <c:v>0.21</c:v>
                </c:pt>
                <c:pt idx="96">
                  <c:v>0.14000000000000001</c:v>
                </c:pt>
                <c:pt idx="97">
                  <c:v>0.14000000000000001</c:v>
                </c:pt>
                <c:pt idx="98">
                  <c:v>0.14000000000000001</c:v>
                </c:pt>
                <c:pt idx="99">
                  <c:v>0.14000000000000001</c:v>
                </c:pt>
                <c:pt idx="100">
                  <c:v>7.0000000000000007E-2</c:v>
                </c:pt>
                <c:pt idx="101">
                  <c:v>0.14000000000000001</c:v>
                </c:pt>
                <c:pt idx="102">
                  <c:v>0.14000000000000001</c:v>
                </c:pt>
                <c:pt idx="103">
                  <c:v>0.14000000000000001</c:v>
                </c:pt>
                <c:pt idx="104">
                  <c:v>7.0000000000000007E-2</c:v>
                </c:pt>
                <c:pt idx="105">
                  <c:v>7.0000000000000007E-2</c:v>
                </c:pt>
                <c:pt idx="106">
                  <c:v>7.0000000000000007E-2</c:v>
                </c:pt>
                <c:pt idx="107">
                  <c:v>7.0000000000000007E-2</c:v>
                </c:pt>
                <c:pt idx="108">
                  <c:v>7.0000000000000007E-2</c:v>
                </c:pt>
                <c:pt idx="109">
                  <c:v>7.0000000000000007E-2</c:v>
                </c:pt>
                <c:pt idx="110">
                  <c:v>7.0000000000000007E-2</c:v>
                </c:pt>
                <c:pt idx="111">
                  <c:v>7.0000000000000007E-2</c:v>
                </c:pt>
                <c:pt idx="112">
                  <c:v>7.0000000000000007E-2</c:v>
                </c:pt>
                <c:pt idx="113">
                  <c:v>7.0000000000000007E-2</c:v>
                </c:pt>
                <c:pt idx="114">
                  <c:v>7.0000000000000007E-2</c:v>
                </c:pt>
                <c:pt idx="115">
                  <c:v>7.0000000000000007E-2</c:v>
                </c:pt>
                <c:pt idx="116">
                  <c:v>7.0000000000000007E-2</c:v>
                </c:pt>
                <c:pt idx="117">
                  <c:v>7.0000000000000007E-2</c:v>
                </c:pt>
                <c:pt idx="118">
                  <c:v>0</c:v>
                </c:pt>
                <c:pt idx="119">
                  <c:v>7.0000000000000007E-2</c:v>
                </c:pt>
                <c:pt idx="120">
                  <c:v>7.0000000000000007E-2</c:v>
                </c:pt>
                <c:pt idx="121">
                  <c:v>7.0000000000000007E-2</c:v>
                </c:pt>
                <c:pt idx="122">
                  <c:v>7.0000000000000007E-2</c:v>
                </c:pt>
                <c:pt idx="123">
                  <c:v>7.0000000000000007E-2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7.0000000000000007E-2</c:v>
                </c:pt>
                <c:pt idx="129">
                  <c:v>7.0000000000000007E-2</c:v>
                </c:pt>
                <c:pt idx="130">
                  <c:v>7.0000000000000007E-2</c:v>
                </c:pt>
                <c:pt idx="131">
                  <c:v>7.0000000000000007E-2</c:v>
                </c:pt>
                <c:pt idx="132">
                  <c:v>7.0000000000000007E-2</c:v>
                </c:pt>
                <c:pt idx="133">
                  <c:v>7.0000000000000007E-2</c:v>
                </c:pt>
                <c:pt idx="134">
                  <c:v>7.0000000000000007E-2</c:v>
                </c:pt>
                <c:pt idx="135">
                  <c:v>0.14000000000000001</c:v>
                </c:pt>
                <c:pt idx="136">
                  <c:v>0.14000000000000001</c:v>
                </c:pt>
                <c:pt idx="137">
                  <c:v>0.14000000000000001</c:v>
                </c:pt>
                <c:pt idx="138">
                  <c:v>0.21</c:v>
                </c:pt>
                <c:pt idx="139">
                  <c:v>0.21</c:v>
                </c:pt>
                <c:pt idx="140">
                  <c:v>0.28000000000000003</c:v>
                </c:pt>
                <c:pt idx="141">
                  <c:v>0.35</c:v>
                </c:pt>
                <c:pt idx="142">
                  <c:v>0.48</c:v>
                </c:pt>
                <c:pt idx="143">
                  <c:v>0.48</c:v>
                </c:pt>
                <c:pt idx="144">
                  <c:v>0.55000000000000004</c:v>
                </c:pt>
                <c:pt idx="145">
                  <c:v>0.55000000000000004</c:v>
                </c:pt>
                <c:pt idx="146">
                  <c:v>0.55000000000000004</c:v>
                </c:pt>
                <c:pt idx="147">
                  <c:v>0.69</c:v>
                </c:pt>
                <c:pt idx="148">
                  <c:v>0.76</c:v>
                </c:pt>
                <c:pt idx="149">
                  <c:v>0.76</c:v>
                </c:pt>
                <c:pt idx="150">
                  <c:v>0.76</c:v>
                </c:pt>
                <c:pt idx="151">
                  <c:v>0.76</c:v>
                </c:pt>
                <c:pt idx="152">
                  <c:v>0.76</c:v>
                </c:pt>
                <c:pt idx="153">
                  <c:v>0.83</c:v>
                </c:pt>
                <c:pt idx="154">
                  <c:v>0.76</c:v>
                </c:pt>
                <c:pt idx="155">
                  <c:v>0.69</c:v>
                </c:pt>
                <c:pt idx="156">
                  <c:v>0.62</c:v>
                </c:pt>
                <c:pt idx="157">
                  <c:v>0.76</c:v>
                </c:pt>
                <c:pt idx="158">
                  <c:v>0.76</c:v>
                </c:pt>
                <c:pt idx="159">
                  <c:v>0.9</c:v>
                </c:pt>
                <c:pt idx="160">
                  <c:v>0.83</c:v>
                </c:pt>
                <c:pt idx="161">
                  <c:v>0.9</c:v>
                </c:pt>
                <c:pt idx="162">
                  <c:v>1.04</c:v>
                </c:pt>
                <c:pt idx="163">
                  <c:v>1.17</c:v>
                </c:pt>
                <c:pt idx="164">
                  <c:v>1.17</c:v>
                </c:pt>
                <c:pt idx="165">
                  <c:v>1.24</c:v>
                </c:pt>
                <c:pt idx="166">
                  <c:v>1.45</c:v>
                </c:pt>
                <c:pt idx="167">
                  <c:v>1.59</c:v>
                </c:pt>
                <c:pt idx="168">
                  <c:v>1.73</c:v>
                </c:pt>
                <c:pt idx="169">
                  <c:v>1.73</c:v>
                </c:pt>
                <c:pt idx="170">
                  <c:v>1.93</c:v>
                </c:pt>
                <c:pt idx="171">
                  <c:v>1.86</c:v>
                </c:pt>
                <c:pt idx="172">
                  <c:v>2</c:v>
                </c:pt>
                <c:pt idx="173">
                  <c:v>1.8</c:v>
                </c:pt>
                <c:pt idx="174">
                  <c:v>1.86</c:v>
                </c:pt>
                <c:pt idx="175">
                  <c:v>1.73</c:v>
                </c:pt>
                <c:pt idx="176">
                  <c:v>1.66</c:v>
                </c:pt>
                <c:pt idx="177">
                  <c:v>1.45</c:v>
                </c:pt>
                <c:pt idx="178">
                  <c:v>1.52</c:v>
                </c:pt>
                <c:pt idx="179">
                  <c:v>1.45</c:v>
                </c:pt>
                <c:pt idx="180">
                  <c:v>1.45</c:v>
                </c:pt>
                <c:pt idx="181">
                  <c:v>1.38</c:v>
                </c:pt>
                <c:pt idx="182">
                  <c:v>1.73</c:v>
                </c:pt>
                <c:pt idx="183">
                  <c:v>2.0699999999999998</c:v>
                </c:pt>
                <c:pt idx="184">
                  <c:v>2.5499999999999998</c:v>
                </c:pt>
                <c:pt idx="185">
                  <c:v>2.9</c:v>
                </c:pt>
                <c:pt idx="186">
                  <c:v>3.11</c:v>
                </c:pt>
                <c:pt idx="187">
                  <c:v>3.31</c:v>
                </c:pt>
                <c:pt idx="188">
                  <c:v>4.21</c:v>
                </c:pt>
                <c:pt idx="189">
                  <c:v>4.9000000000000004</c:v>
                </c:pt>
                <c:pt idx="190">
                  <c:v>5.52</c:v>
                </c:pt>
                <c:pt idx="191">
                  <c:v>5.73</c:v>
                </c:pt>
                <c:pt idx="192">
                  <c:v>5.52</c:v>
                </c:pt>
                <c:pt idx="193">
                  <c:v>7.25</c:v>
                </c:pt>
                <c:pt idx="194">
                  <c:v>8.2200000000000006</c:v>
                </c:pt>
                <c:pt idx="195">
                  <c:v>8.84</c:v>
                </c:pt>
                <c:pt idx="196">
                  <c:v>9.11</c:v>
                </c:pt>
                <c:pt idx="197">
                  <c:v>9.8699999999999992</c:v>
                </c:pt>
                <c:pt idx="198">
                  <c:v>11.25</c:v>
                </c:pt>
                <c:pt idx="199">
                  <c:v>12.29</c:v>
                </c:pt>
                <c:pt idx="200">
                  <c:v>11.67</c:v>
                </c:pt>
                <c:pt idx="201">
                  <c:v>11.39</c:v>
                </c:pt>
                <c:pt idx="202">
                  <c:v>11.67</c:v>
                </c:pt>
                <c:pt idx="203">
                  <c:v>13.74</c:v>
                </c:pt>
                <c:pt idx="204">
                  <c:v>14.02</c:v>
                </c:pt>
                <c:pt idx="205">
                  <c:v>14.57</c:v>
                </c:pt>
                <c:pt idx="206">
                  <c:v>15.19</c:v>
                </c:pt>
                <c:pt idx="207">
                  <c:v>15.53</c:v>
                </c:pt>
                <c:pt idx="208">
                  <c:v>15.67</c:v>
                </c:pt>
                <c:pt idx="209">
                  <c:v>16.29</c:v>
                </c:pt>
                <c:pt idx="210">
                  <c:v>15.12</c:v>
                </c:pt>
                <c:pt idx="211">
                  <c:v>15.12</c:v>
                </c:pt>
                <c:pt idx="212">
                  <c:v>15.12</c:v>
                </c:pt>
                <c:pt idx="213">
                  <c:v>15.4</c:v>
                </c:pt>
                <c:pt idx="214">
                  <c:v>15.33</c:v>
                </c:pt>
                <c:pt idx="215">
                  <c:v>16.09</c:v>
                </c:pt>
                <c:pt idx="216">
                  <c:v>16.22</c:v>
                </c:pt>
                <c:pt idx="217">
                  <c:v>16.98</c:v>
                </c:pt>
                <c:pt idx="218">
                  <c:v>17.260000000000002</c:v>
                </c:pt>
                <c:pt idx="219">
                  <c:v>17.61</c:v>
                </c:pt>
                <c:pt idx="220">
                  <c:v>17.12</c:v>
                </c:pt>
                <c:pt idx="221">
                  <c:v>16.71</c:v>
                </c:pt>
                <c:pt idx="222">
                  <c:v>16.36</c:v>
                </c:pt>
                <c:pt idx="223">
                  <c:v>16.98</c:v>
                </c:pt>
                <c:pt idx="224">
                  <c:v>16.02</c:v>
                </c:pt>
                <c:pt idx="225">
                  <c:v>16.09</c:v>
                </c:pt>
                <c:pt idx="226">
                  <c:v>15.19</c:v>
                </c:pt>
                <c:pt idx="227">
                  <c:v>14.77</c:v>
                </c:pt>
                <c:pt idx="228">
                  <c:v>14.57</c:v>
                </c:pt>
                <c:pt idx="229">
                  <c:v>13.39</c:v>
                </c:pt>
                <c:pt idx="230">
                  <c:v>11.05</c:v>
                </c:pt>
                <c:pt idx="231">
                  <c:v>10.63</c:v>
                </c:pt>
                <c:pt idx="232">
                  <c:v>9.67</c:v>
                </c:pt>
                <c:pt idx="233">
                  <c:v>8.77</c:v>
                </c:pt>
                <c:pt idx="234">
                  <c:v>8.2799999999999994</c:v>
                </c:pt>
                <c:pt idx="235">
                  <c:v>8.08</c:v>
                </c:pt>
                <c:pt idx="236">
                  <c:v>8.08</c:v>
                </c:pt>
                <c:pt idx="237">
                  <c:v>8.01</c:v>
                </c:pt>
                <c:pt idx="238">
                  <c:v>7.94</c:v>
                </c:pt>
                <c:pt idx="239">
                  <c:v>7.46</c:v>
                </c:pt>
                <c:pt idx="240">
                  <c:v>7.32</c:v>
                </c:pt>
                <c:pt idx="241">
                  <c:v>6.97</c:v>
                </c:pt>
                <c:pt idx="242">
                  <c:v>6.7</c:v>
                </c:pt>
                <c:pt idx="243">
                  <c:v>6.7</c:v>
                </c:pt>
                <c:pt idx="244">
                  <c:v>7.39</c:v>
                </c:pt>
                <c:pt idx="245">
                  <c:v>6.7</c:v>
                </c:pt>
                <c:pt idx="246">
                  <c:v>6.63</c:v>
                </c:pt>
                <c:pt idx="247">
                  <c:v>6.77</c:v>
                </c:pt>
                <c:pt idx="248">
                  <c:v>6.97</c:v>
                </c:pt>
                <c:pt idx="249">
                  <c:v>7.32</c:v>
                </c:pt>
                <c:pt idx="250">
                  <c:v>7.53</c:v>
                </c:pt>
                <c:pt idx="251">
                  <c:v>7.04</c:v>
                </c:pt>
                <c:pt idx="252">
                  <c:v>7.25</c:v>
                </c:pt>
                <c:pt idx="253">
                  <c:v>6.97</c:v>
                </c:pt>
                <c:pt idx="254">
                  <c:v>7.04</c:v>
                </c:pt>
                <c:pt idx="255">
                  <c:v>6.77</c:v>
                </c:pt>
                <c:pt idx="256">
                  <c:v>6.42</c:v>
                </c:pt>
                <c:pt idx="257">
                  <c:v>6.35</c:v>
                </c:pt>
                <c:pt idx="258">
                  <c:v>6.21</c:v>
                </c:pt>
                <c:pt idx="259">
                  <c:v>6.21</c:v>
                </c:pt>
                <c:pt idx="260">
                  <c:v>5.32</c:v>
                </c:pt>
                <c:pt idx="261">
                  <c:v>5.52</c:v>
                </c:pt>
                <c:pt idx="262">
                  <c:v>5.94</c:v>
                </c:pt>
                <c:pt idx="263">
                  <c:v>6.08</c:v>
                </c:pt>
                <c:pt idx="264">
                  <c:v>5.66</c:v>
                </c:pt>
                <c:pt idx="265">
                  <c:v>5.18</c:v>
                </c:pt>
                <c:pt idx="266">
                  <c:v>5.18</c:v>
                </c:pt>
                <c:pt idx="267">
                  <c:v>6.01</c:v>
                </c:pt>
                <c:pt idx="268">
                  <c:v>5.39</c:v>
                </c:pt>
                <c:pt idx="269">
                  <c:v>5.25</c:v>
                </c:pt>
                <c:pt idx="270">
                  <c:v>5.45</c:v>
                </c:pt>
                <c:pt idx="271">
                  <c:v>5.39</c:v>
                </c:pt>
                <c:pt idx="272">
                  <c:v>5.59</c:v>
                </c:pt>
                <c:pt idx="273">
                  <c:v>5.39</c:v>
                </c:pt>
                <c:pt idx="274">
                  <c:v>5.52</c:v>
                </c:pt>
                <c:pt idx="275">
                  <c:v>5.87</c:v>
                </c:pt>
                <c:pt idx="276">
                  <c:v>5.8</c:v>
                </c:pt>
                <c:pt idx="277">
                  <c:v>6.14</c:v>
                </c:pt>
                <c:pt idx="278">
                  <c:v>6.14</c:v>
                </c:pt>
                <c:pt idx="279">
                  <c:v>5.94</c:v>
                </c:pt>
                <c:pt idx="280">
                  <c:v>6.35</c:v>
                </c:pt>
                <c:pt idx="281">
                  <c:v>5.45</c:v>
                </c:pt>
                <c:pt idx="282">
                  <c:v>5.1100000000000003</c:v>
                </c:pt>
                <c:pt idx="283">
                  <c:v>4.83</c:v>
                </c:pt>
                <c:pt idx="284">
                  <c:v>4.49</c:v>
                </c:pt>
                <c:pt idx="285">
                  <c:v>4.83</c:v>
                </c:pt>
                <c:pt idx="286">
                  <c:v>5.04</c:v>
                </c:pt>
                <c:pt idx="287">
                  <c:v>5.32</c:v>
                </c:pt>
                <c:pt idx="288">
                  <c:v>6.21</c:v>
                </c:pt>
                <c:pt idx="289">
                  <c:v>6.42</c:v>
                </c:pt>
                <c:pt idx="290">
                  <c:v>6.97</c:v>
                </c:pt>
                <c:pt idx="291">
                  <c:v>7.46</c:v>
                </c:pt>
                <c:pt idx="292">
                  <c:v>7.32</c:v>
                </c:pt>
                <c:pt idx="293">
                  <c:v>7.18</c:v>
                </c:pt>
                <c:pt idx="294">
                  <c:v>6.84</c:v>
                </c:pt>
                <c:pt idx="295">
                  <c:v>6.9</c:v>
                </c:pt>
                <c:pt idx="296">
                  <c:v>6.77</c:v>
                </c:pt>
                <c:pt idx="297">
                  <c:v>6.63</c:v>
                </c:pt>
                <c:pt idx="298">
                  <c:v>5.32</c:v>
                </c:pt>
                <c:pt idx="299">
                  <c:v>5.66</c:v>
                </c:pt>
                <c:pt idx="300">
                  <c:v>5.45</c:v>
                </c:pt>
                <c:pt idx="301">
                  <c:v>4.9000000000000004</c:v>
                </c:pt>
                <c:pt idx="302">
                  <c:v>4.97</c:v>
                </c:pt>
                <c:pt idx="303">
                  <c:v>4.83</c:v>
                </c:pt>
                <c:pt idx="304">
                  <c:v>5.32</c:v>
                </c:pt>
                <c:pt idx="305">
                  <c:v>6.49</c:v>
                </c:pt>
                <c:pt idx="306">
                  <c:v>6.56</c:v>
                </c:pt>
                <c:pt idx="307">
                  <c:v>6.7</c:v>
                </c:pt>
                <c:pt idx="308">
                  <c:v>7.11</c:v>
                </c:pt>
                <c:pt idx="309">
                  <c:v>7.25</c:v>
                </c:pt>
                <c:pt idx="310">
                  <c:v>7.18</c:v>
                </c:pt>
                <c:pt idx="311">
                  <c:v>6.42</c:v>
                </c:pt>
                <c:pt idx="312">
                  <c:v>5.8</c:v>
                </c:pt>
                <c:pt idx="313">
                  <c:v>5.52</c:v>
                </c:pt>
                <c:pt idx="314">
                  <c:v>5.45</c:v>
                </c:pt>
                <c:pt idx="315">
                  <c:v>5.1100000000000003</c:v>
                </c:pt>
                <c:pt idx="316">
                  <c:v>5.32</c:v>
                </c:pt>
                <c:pt idx="317">
                  <c:v>5.52</c:v>
                </c:pt>
                <c:pt idx="318">
                  <c:v>5.87</c:v>
                </c:pt>
                <c:pt idx="319">
                  <c:v>6.28</c:v>
                </c:pt>
                <c:pt idx="320">
                  <c:v>6.21</c:v>
                </c:pt>
                <c:pt idx="321">
                  <c:v>6.35</c:v>
                </c:pt>
                <c:pt idx="322">
                  <c:v>6.42</c:v>
                </c:pt>
                <c:pt idx="323">
                  <c:v>6.14</c:v>
                </c:pt>
                <c:pt idx="324">
                  <c:v>5.94</c:v>
                </c:pt>
                <c:pt idx="325">
                  <c:v>6.77</c:v>
                </c:pt>
                <c:pt idx="326">
                  <c:v>6.63</c:v>
                </c:pt>
                <c:pt idx="327">
                  <c:v>7.66</c:v>
                </c:pt>
                <c:pt idx="328">
                  <c:v>7.66</c:v>
                </c:pt>
                <c:pt idx="329">
                  <c:v>7.94</c:v>
                </c:pt>
                <c:pt idx="330">
                  <c:v>8.15</c:v>
                </c:pt>
                <c:pt idx="331">
                  <c:v>8.56</c:v>
                </c:pt>
                <c:pt idx="332">
                  <c:v>8.15</c:v>
                </c:pt>
                <c:pt idx="333">
                  <c:v>9.39</c:v>
                </c:pt>
                <c:pt idx="334">
                  <c:v>8.84</c:v>
                </c:pt>
                <c:pt idx="335">
                  <c:v>8.98</c:v>
                </c:pt>
                <c:pt idx="336">
                  <c:v>8.91</c:v>
                </c:pt>
                <c:pt idx="337">
                  <c:v>8.77</c:v>
                </c:pt>
                <c:pt idx="338">
                  <c:v>8.77</c:v>
                </c:pt>
                <c:pt idx="339">
                  <c:v>8.2799999999999994</c:v>
                </c:pt>
                <c:pt idx="340">
                  <c:v>7.25</c:v>
                </c:pt>
                <c:pt idx="341">
                  <c:v>6.42</c:v>
                </c:pt>
                <c:pt idx="342">
                  <c:v>6.49</c:v>
                </c:pt>
                <c:pt idx="343">
                  <c:v>6.56</c:v>
                </c:pt>
                <c:pt idx="344">
                  <c:v>7.04</c:v>
                </c:pt>
                <c:pt idx="345">
                  <c:v>8.15</c:v>
                </c:pt>
                <c:pt idx="346">
                  <c:v>8.6300000000000008</c:v>
                </c:pt>
                <c:pt idx="347">
                  <c:v>8.91</c:v>
                </c:pt>
                <c:pt idx="348">
                  <c:v>9.25</c:v>
                </c:pt>
                <c:pt idx="349">
                  <c:v>9.6</c:v>
                </c:pt>
                <c:pt idx="350">
                  <c:v>9.8000000000000007</c:v>
                </c:pt>
                <c:pt idx="351">
                  <c:v>10.91</c:v>
                </c:pt>
                <c:pt idx="352">
                  <c:v>10.98</c:v>
                </c:pt>
                <c:pt idx="353">
                  <c:v>11.67</c:v>
                </c:pt>
                <c:pt idx="354">
                  <c:v>12.22</c:v>
                </c:pt>
                <c:pt idx="355">
                  <c:v>13.05</c:v>
                </c:pt>
                <c:pt idx="356">
                  <c:v>13.05</c:v>
                </c:pt>
                <c:pt idx="357">
                  <c:v>12.77</c:v>
                </c:pt>
                <c:pt idx="358">
                  <c:v>11.53</c:v>
                </c:pt>
                <c:pt idx="359">
                  <c:v>10.56</c:v>
                </c:pt>
                <c:pt idx="360">
                  <c:v>9.8699999999999992</c:v>
                </c:pt>
                <c:pt idx="361">
                  <c:v>9.32</c:v>
                </c:pt>
                <c:pt idx="362">
                  <c:v>8.84</c:v>
                </c:pt>
                <c:pt idx="363">
                  <c:v>8.35</c:v>
                </c:pt>
                <c:pt idx="364">
                  <c:v>8.15</c:v>
                </c:pt>
                <c:pt idx="365">
                  <c:v>7.59</c:v>
                </c:pt>
                <c:pt idx="366">
                  <c:v>7.39</c:v>
                </c:pt>
                <c:pt idx="367">
                  <c:v>7.46</c:v>
                </c:pt>
                <c:pt idx="368">
                  <c:v>7.73</c:v>
                </c:pt>
                <c:pt idx="369">
                  <c:v>7.73</c:v>
                </c:pt>
                <c:pt idx="370">
                  <c:v>7.73</c:v>
                </c:pt>
                <c:pt idx="371">
                  <c:v>8.01</c:v>
                </c:pt>
                <c:pt idx="372">
                  <c:v>7.8</c:v>
                </c:pt>
                <c:pt idx="373">
                  <c:v>7.66</c:v>
                </c:pt>
                <c:pt idx="374">
                  <c:v>7.46</c:v>
                </c:pt>
                <c:pt idx="375">
                  <c:v>6.84</c:v>
                </c:pt>
                <c:pt idx="376">
                  <c:v>6.49</c:v>
                </c:pt>
                <c:pt idx="377">
                  <c:v>6.49</c:v>
                </c:pt>
                <c:pt idx="378">
                  <c:v>6.21</c:v>
                </c:pt>
                <c:pt idx="379">
                  <c:v>6.28</c:v>
                </c:pt>
                <c:pt idx="380">
                  <c:v>6.14</c:v>
                </c:pt>
                <c:pt idx="381">
                  <c:v>6.08</c:v>
                </c:pt>
                <c:pt idx="382">
                  <c:v>6.01</c:v>
                </c:pt>
                <c:pt idx="383">
                  <c:v>5.45</c:v>
                </c:pt>
                <c:pt idx="384">
                  <c:v>5.1100000000000003</c:v>
                </c:pt>
                <c:pt idx="385">
                  <c:v>4.97</c:v>
                </c:pt>
                <c:pt idx="386">
                  <c:v>4.83</c:v>
                </c:pt>
                <c:pt idx="387">
                  <c:v>4.49</c:v>
                </c:pt>
                <c:pt idx="388">
                  <c:v>3.94</c:v>
                </c:pt>
                <c:pt idx="389">
                  <c:v>3.66</c:v>
                </c:pt>
                <c:pt idx="390">
                  <c:v>3.66</c:v>
                </c:pt>
                <c:pt idx="391">
                  <c:v>3.52</c:v>
                </c:pt>
                <c:pt idx="392">
                  <c:v>3.31</c:v>
                </c:pt>
                <c:pt idx="393">
                  <c:v>3.11</c:v>
                </c:pt>
                <c:pt idx="394">
                  <c:v>2.9</c:v>
                </c:pt>
                <c:pt idx="395">
                  <c:v>2.76</c:v>
                </c:pt>
                <c:pt idx="396">
                  <c:v>2.97</c:v>
                </c:pt>
                <c:pt idx="397">
                  <c:v>3.11</c:v>
                </c:pt>
                <c:pt idx="398">
                  <c:v>3.38</c:v>
                </c:pt>
                <c:pt idx="399">
                  <c:v>3.59</c:v>
                </c:pt>
                <c:pt idx="400">
                  <c:v>3.31</c:v>
                </c:pt>
                <c:pt idx="401">
                  <c:v>3.31</c:v>
                </c:pt>
                <c:pt idx="402">
                  <c:v>4</c:v>
                </c:pt>
                <c:pt idx="403">
                  <c:v>3.87</c:v>
                </c:pt>
                <c:pt idx="404">
                  <c:v>3.66</c:v>
                </c:pt>
                <c:pt idx="405">
                  <c:v>3.59</c:v>
                </c:pt>
                <c:pt idx="406">
                  <c:v>3.31</c:v>
                </c:pt>
                <c:pt idx="407">
                  <c:v>3.52</c:v>
                </c:pt>
                <c:pt idx="408">
                  <c:v>3.59</c:v>
                </c:pt>
                <c:pt idx="409">
                  <c:v>3.45</c:v>
                </c:pt>
                <c:pt idx="410">
                  <c:v>3.38</c:v>
                </c:pt>
                <c:pt idx="411">
                  <c:v>3.52</c:v>
                </c:pt>
                <c:pt idx="412">
                  <c:v>3.66</c:v>
                </c:pt>
                <c:pt idx="413">
                  <c:v>3.87</c:v>
                </c:pt>
                <c:pt idx="414">
                  <c:v>3.87</c:v>
                </c:pt>
                <c:pt idx="415">
                  <c:v>4</c:v>
                </c:pt>
                <c:pt idx="416">
                  <c:v>4.3499999999999996</c:v>
                </c:pt>
                <c:pt idx="417">
                  <c:v>4.3499999999999996</c:v>
                </c:pt>
                <c:pt idx="418">
                  <c:v>4.42</c:v>
                </c:pt>
                <c:pt idx="419">
                  <c:v>4.42</c:v>
                </c:pt>
                <c:pt idx="420">
                  <c:v>4.6900000000000004</c:v>
                </c:pt>
                <c:pt idx="421">
                  <c:v>5.04</c:v>
                </c:pt>
                <c:pt idx="422">
                  <c:v>5.32</c:v>
                </c:pt>
                <c:pt idx="423">
                  <c:v>5.32</c:v>
                </c:pt>
                <c:pt idx="424">
                  <c:v>5.52</c:v>
                </c:pt>
                <c:pt idx="425">
                  <c:v>5.87</c:v>
                </c:pt>
                <c:pt idx="426">
                  <c:v>5.8</c:v>
                </c:pt>
                <c:pt idx="427">
                  <c:v>5.73</c:v>
                </c:pt>
                <c:pt idx="428">
                  <c:v>6.01</c:v>
                </c:pt>
                <c:pt idx="429">
                  <c:v>6.21</c:v>
                </c:pt>
                <c:pt idx="430">
                  <c:v>6.49</c:v>
                </c:pt>
                <c:pt idx="431">
                  <c:v>6.84</c:v>
                </c:pt>
                <c:pt idx="432">
                  <c:v>6.84</c:v>
                </c:pt>
                <c:pt idx="433">
                  <c:v>7.25</c:v>
                </c:pt>
                <c:pt idx="434">
                  <c:v>7.59</c:v>
                </c:pt>
                <c:pt idx="435">
                  <c:v>7.53</c:v>
                </c:pt>
                <c:pt idx="436">
                  <c:v>7.66</c:v>
                </c:pt>
                <c:pt idx="437">
                  <c:v>8.08</c:v>
                </c:pt>
                <c:pt idx="438">
                  <c:v>7.94</c:v>
                </c:pt>
                <c:pt idx="439">
                  <c:v>8.08</c:v>
                </c:pt>
                <c:pt idx="440">
                  <c:v>7.73</c:v>
                </c:pt>
                <c:pt idx="441">
                  <c:v>7.59</c:v>
                </c:pt>
                <c:pt idx="442">
                  <c:v>7.73</c:v>
                </c:pt>
                <c:pt idx="443">
                  <c:v>7.25</c:v>
                </c:pt>
                <c:pt idx="444">
                  <c:v>6.97</c:v>
                </c:pt>
                <c:pt idx="445">
                  <c:v>6.97</c:v>
                </c:pt>
                <c:pt idx="446">
                  <c:v>6.77</c:v>
                </c:pt>
                <c:pt idx="447">
                  <c:v>6.84</c:v>
                </c:pt>
                <c:pt idx="448">
                  <c:v>6.77</c:v>
                </c:pt>
                <c:pt idx="449">
                  <c:v>6.49</c:v>
                </c:pt>
                <c:pt idx="450">
                  <c:v>6.56</c:v>
                </c:pt>
                <c:pt idx="451">
                  <c:v>6.35</c:v>
                </c:pt>
                <c:pt idx="452">
                  <c:v>6.56</c:v>
                </c:pt>
                <c:pt idx="453">
                  <c:v>6.56</c:v>
                </c:pt>
                <c:pt idx="454">
                  <c:v>6.28</c:v>
                </c:pt>
                <c:pt idx="455">
                  <c:v>6.28</c:v>
                </c:pt>
                <c:pt idx="456">
                  <c:v>6.28</c:v>
                </c:pt>
                <c:pt idx="457">
                  <c:v>6.35</c:v>
                </c:pt>
                <c:pt idx="458">
                  <c:v>5.45</c:v>
                </c:pt>
                <c:pt idx="459">
                  <c:v>5.59</c:v>
                </c:pt>
                <c:pt idx="460">
                  <c:v>5.59</c:v>
                </c:pt>
                <c:pt idx="461">
                  <c:v>5.66</c:v>
                </c:pt>
                <c:pt idx="462">
                  <c:v>5.66</c:v>
                </c:pt>
                <c:pt idx="463">
                  <c:v>5.94</c:v>
                </c:pt>
                <c:pt idx="464">
                  <c:v>6.14</c:v>
                </c:pt>
                <c:pt idx="465">
                  <c:v>7.04</c:v>
                </c:pt>
                <c:pt idx="466">
                  <c:v>6.9</c:v>
                </c:pt>
                <c:pt idx="467">
                  <c:v>6.97</c:v>
                </c:pt>
                <c:pt idx="468">
                  <c:v>7.25</c:v>
                </c:pt>
                <c:pt idx="469">
                  <c:v>7.11</c:v>
                </c:pt>
                <c:pt idx="470">
                  <c:v>7.18</c:v>
                </c:pt>
                <c:pt idx="471">
                  <c:v>7.11</c:v>
                </c:pt>
                <c:pt idx="472">
                  <c:v>6.49</c:v>
                </c:pt>
                <c:pt idx="473">
                  <c:v>6.14</c:v>
                </c:pt>
                <c:pt idx="474">
                  <c:v>5.94</c:v>
                </c:pt>
                <c:pt idx="475">
                  <c:v>5.8</c:v>
                </c:pt>
                <c:pt idx="476">
                  <c:v>5.66</c:v>
                </c:pt>
                <c:pt idx="477">
                  <c:v>5.18</c:v>
                </c:pt>
                <c:pt idx="478">
                  <c:v>4.9000000000000004</c:v>
                </c:pt>
                <c:pt idx="479">
                  <c:v>5.1100000000000003</c:v>
                </c:pt>
                <c:pt idx="480">
                  <c:v>5.59</c:v>
                </c:pt>
                <c:pt idx="481">
                  <c:v>5.73</c:v>
                </c:pt>
                <c:pt idx="482">
                  <c:v>5.66</c:v>
                </c:pt>
                <c:pt idx="483">
                  <c:v>6.21</c:v>
                </c:pt>
                <c:pt idx="484">
                  <c:v>6.28</c:v>
                </c:pt>
                <c:pt idx="485">
                  <c:v>5.94</c:v>
                </c:pt>
                <c:pt idx="486">
                  <c:v>5.39</c:v>
                </c:pt>
                <c:pt idx="487">
                  <c:v>4.63</c:v>
                </c:pt>
                <c:pt idx="488">
                  <c:v>4.3499999999999996</c:v>
                </c:pt>
                <c:pt idx="489">
                  <c:v>4</c:v>
                </c:pt>
                <c:pt idx="490">
                  <c:v>3.52</c:v>
                </c:pt>
                <c:pt idx="491">
                  <c:v>3.24</c:v>
                </c:pt>
                <c:pt idx="492">
                  <c:v>3.18</c:v>
                </c:pt>
                <c:pt idx="493">
                  <c:v>2.69</c:v>
                </c:pt>
                <c:pt idx="494">
                  <c:v>3.45</c:v>
                </c:pt>
                <c:pt idx="495">
                  <c:v>3.38</c:v>
                </c:pt>
                <c:pt idx="496">
                  <c:v>3.73</c:v>
                </c:pt>
                <c:pt idx="497">
                  <c:v>3.52</c:v>
                </c:pt>
                <c:pt idx="498">
                  <c:v>3.38</c:v>
                </c:pt>
                <c:pt idx="499">
                  <c:v>3.66</c:v>
                </c:pt>
                <c:pt idx="500">
                  <c:v>3.87</c:v>
                </c:pt>
                <c:pt idx="501">
                  <c:v>3.45</c:v>
                </c:pt>
                <c:pt idx="502">
                  <c:v>3.45</c:v>
                </c:pt>
                <c:pt idx="503">
                  <c:v>3.24</c:v>
                </c:pt>
                <c:pt idx="504">
                  <c:v>3.45</c:v>
                </c:pt>
                <c:pt idx="505">
                  <c:v>3.59</c:v>
                </c:pt>
                <c:pt idx="506">
                  <c:v>3.73</c:v>
                </c:pt>
                <c:pt idx="507">
                  <c:v>4</c:v>
                </c:pt>
                <c:pt idx="508">
                  <c:v>3.52</c:v>
                </c:pt>
                <c:pt idx="509">
                  <c:v>3.73</c:v>
                </c:pt>
                <c:pt idx="510">
                  <c:v>3.73</c:v>
                </c:pt>
                <c:pt idx="511">
                  <c:v>3.59</c:v>
                </c:pt>
                <c:pt idx="512">
                  <c:v>3.31</c:v>
                </c:pt>
                <c:pt idx="513">
                  <c:v>3.18</c:v>
                </c:pt>
                <c:pt idx="514">
                  <c:v>2.76</c:v>
                </c:pt>
                <c:pt idx="515">
                  <c:v>3.04</c:v>
                </c:pt>
                <c:pt idx="516">
                  <c:v>2.69</c:v>
                </c:pt>
                <c:pt idx="517">
                  <c:v>2.5499999999999998</c:v>
                </c:pt>
                <c:pt idx="518">
                  <c:v>2.69</c:v>
                </c:pt>
                <c:pt idx="519">
                  <c:v>2.9</c:v>
                </c:pt>
                <c:pt idx="520">
                  <c:v>2.69</c:v>
                </c:pt>
                <c:pt idx="521">
                  <c:v>2.69</c:v>
                </c:pt>
                <c:pt idx="522">
                  <c:v>2.5499999999999998</c:v>
                </c:pt>
                <c:pt idx="523">
                  <c:v>2.62</c:v>
                </c:pt>
                <c:pt idx="524">
                  <c:v>2.69</c:v>
                </c:pt>
                <c:pt idx="525">
                  <c:v>2.83</c:v>
                </c:pt>
                <c:pt idx="526">
                  <c:v>2.69</c:v>
                </c:pt>
                <c:pt idx="527">
                  <c:v>3.04</c:v>
                </c:pt>
                <c:pt idx="528">
                  <c:v>2.97</c:v>
                </c:pt>
                <c:pt idx="529">
                  <c:v>2.97</c:v>
                </c:pt>
                <c:pt idx="530">
                  <c:v>3.24</c:v>
                </c:pt>
                <c:pt idx="531">
                  <c:v>3.31</c:v>
                </c:pt>
                <c:pt idx="532">
                  <c:v>3.18</c:v>
                </c:pt>
                <c:pt idx="533">
                  <c:v>3.31</c:v>
                </c:pt>
                <c:pt idx="534">
                  <c:v>3.18</c:v>
                </c:pt>
                <c:pt idx="535">
                  <c:v>3.73</c:v>
                </c:pt>
                <c:pt idx="536">
                  <c:v>4.1399999999999997</c:v>
                </c:pt>
                <c:pt idx="537">
                  <c:v>4.28</c:v>
                </c:pt>
                <c:pt idx="538">
                  <c:v>4.42</c:v>
                </c:pt>
                <c:pt idx="539">
                  <c:v>4.49</c:v>
                </c:pt>
                <c:pt idx="540">
                  <c:v>5.32</c:v>
                </c:pt>
                <c:pt idx="541">
                  <c:v>6.08</c:v>
                </c:pt>
                <c:pt idx="542">
                  <c:v>6.28</c:v>
                </c:pt>
                <c:pt idx="543">
                  <c:v>6.77</c:v>
                </c:pt>
                <c:pt idx="544">
                  <c:v>7.46</c:v>
                </c:pt>
                <c:pt idx="545">
                  <c:v>7.87</c:v>
                </c:pt>
                <c:pt idx="546">
                  <c:v>8.77</c:v>
                </c:pt>
                <c:pt idx="547">
                  <c:v>9.5299999999999994</c:v>
                </c:pt>
                <c:pt idx="548">
                  <c:v>10.29</c:v>
                </c:pt>
                <c:pt idx="549">
                  <c:v>11.46</c:v>
                </c:pt>
                <c:pt idx="550">
                  <c:v>12.63</c:v>
                </c:pt>
                <c:pt idx="551">
                  <c:v>12.98</c:v>
                </c:pt>
                <c:pt idx="552">
                  <c:v>13.46</c:v>
                </c:pt>
                <c:pt idx="553">
                  <c:v>13.05</c:v>
                </c:pt>
                <c:pt idx="554">
                  <c:v>13.19</c:v>
                </c:pt>
                <c:pt idx="555">
                  <c:v>16.5</c:v>
                </c:pt>
                <c:pt idx="556">
                  <c:v>18.71</c:v>
                </c:pt>
                <c:pt idx="557">
                  <c:v>20.57</c:v>
                </c:pt>
                <c:pt idx="558">
                  <c:v>22.58</c:v>
                </c:pt>
                <c:pt idx="559">
                  <c:v>24.72</c:v>
                </c:pt>
                <c:pt idx="560">
                  <c:v>27</c:v>
                </c:pt>
                <c:pt idx="561">
                  <c:v>31</c:v>
                </c:pt>
                <c:pt idx="562">
                  <c:v>31.55</c:v>
                </c:pt>
                <c:pt idx="563">
                  <c:v>32.86</c:v>
                </c:pt>
                <c:pt idx="564">
                  <c:v>34.659999999999997</c:v>
                </c:pt>
                <c:pt idx="565">
                  <c:v>35.42</c:v>
                </c:pt>
                <c:pt idx="566">
                  <c:v>35.9</c:v>
                </c:pt>
                <c:pt idx="567">
                  <c:v>37.28</c:v>
                </c:pt>
                <c:pt idx="568">
                  <c:v>36.380000000000003</c:v>
                </c:pt>
                <c:pt idx="569">
                  <c:v>41.77</c:v>
                </c:pt>
                <c:pt idx="570">
                  <c:v>43.36</c:v>
                </c:pt>
                <c:pt idx="571">
                  <c:v>45.29</c:v>
                </c:pt>
                <c:pt idx="572">
                  <c:v>46.19</c:v>
                </c:pt>
                <c:pt idx="573">
                  <c:v>46.53</c:v>
                </c:pt>
                <c:pt idx="574">
                  <c:v>48.33</c:v>
                </c:pt>
                <c:pt idx="575">
                  <c:v>50.26</c:v>
                </c:pt>
                <c:pt idx="576">
                  <c:v>47.22</c:v>
                </c:pt>
                <c:pt idx="577">
                  <c:v>47.09</c:v>
                </c:pt>
                <c:pt idx="578">
                  <c:v>47.64</c:v>
                </c:pt>
                <c:pt idx="579">
                  <c:v>48.12</c:v>
                </c:pt>
                <c:pt idx="580">
                  <c:v>49.16</c:v>
                </c:pt>
                <c:pt idx="581">
                  <c:v>47.78</c:v>
                </c:pt>
                <c:pt idx="582">
                  <c:v>48.54</c:v>
                </c:pt>
                <c:pt idx="583">
                  <c:v>50.33</c:v>
                </c:pt>
                <c:pt idx="584">
                  <c:v>52.06</c:v>
                </c:pt>
                <c:pt idx="585">
                  <c:v>59.72</c:v>
                </c:pt>
                <c:pt idx="586">
                  <c:v>61.1</c:v>
                </c:pt>
                <c:pt idx="587">
                  <c:v>61.03</c:v>
                </c:pt>
                <c:pt idx="588">
                  <c:v>60.48</c:v>
                </c:pt>
                <c:pt idx="589">
                  <c:v>62.76</c:v>
                </c:pt>
                <c:pt idx="590">
                  <c:v>61.24</c:v>
                </c:pt>
                <c:pt idx="591">
                  <c:v>60.76</c:v>
                </c:pt>
                <c:pt idx="592">
                  <c:v>51.44</c:v>
                </c:pt>
                <c:pt idx="593">
                  <c:v>51.71</c:v>
                </c:pt>
                <c:pt idx="594">
                  <c:v>51.3</c:v>
                </c:pt>
                <c:pt idx="595">
                  <c:v>50.54</c:v>
                </c:pt>
                <c:pt idx="596">
                  <c:v>44.19</c:v>
                </c:pt>
                <c:pt idx="597">
                  <c:v>43.01</c:v>
                </c:pt>
                <c:pt idx="598">
                  <c:v>42.6</c:v>
                </c:pt>
                <c:pt idx="599">
                  <c:v>42.53</c:v>
                </c:pt>
                <c:pt idx="600">
                  <c:v>39.700000000000003</c:v>
                </c:pt>
                <c:pt idx="601">
                  <c:v>38.94</c:v>
                </c:pt>
                <c:pt idx="602">
                  <c:v>40.04</c:v>
                </c:pt>
                <c:pt idx="603">
                  <c:v>41.63</c:v>
                </c:pt>
                <c:pt idx="604">
                  <c:v>39.909999999999997</c:v>
                </c:pt>
                <c:pt idx="605">
                  <c:v>37.14</c:v>
                </c:pt>
                <c:pt idx="606">
                  <c:v>34.659999999999997</c:v>
                </c:pt>
                <c:pt idx="607">
                  <c:v>34.31</c:v>
                </c:pt>
                <c:pt idx="608">
                  <c:v>32.86</c:v>
                </c:pt>
                <c:pt idx="609">
                  <c:v>31.34</c:v>
                </c:pt>
                <c:pt idx="610">
                  <c:v>29.89</c:v>
                </c:pt>
                <c:pt idx="611">
                  <c:v>28.17</c:v>
                </c:pt>
                <c:pt idx="612">
                  <c:v>26.65</c:v>
                </c:pt>
                <c:pt idx="613">
                  <c:v>25.68</c:v>
                </c:pt>
                <c:pt idx="614">
                  <c:v>24.03</c:v>
                </c:pt>
                <c:pt idx="615">
                  <c:v>23.68</c:v>
                </c:pt>
                <c:pt idx="616">
                  <c:v>22.51</c:v>
                </c:pt>
                <c:pt idx="617">
                  <c:v>21.47</c:v>
                </c:pt>
                <c:pt idx="618">
                  <c:v>21.13</c:v>
                </c:pt>
                <c:pt idx="619">
                  <c:v>19.88</c:v>
                </c:pt>
                <c:pt idx="620">
                  <c:v>18.989999999999998</c:v>
                </c:pt>
                <c:pt idx="621">
                  <c:v>18.43</c:v>
                </c:pt>
                <c:pt idx="622">
                  <c:v>16.920000000000002</c:v>
                </c:pt>
                <c:pt idx="623">
                  <c:v>16.43</c:v>
                </c:pt>
                <c:pt idx="624">
                  <c:v>15.95</c:v>
                </c:pt>
                <c:pt idx="625">
                  <c:v>14.29</c:v>
                </c:pt>
                <c:pt idx="626">
                  <c:v>13.53</c:v>
                </c:pt>
                <c:pt idx="627">
                  <c:v>12.77</c:v>
                </c:pt>
                <c:pt idx="628">
                  <c:v>11.94</c:v>
                </c:pt>
                <c:pt idx="629">
                  <c:v>11.6</c:v>
                </c:pt>
                <c:pt idx="630">
                  <c:v>11.12</c:v>
                </c:pt>
                <c:pt idx="631">
                  <c:v>9.8699999999999992</c:v>
                </c:pt>
                <c:pt idx="632">
                  <c:v>9.4600000000000009</c:v>
                </c:pt>
                <c:pt idx="633">
                  <c:v>8.98</c:v>
                </c:pt>
                <c:pt idx="634">
                  <c:v>8.2799999999999994</c:v>
                </c:pt>
                <c:pt idx="635">
                  <c:v>8.35</c:v>
                </c:pt>
                <c:pt idx="636">
                  <c:v>8.49</c:v>
                </c:pt>
                <c:pt idx="637">
                  <c:v>8.6999999999999993</c:v>
                </c:pt>
                <c:pt idx="638">
                  <c:v>8.56</c:v>
                </c:pt>
                <c:pt idx="639">
                  <c:v>8.2200000000000006</c:v>
                </c:pt>
                <c:pt idx="640">
                  <c:v>8.56</c:v>
                </c:pt>
                <c:pt idx="641">
                  <c:v>8.77</c:v>
                </c:pt>
                <c:pt idx="642">
                  <c:v>8.49</c:v>
                </c:pt>
                <c:pt idx="643">
                  <c:v>8.56</c:v>
                </c:pt>
                <c:pt idx="644">
                  <c:v>8.98</c:v>
                </c:pt>
                <c:pt idx="645">
                  <c:v>8.6999999999999993</c:v>
                </c:pt>
                <c:pt idx="646">
                  <c:v>8.98</c:v>
                </c:pt>
                <c:pt idx="647">
                  <c:v>8.77</c:v>
                </c:pt>
                <c:pt idx="648">
                  <c:v>8.49</c:v>
                </c:pt>
                <c:pt idx="649">
                  <c:v>8.2799999999999994</c:v>
                </c:pt>
                <c:pt idx="650">
                  <c:v>8.01</c:v>
                </c:pt>
                <c:pt idx="651">
                  <c:v>7.87</c:v>
                </c:pt>
                <c:pt idx="652">
                  <c:v>7.8</c:v>
                </c:pt>
                <c:pt idx="653">
                  <c:v>7.46</c:v>
                </c:pt>
                <c:pt idx="654">
                  <c:v>6.84</c:v>
                </c:pt>
                <c:pt idx="655">
                  <c:v>6.84</c:v>
                </c:pt>
                <c:pt idx="656">
                  <c:v>7.18</c:v>
                </c:pt>
                <c:pt idx="657">
                  <c:v>7.53</c:v>
                </c:pt>
                <c:pt idx="658">
                  <c:v>7.18</c:v>
                </c:pt>
                <c:pt idx="659">
                  <c:v>7.39</c:v>
                </c:pt>
                <c:pt idx="660">
                  <c:v>7.53</c:v>
                </c:pt>
                <c:pt idx="661">
                  <c:v>7.39</c:v>
                </c:pt>
                <c:pt idx="662">
                  <c:v>6.9</c:v>
                </c:pt>
                <c:pt idx="663">
                  <c:v>6.9</c:v>
                </c:pt>
                <c:pt idx="664">
                  <c:v>6.7</c:v>
                </c:pt>
                <c:pt idx="665">
                  <c:v>6.77</c:v>
                </c:pt>
                <c:pt idx="666">
                  <c:v>7.59</c:v>
                </c:pt>
                <c:pt idx="667">
                  <c:v>8.35</c:v>
                </c:pt>
                <c:pt idx="668">
                  <c:v>9.67</c:v>
                </c:pt>
                <c:pt idx="669">
                  <c:v>9.8699999999999992</c:v>
                </c:pt>
                <c:pt idx="670">
                  <c:v>9.8699999999999992</c:v>
                </c:pt>
                <c:pt idx="671">
                  <c:v>9.8000000000000007</c:v>
                </c:pt>
                <c:pt idx="672">
                  <c:v>9.5299999999999994</c:v>
                </c:pt>
                <c:pt idx="673">
                  <c:v>8.15</c:v>
                </c:pt>
                <c:pt idx="674">
                  <c:v>6.35</c:v>
                </c:pt>
                <c:pt idx="675">
                  <c:v>5.59</c:v>
                </c:pt>
                <c:pt idx="676">
                  <c:v>6.14</c:v>
                </c:pt>
                <c:pt idx="677">
                  <c:v>5.87</c:v>
                </c:pt>
                <c:pt idx="678">
                  <c:v>6.14</c:v>
                </c:pt>
                <c:pt idx="679">
                  <c:v>6.01</c:v>
                </c:pt>
                <c:pt idx="680">
                  <c:v>6.42</c:v>
                </c:pt>
                <c:pt idx="681">
                  <c:v>7.39</c:v>
                </c:pt>
                <c:pt idx="682">
                  <c:v>7.25</c:v>
                </c:pt>
                <c:pt idx="683">
                  <c:v>7.04</c:v>
                </c:pt>
                <c:pt idx="684">
                  <c:v>7.18</c:v>
                </c:pt>
                <c:pt idx="685">
                  <c:v>6.9</c:v>
                </c:pt>
                <c:pt idx="686">
                  <c:v>6.77</c:v>
                </c:pt>
                <c:pt idx="687">
                  <c:v>6.97</c:v>
                </c:pt>
                <c:pt idx="688">
                  <c:v>7.32</c:v>
                </c:pt>
                <c:pt idx="689">
                  <c:v>8.01</c:v>
                </c:pt>
                <c:pt idx="690">
                  <c:v>8.77</c:v>
                </c:pt>
                <c:pt idx="691">
                  <c:v>9.4600000000000009</c:v>
                </c:pt>
                <c:pt idx="692">
                  <c:v>10.98</c:v>
                </c:pt>
                <c:pt idx="693">
                  <c:v>12.98</c:v>
                </c:pt>
                <c:pt idx="694">
                  <c:v>15.4</c:v>
                </c:pt>
                <c:pt idx="695">
                  <c:v>21.54</c:v>
                </c:pt>
                <c:pt idx="696">
                  <c:v>26.58</c:v>
                </c:pt>
                <c:pt idx="697">
                  <c:v>33.97</c:v>
                </c:pt>
                <c:pt idx="698">
                  <c:v>40.799999999999997</c:v>
                </c:pt>
                <c:pt idx="699">
                  <c:v>45.57</c:v>
                </c:pt>
                <c:pt idx="700">
                  <c:v>52.26</c:v>
                </c:pt>
                <c:pt idx="701">
                  <c:v>63.17</c:v>
                </c:pt>
                <c:pt idx="702">
                  <c:v>73.319999999999993</c:v>
                </c:pt>
                <c:pt idx="703">
                  <c:v>81.88</c:v>
                </c:pt>
                <c:pt idx="704">
                  <c:v>72.42</c:v>
                </c:pt>
                <c:pt idx="705">
                  <c:v>99.07</c:v>
                </c:pt>
                <c:pt idx="706">
                  <c:v>100.25</c:v>
                </c:pt>
                <c:pt idx="707">
                  <c:v>106.18</c:v>
                </c:pt>
                <c:pt idx="708">
                  <c:v>125.24</c:v>
                </c:pt>
                <c:pt idx="709">
                  <c:v>139.26</c:v>
                </c:pt>
                <c:pt idx="710">
                  <c:v>150.51</c:v>
                </c:pt>
                <c:pt idx="711">
                  <c:v>181.23</c:v>
                </c:pt>
                <c:pt idx="712">
                  <c:v>175.23</c:v>
                </c:pt>
                <c:pt idx="713">
                  <c:v>182.06</c:v>
                </c:pt>
                <c:pt idx="714">
                  <c:v>191.93</c:v>
                </c:pt>
                <c:pt idx="715">
                  <c:v>204.5</c:v>
                </c:pt>
                <c:pt idx="716">
                  <c:v>207.4</c:v>
                </c:pt>
                <c:pt idx="717">
                  <c:v>221.62</c:v>
                </c:pt>
                <c:pt idx="718">
                  <c:v>235.29</c:v>
                </c:pt>
                <c:pt idx="719">
                  <c:v>244.2</c:v>
                </c:pt>
                <c:pt idx="720">
                  <c:v>258.08</c:v>
                </c:pt>
                <c:pt idx="721">
                  <c:v>266.98</c:v>
                </c:pt>
                <c:pt idx="722">
                  <c:v>253.73</c:v>
                </c:pt>
                <c:pt idx="723">
                  <c:v>248.82</c:v>
                </c:pt>
                <c:pt idx="724">
                  <c:v>266.43</c:v>
                </c:pt>
                <c:pt idx="725">
                  <c:v>259.94</c:v>
                </c:pt>
                <c:pt idx="726">
                  <c:v>267.95</c:v>
                </c:pt>
                <c:pt idx="727">
                  <c:v>300.19</c:v>
                </c:pt>
                <c:pt idx="728">
                  <c:v>304.54000000000002</c:v>
                </c:pt>
                <c:pt idx="729">
                  <c:v>328.77</c:v>
                </c:pt>
                <c:pt idx="730">
                  <c:v>342.3</c:v>
                </c:pt>
                <c:pt idx="731">
                  <c:v>322.35000000000002</c:v>
                </c:pt>
                <c:pt idx="732">
                  <c:v>315.17</c:v>
                </c:pt>
                <c:pt idx="733">
                  <c:v>295.36</c:v>
                </c:pt>
                <c:pt idx="734">
                  <c:v>252.69</c:v>
                </c:pt>
                <c:pt idx="735">
                  <c:v>234.19</c:v>
                </c:pt>
                <c:pt idx="736">
                  <c:v>199.74</c:v>
                </c:pt>
                <c:pt idx="737">
                  <c:v>174.54</c:v>
                </c:pt>
                <c:pt idx="738">
                  <c:v>154.16999999999999</c:v>
                </c:pt>
                <c:pt idx="739">
                  <c:v>149.75</c:v>
                </c:pt>
                <c:pt idx="740">
                  <c:v>138.43</c:v>
                </c:pt>
                <c:pt idx="741">
                  <c:v>130.56</c:v>
                </c:pt>
                <c:pt idx="742">
                  <c:v>121.58</c:v>
                </c:pt>
                <c:pt idx="743">
                  <c:v>113.3</c:v>
                </c:pt>
                <c:pt idx="744">
                  <c:v>106.53</c:v>
                </c:pt>
                <c:pt idx="745">
                  <c:v>100.45</c:v>
                </c:pt>
                <c:pt idx="746">
                  <c:v>82.85</c:v>
                </c:pt>
                <c:pt idx="747">
                  <c:v>76.22</c:v>
                </c:pt>
                <c:pt idx="748">
                  <c:v>70.97</c:v>
                </c:pt>
                <c:pt idx="749">
                  <c:v>64.69</c:v>
                </c:pt>
                <c:pt idx="750">
                  <c:v>61.52</c:v>
                </c:pt>
                <c:pt idx="751">
                  <c:v>56.89</c:v>
                </c:pt>
                <c:pt idx="752">
                  <c:v>51.71</c:v>
                </c:pt>
                <c:pt idx="753">
                  <c:v>47.85</c:v>
                </c:pt>
                <c:pt idx="754">
                  <c:v>44.6</c:v>
                </c:pt>
                <c:pt idx="755">
                  <c:v>42.32</c:v>
                </c:pt>
                <c:pt idx="756">
                  <c:v>39.630000000000003</c:v>
                </c:pt>
                <c:pt idx="757">
                  <c:v>34.11</c:v>
                </c:pt>
                <c:pt idx="758">
                  <c:v>31.9</c:v>
                </c:pt>
                <c:pt idx="759">
                  <c:v>28.58</c:v>
                </c:pt>
                <c:pt idx="760">
                  <c:v>26.65</c:v>
                </c:pt>
                <c:pt idx="761">
                  <c:v>23.89</c:v>
                </c:pt>
                <c:pt idx="762">
                  <c:v>22.51</c:v>
                </c:pt>
                <c:pt idx="763">
                  <c:v>21.75</c:v>
                </c:pt>
                <c:pt idx="764">
                  <c:v>18.43</c:v>
                </c:pt>
                <c:pt idx="765">
                  <c:v>16.71</c:v>
                </c:pt>
                <c:pt idx="766">
                  <c:v>16.43</c:v>
                </c:pt>
                <c:pt idx="767">
                  <c:v>13.39</c:v>
                </c:pt>
                <c:pt idx="768">
                  <c:v>14.98</c:v>
                </c:pt>
                <c:pt idx="769">
                  <c:v>14.71</c:v>
                </c:pt>
                <c:pt idx="770">
                  <c:v>14.91</c:v>
                </c:pt>
                <c:pt idx="771">
                  <c:v>15.05</c:v>
                </c:pt>
                <c:pt idx="772">
                  <c:v>14.29</c:v>
                </c:pt>
                <c:pt idx="773">
                  <c:v>11.05</c:v>
                </c:pt>
                <c:pt idx="774">
                  <c:v>11.05</c:v>
                </c:pt>
                <c:pt idx="775">
                  <c:v>11.81</c:v>
                </c:pt>
                <c:pt idx="776">
                  <c:v>11.25</c:v>
                </c:pt>
                <c:pt idx="777">
                  <c:v>11.12</c:v>
                </c:pt>
                <c:pt idx="778">
                  <c:v>8.2200000000000006</c:v>
                </c:pt>
                <c:pt idx="779">
                  <c:v>6.08</c:v>
                </c:pt>
                <c:pt idx="780">
                  <c:v>6.08</c:v>
                </c:pt>
                <c:pt idx="781">
                  <c:v>6.08</c:v>
                </c:pt>
                <c:pt idx="782">
                  <c:v>1.8</c:v>
                </c:pt>
                <c:pt idx="783">
                  <c:v>1.17</c:v>
                </c:pt>
                <c:pt idx="784">
                  <c:v>9.8699999999999992</c:v>
                </c:pt>
                <c:pt idx="785">
                  <c:v>9.8699999999999992</c:v>
                </c:pt>
                <c:pt idx="786">
                  <c:v>9.8699999999999992</c:v>
                </c:pt>
                <c:pt idx="787">
                  <c:v>9.8699999999999992</c:v>
                </c:pt>
                <c:pt idx="788">
                  <c:v>9.8699999999999992</c:v>
                </c:pt>
                <c:pt idx="789">
                  <c:v>9.8699999999999992</c:v>
                </c:pt>
                <c:pt idx="790">
                  <c:v>9.8699999999999992</c:v>
                </c:pt>
                <c:pt idx="791">
                  <c:v>7.11</c:v>
                </c:pt>
                <c:pt idx="792">
                  <c:v>7.11</c:v>
                </c:pt>
                <c:pt idx="793">
                  <c:v>7.11</c:v>
                </c:pt>
                <c:pt idx="794">
                  <c:v>7.11</c:v>
                </c:pt>
                <c:pt idx="795">
                  <c:v>7.11</c:v>
                </c:pt>
                <c:pt idx="796">
                  <c:v>7.11</c:v>
                </c:pt>
                <c:pt idx="797">
                  <c:v>7.11</c:v>
                </c:pt>
                <c:pt idx="798">
                  <c:v>10.7</c:v>
                </c:pt>
                <c:pt idx="799">
                  <c:v>10.7</c:v>
                </c:pt>
                <c:pt idx="800">
                  <c:v>10.7</c:v>
                </c:pt>
                <c:pt idx="801">
                  <c:v>10.7</c:v>
                </c:pt>
                <c:pt idx="802">
                  <c:v>10.7</c:v>
                </c:pt>
                <c:pt idx="803">
                  <c:v>10.7</c:v>
                </c:pt>
                <c:pt idx="804">
                  <c:v>10.7</c:v>
                </c:pt>
                <c:pt idx="805">
                  <c:v>11.18</c:v>
                </c:pt>
                <c:pt idx="806">
                  <c:v>11.18</c:v>
                </c:pt>
                <c:pt idx="807">
                  <c:v>11.18</c:v>
                </c:pt>
                <c:pt idx="808">
                  <c:v>11.18</c:v>
                </c:pt>
                <c:pt idx="809">
                  <c:v>11.18</c:v>
                </c:pt>
                <c:pt idx="810">
                  <c:v>11.18</c:v>
                </c:pt>
                <c:pt idx="811">
                  <c:v>11.18</c:v>
                </c:pt>
                <c:pt idx="812">
                  <c:v>12.77</c:v>
                </c:pt>
                <c:pt idx="813">
                  <c:v>12.77</c:v>
                </c:pt>
                <c:pt idx="814">
                  <c:v>12.77</c:v>
                </c:pt>
                <c:pt idx="815">
                  <c:v>12.77</c:v>
                </c:pt>
                <c:pt idx="816">
                  <c:v>12.77</c:v>
                </c:pt>
                <c:pt idx="817">
                  <c:v>12.77</c:v>
                </c:pt>
                <c:pt idx="818">
                  <c:v>12.77</c:v>
                </c:pt>
                <c:pt idx="819">
                  <c:v>16.43</c:v>
                </c:pt>
                <c:pt idx="820">
                  <c:v>16.43</c:v>
                </c:pt>
                <c:pt idx="821">
                  <c:v>16.43</c:v>
                </c:pt>
                <c:pt idx="822">
                  <c:v>16.43</c:v>
                </c:pt>
                <c:pt idx="823">
                  <c:v>16.43</c:v>
                </c:pt>
                <c:pt idx="824">
                  <c:v>16.43</c:v>
                </c:pt>
                <c:pt idx="825">
                  <c:v>16.43</c:v>
                </c:pt>
                <c:pt idx="826">
                  <c:v>24.65</c:v>
                </c:pt>
                <c:pt idx="827">
                  <c:v>24.65</c:v>
                </c:pt>
                <c:pt idx="828">
                  <c:v>24.65</c:v>
                </c:pt>
                <c:pt idx="829">
                  <c:v>24.65</c:v>
                </c:pt>
                <c:pt idx="830">
                  <c:v>24.65</c:v>
                </c:pt>
                <c:pt idx="831">
                  <c:v>24.65</c:v>
                </c:pt>
                <c:pt idx="832">
                  <c:v>24.65</c:v>
                </c:pt>
                <c:pt idx="833">
                  <c:v>40.94</c:v>
                </c:pt>
                <c:pt idx="834">
                  <c:v>40.94</c:v>
                </c:pt>
                <c:pt idx="835">
                  <c:v>40.94</c:v>
                </c:pt>
                <c:pt idx="836">
                  <c:v>40.94</c:v>
                </c:pt>
                <c:pt idx="837">
                  <c:v>40.94</c:v>
                </c:pt>
                <c:pt idx="838">
                  <c:v>40.94</c:v>
                </c:pt>
                <c:pt idx="839">
                  <c:v>40.94</c:v>
                </c:pt>
                <c:pt idx="840">
                  <c:v>55.72</c:v>
                </c:pt>
                <c:pt idx="841">
                  <c:v>55.72</c:v>
                </c:pt>
                <c:pt idx="842">
                  <c:v>55.72</c:v>
                </c:pt>
                <c:pt idx="843">
                  <c:v>55.72</c:v>
                </c:pt>
                <c:pt idx="844">
                  <c:v>55.72</c:v>
                </c:pt>
                <c:pt idx="845">
                  <c:v>55.72</c:v>
                </c:pt>
                <c:pt idx="846">
                  <c:v>55.72</c:v>
                </c:pt>
                <c:pt idx="847">
                  <c:v>69.25</c:v>
                </c:pt>
                <c:pt idx="848">
                  <c:v>69.25</c:v>
                </c:pt>
                <c:pt idx="849">
                  <c:v>69.25</c:v>
                </c:pt>
                <c:pt idx="850">
                  <c:v>69.25</c:v>
                </c:pt>
                <c:pt idx="851">
                  <c:v>69.25</c:v>
                </c:pt>
                <c:pt idx="852">
                  <c:v>69.25</c:v>
                </c:pt>
                <c:pt idx="853">
                  <c:v>69.25</c:v>
                </c:pt>
                <c:pt idx="854">
                  <c:v>86.99</c:v>
                </c:pt>
                <c:pt idx="855">
                  <c:v>86.99</c:v>
                </c:pt>
                <c:pt idx="856">
                  <c:v>86.99</c:v>
                </c:pt>
                <c:pt idx="857">
                  <c:v>86.99</c:v>
                </c:pt>
                <c:pt idx="858">
                  <c:v>86.99</c:v>
                </c:pt>
                <c:pt idx="859">
                  <c:v>86.99</c:v>
                </c:pt>
                <c:pt idx="860">
                  <c:v>86.99</c:v>
                </c:pt>
                <c:pt idx="861">
                  <c:v>79.19</c:v>
                </c:pt>
                <c:pt idx="862">
                  <c:v>79.19</c:v>
                </c:pt>
                <c:pt idx="863">
                  <c:v>79.19</c:v>
                </c:pt>
                <c:pt idx="864">
                  <c:v>79.19</c:v>
                </c:pt>
                <c:pt idx="865">
                  <c:v>79.19</c:v>
                </c:pt>
                <c:pt idx="866">
                  <c:v>79.19</c:v>
                </c:pt>
                <c:pt idx="867">
                  <c:v>79.19</c:v>
                </c:pt>
                <c:pt idx="868">
                  <c:v>78.290000000000006</c:v>
                </c:pt>
                <c:pt idx="869">
                  <c:v>78.290000000000006</c:v>
                </c:pt>
                <c:pt idx="870">
                  <c:v>78.290000000000006</c:v>
                </c:pt>
                <c:pt idx="871">
                  <c:v>78.290000000000006</c:v>
                </c:pt>
                <c:pt idx="872">
                  <c:v>78.290000000000006</c:v>
                </c:pt>
                <c:pt idx="873">
                  <c:v>78.290000000000006</c:v>
                </c:pt>
                <c:pt idx="874">
                  <c:v>78.290000000000006</c:v>
                </c:pt>
                <c:pt idx="875">
                  <c:v>69.8</c:v>
                </c:pt>
                <c:pt idx="876">
                  <c:v>69.8</c:v>
                </c:pt>
                <c:pt idx="877">
                  <c:v>69.8</c:v>
                </c:pt>
                <c:pt idx="878">
                  <c:v>69.8</c:v>
                </c:pt>
                <c:pt idx="879">
                  <c:v>69.8</c:v>
                </c:pt>
                <c:pt idx="880">
                  <c:v>69.8</c:v>
                </c:pt>
                <c:pt idx="881">
                  <c:v>69.8</c:v>
                </c:pt>
                <c:pt idx="882">
                  <c:v>52.82</c:v>
                </c:pt>
                <c:pt idx="883">
                  <c:v>52.82</c:v>
                </c:pt>
                <c:pt idx="884">
                  <c:v>52.82</c:v>
                </c:pt>
                <c:pt idx="885">
                  <c:v>52.82</c:v>
                </c:pt>
                <c:pt idx="886">
                  <c:v>52.82</c:v>
                </c:pt>
                <c:pt idx="887">
                  <c:v>52.82</c:v>
                </c:pt>
                <c:pt idx="888">
                  <c:v>52.82</c:v>
                </c:pt>
                <c:pt idx="889">
                  <c:v>51.64</c:v>
                </c:pt>
                <c:pt idx="890">
                  <c:v>51.64</c:v>
                </c:pt>
                <c:pt idx="891">
                  <c:v>51.64</c:v>
                </c:pt>
                <c:pt idx="892">
                  <c:v>51.64</c:v>
                </c:pt>
                <c:pt idx="893">
                  <c:v>51.64</c:v>
                </c:pt>
                <c:pt idx="894">
                  <c:v>51.64</c:v>
                </c:pt>
                <c:pt idx="895">
                  <c:v>51.64</c:v>
                </c:pt>
                <c:pt idx="896">
                  <c:v>40.46</c:v>
                </c:pt>
                <c:pt idx="897">
                  <c:v>40.46</c:v>
                </c:pt>
                <c:pt idx="898">
                  <c:v>40.46</c:v>
                </c:pt>
                <c:pt idx="899">
                  <c:v>40.46</c:v>
                </c:pt>
                <c:pt idx="900">
                  <c:v>40.46</c:v>
                </c:pt>
                <c:pt idx="901">
                  <c:v>40.46</c:v>
                </c:pt>
                <c:pt idx="902">
                  <c:v>40.46</c:v>
                </c:pt>
                <c:pt idx="903">
                  <c:v>41.49</c:v>
                </c:pt>
                <c:pt idx="904">
                  <c:v>41.49</c:v>
                </c:pt>
                <c:pt idx="905">
                  <c:v>41.49</c:v>
                </c:pt>
                <c:pt idx="906">
                  <c:v>41.49</c:v>
                </c:pt>
                <c:pt idx="907">
                  <c:v>41.49</c:v>
                </c:pt>
                <c:pt idx="908">
                  <c:v>41.49</c:v>
                </c:pt>
                <c:pt idx="909">
                  <c:v>41.49</c:v>
                </c:pt>
                <c:pt idx="910">
                  <c:v>41.84</c:v>
                </c:pt>
                <c:pt idx="911">
                  <c:v>41.84</c:v>
                </c:pt>
                <c:pt idx="912">
                  <c:v>41.84</c:v>
                </c:pt>
                <c:pt idx="913">
                  <c:v>41.84</c:v>
                </c:pt>
                <c:pt idx="914">
                  <c:v>41.84</c:v>
                </c:pt>
                <c:pt idx="915">
                  <c:v>41.84</c:v>
                </c:pt>
                <c:pt idx="916">
                  <c:v>41.84</c:v>
                </c:pt>
                <c:pt idx="917">
                  <c:v>39.22</c:v>
                </c:pt>
                <c:pt idx="918">
                  <c:v>39.22</c:v>
                </c:pt>
                <c:pt idx="919">
                  <c:v>39.22</c:v>
                </c:pt>
                <c:pt idx="920">
                  <c:v>39.22</c:v>
                </c:pt>
                <c:pt idx="921">
                  <c:v>39.22</c:v>
                </c:pt>
                <c:pt idx="922">
                  <c:v>39.22</c:v>
                </c:pt>
                <c:pt idx="923">
                  <c:v>39.22</c:v>
                </c:pt>
                <c:pt idx="924">
                  <c:v>35.42</c:v>
                </c:pt>
                <c:pt idx="925">
                  <c:v>35.42</c:v>
                </c:pt>
                <c:pt idx="926">
                  <c:v>35.42</c:v>
                </c:pt>
                <c:pt idx="927">
                  <c:v>35.42</c:v>
                </c:pt>
                <c:pt idx="928">
                  <c:v>35.42</c:v>
                </c:pt>
                <c:pt idx="929">
                  <c:v>35.42</c:v>
                </c:pt>
                <c:pt idx="930">
                  <c:v>35.42</c:v>
                </c:pt>
                <c:pt idx="931">
                  <c:v>30.93</c:v>
                </c:pt>
                <c:pt idx="932">
                  <c:v>30.93</c:v>
                </c:pt>
                <c:pt idx="933">
                  <c:v>30.93</c:v>
                </c:pt>
                <c:pt idx="934">
                  <c:v>30.93</c:v>
                </c:pt>
                <c:pt idx="935">
                  <c:v>30.93</c:v>
                </c:pt>
                <c:pt idx="936">
                  <c:v>30.93</c:v>
                </c:pt>
                <c:pt idx="937">
                  <c:v>30.93</c:v>
                </c:pt>
                <c:pt idx="938">
                  <c:v>26.17</c:v>
                </c:pt>
                <c:pt idx="939">
                  <c:v>26.17</c:v>
                </c:pt>
                <c:pt idx="940">
                  <c:v>26.17</c:v>
                </c:pt>
                <c:pt idx="941">
                  <c:v>26.17</c:v>
                </c:pt>
                <c:pt idx="942">
                  <c:v>26.17</c:v>
                </c:pt>
                <c:pt idx="943">
                  <c:v>26.17</c:v>
                </c:pt>
                <c:pt idx="944">
                  <c:v>26.17</c:v>
                </c:pt>
                <c:pt idx="945">
                  <c:v>21.4</c:v>
                </c:pt>
                <c:pt idx="946">
                  <c:v>21.4</c:v>
                </c:pt>
                <c:pt idx="947">
                  <c:v>21.4</c:v>
                </c:pt>
                <c:pt idx="948">
                  <c:v>21.4</c:v>
                </c:pt>
                <c:pt idx="949">
                  <c:v>21.4</c:v>
                </c:pt>
                <c:pt idx="950">
                  <c:v>21.4</c:v>
                </c:pt>
                <c:pt idx="951">
                  <c:v>21.4</c:v>
                </c:pt>
                <c:pt idx="952">
                  <c:v>17.190000000000001</c:v>
                </c:pt>
                <c:pt idx="953">
                  <c:v>17.190000000000001</c:v>
                </c:pt>
                <c:pt idx="954">
                  <c:v>17.190000000000001</c:v>
                </c:pt>
                <c:pt idx="955">
                  <c:v>17.190000000000001</c:v>
                </c:pt>
                <c:pt idx="956">
                  <c:v>17.190000000000001</c:v>
                </c:pt>
                <c:pt idx="957">
                  <c:v>17.190000000000001</c:v>
                </c:pt>
                <c:pt idx="958">
                  <c:v>17.190000000000001</c:v>
                </c:pt>
                <c:pt idx="959">
                  <c:v>11.67</c:v>
                </c:pt>
                <c:pt idx="960">
                  <c:v>11.67</c:v>
                </c:pt>
                <c:pt idx="961">
                  <c:v>11.67</c:v>
                </c:pt>
                <c:pt idx="962">
                  <c:v>11.67</c:v>
                </c:pt>
                <c:pt idx="963">
                  <c:v>11.67</c:v>
                </c:pt>
                <c:pt idx="964">
                  <c:v>11.67</c:v>
                </c:pt>
                <c:pt idx="965">
                  <c:v>11.67</c:v>
                </c:pt>
                <c:pt idx="966">
                  <c:v>12.5</c:v>
                </c:pt>
                <c:pt idx="967">
                  <c:v>12.5</c:v>
                </c:pt>
                <c:pt idx="968">
                  <c:v>12.5</c:v>
                </c:pt>
                <c:pt idx="969">
                  <c:v>12.5</c:v>
                </c:pt>
                <c:pt idx="970">
                  <c:v>12.5</c:v>
                </c:pt>
                <c:pt idx="971">
                  <c:v>12.5</c:v>
                </c:pt>
                <c:pt idx="972">
                  <c:v>12.5</c:v>
                </c:pt>
                <c:pt idx="973">
                  <c:v>10.56</c:v>
                </c:pt>
                <c:pt idx="974">
                  <c:v>10.56</c:v>
                </c:pt>
                <c:pt idx="975">
                  <c:v>10.56</c:v>
                </c:pt>
                <c:pt idx="976">
                  <c:v>10.56</c:v>
                </c:pt>
                <c:pt idx="977">
                  <c:v>10.56</c:v>
                </c:pt>
                <c:pt idx="978">
                  <c:v>10.56</c:v>
                </c:pt>
                <c:pt idx="979">
                  <c:v>10.56</c:v>
                </c:pt>
                <c:pt idx="980">
                  <c:v>9.4600000000000009</c:v>
                </c:pt>
                <c:pt idx="981">
                  <c:v>9.4600000000000009</c:v>
                </c:pt>
                <c:pt idx="982">
                  <c:v>9.4600000000000009</c:v>
                </c:pt>
                <c:pt idx="983">
                  <c:v>9.4600000000000009</c:v>
                </c:pt>
                <c:pt idx="984">
                  <c:v>9.4600000000000009</c:v>
                </c:pt>
                <c:pt idx="985">
                  <c:v>9.4600000000000009</c:v>
                </c:pt>
                <c:pt idx="986">
                  <c:v>9.4600000000000009</c:v>
                </c:pt>
                <c:pt idx="987">
                  <c:v>12.15</c:v>
                </c:pt>
                <c:pt idx="988">
                  <c:v>12.15</c:v>
                </c:pt>
                <c:pt idx="989">
                  <c:v>12.15</c:v>
                </c:pt>
                <c:pt idx="990">
                  <c:v>12.15</c:v>
                </c:pt>
                <c:pt idx="991">
                  <c:v>12.15</c:v>
                </c:pt>
                <c:pt idx="992">
                  <c:v>12.15</c:v>
                </c:pt>
                <c:pt idx="993">
                  <c:v>12.15</c:v>
                </c:pt>
                <c:pt idx="994">
                  <c:v>10.08</c:v>
                </c:pt>
                <c:pt idx="995">
                  <c:v>10.08</c:v>
                </c:pt>
                <c:pt idx="996">
                  <c:v>10.08</c:v>
                </c:pt>
                <c:pt idx="997">
                  <c:v>10.08</c:v>
                </c:pt>
                <c:pt idx="998">
                  <c:v>10.08</c:v>
                </c:pt>
                <c:pt idx="999">
                  <c:v>10.08</c:v>
                </c:pt>
                <c:pt idx="1000">
                  <c:v>10.08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3D7-423E-8E18-9CB8EB2D8AA0}"/>
            </c:ext>
          </c:extLst>
        </c:ser>
        <c:ser>
          <c:idx val="12"/>
          <c:order val="12"/>
          <c:tx>
            <c:strRef>
              <c:f>COVID_practice_2a!$N$1</c:f>
              <c:strCache>
                <c:ptCount val="1"/>
                <c:pt idx="0">
                  <c:v>ID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COVID_practice_2a!$N$2:$N$1002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0.05</c:v>
                </c:pt>
                <c:pt idx="57">
                  <c:v>0.16</c:v>
                </c:pt>
                <c:pt idx="58">
                  <c:v>0.21</c:v>
                </c:pt>
                <c:pt idx="59">
                  <c:v>0.27</c:v>
                </c:pt>
                <c:pt idx="60">
                  <c:v>0.32</c:v>
                </c:pt>
                <c:pt idx="61">
                  <c:v>0.32</c:v>
                </c:pt>
                <c:pt idx="62">
                  <c:v>0.48</c:v>
                </c:pt>
                <c:pt idx="63">
                  <c:v>0.85</c:v>
                </c:pt>
                <c:pt idx="64">
                  <c:v>1.22</c:v>
                </c:pt>
                <c:pt idx="65">
                  <c:v>1.49</c:v>
                </c:pt>
                <c:pt idx="66">
                  <c:v>1.65</c:v>
                </c:pt>
                <c:pt idx="67">
                  <c:v>1.97</c:v>
                </c:pt>
                <c:pt idx="68">
                  <c:v>2.76</c:v>
                </c:pt>
                <c:pt idx="69">
                  <c:v>3.4</c:v>
                </c:pt>
                <c:pt idx="70">
                  <c:v>4.1399999999999997</c:v>
                </c:pt>
                <c:pt idx="71">
                  <c:v>5.31</c:v>
                </c:pt>
                <c:pt idx="72">
                  <c:v>5.9</c:v>
                </c:pt>
                <c:pt idx="73">
                  <c:v>6.16</c:v>
                </c:pt>
                <c:pt idx="74">
                  <c:v>6</c:v>
                </c:pt>
                <c:pt idx="75">
                  <c:v>5.68</c:v>
                </c:pt>
                <c:pt idx="76">
                  <c:v>5.15</c:v>
                </c:pt>
                <c:pt idx="77">
                  <c:v>4.25</c:v>
                </c:pt>
                <c:pt idx="78">
                  <c:v>3.51</c:v>
                </c:pt>
                <c:pt idx="79">
                  <c:v>2.87</c:v>
                </c:pt>
                <c:pt idx="80">
                  <c:v>2.5</c:v>
                </c:pt>
                <c:pt idx="81">
                  <c:v>2.71</c:v>
                </c:pt>
                <c:pt idx="82">
                  <c:v>2.39</c:v>
                </c:pt>
                <c:pt idx="83">
                  <c:v>2.0699999999999998</c:v>
                </c:pt>
                <c:pt idx="84">
                  <c:v>2.66</c:v>
                </c:pt>
                <c:pt idx="85">
                  <c:v>1.91</c:v>
                </c:pt>
                <c:pt idx="86">
                  <c:v>1.97</c:v>
                </c:pt>
                <c:pt idx="87">
                  <c:v>1.97</c:v>
                </c:pt>
                <c:pt idx="88">
                  <c:v>1.59</c:v>
                </c:pt>
                <c:pt idx="89">
                  <c:v>1.86</c:v>
                </c:pt>
                <c:pt idx="90">
                  <c:v>2.12</c:v>
                </c:pt>
                <c:pt idx="91">
                  <c:v>1.59</c:v>
                </c:pt>
                <c:pt idx="92">
                  <c:v>1.7</c:v>
                </c:pt>
                <c:pt idx="93">
                  <c:v>1.59</c:v>
                </c:pt>
                <c:pt idx="94">
                  <c:v>1.65</c:v>
                </c:pt>
                <c:pt idx="95">
                  <c:v>1.7</c:v>
                </c:pt>
                <c:pt idx="96">
                  <c:v>1.33</c:v>
                </c:pt>
                <c:pt idx="97">
                  <c:v>1.38</c:v>
                </c:pt>
                <c:pt idx="98">
                  <c:v>1.38</c:v>
                </c:pt>
                <c:pt idx="99">
                  <c:v>1.33</c:v>
                </c:pt>
                <c:pt idx="100">
                  <c:v>1.22</c:v>
                </c:pt>
                <c:pt idx="101">
                  <c:v>1.27</c:v>
                </c:pt>
                <c:pt idx="102">
                  <c:v>1.22</c:v>
                </c:pt>
                <c:pt idx="103">
                  <c:v>1.43</c:v>
                </c:pt>
                <c:pt idx="104">
                  <c:v>1.33</c:v>
                </c:pt>
                <c:pt idx="105">
                  <c:v>1.27</c:v>
                </c:pt>
                <c:pt idx="106">
                  <c:v>1.22</c:v>
                </c:pt>
                <c:pt idx="107">
                  <c:v>1.27</c:v>
                </c:pt>
                <c:pt idx="108">
                  <c:v>1.27</c:v>
                </c:pt>
                <c:pt idx="109">
                  <c:v>1.27</c:v>
                </c:pt>
                <c:pt idx="110">
                  <c:v>1.17</c:v>
                </c:pt>
                <c:pt idx="111">
                  <c:v>1.22</c:v>
                </c:pt>
                <c:pt idx="112">
                  <c:v>1.22</c:v>
                </c:pt>
                <c:pt idx="113">
                  <c:v>1.27</c:v>
                </c:pt>
                <c:pt idx="114">
                  <c:v>1.38</c:v>
                </c:pt>
                <c:pt idx="115">
                  <c:v>1.43</c:v>
                </c:pt>
                <c:pt idx="116">
                  <c:v>1.43</c:v>
                </c:pt>
                <c:pt idx="117">
                  <c:v>1.43</c:v>
                </c:pt>
                <c:pt idx="118">
                  <c:v>1.38</c:v>
                </c:pt>
                <c:pt idx="119">
                  <c:v>1.38</c:v>
                </c:pt>
                <c:pt idx="120">
                  <c:v>1.38</c:v>
                </c:pt>
                <c:pt idx="121">
                  <c:v>1.54</c:v>
                </c:pt>
                <c:pt idx="122">
                  <c:v>1.54</c:v>
                </c:pt>
                <c:pt idx="123">
                  <c:v>1.54</c:v>
                </c:pt>
                <c:pt idx="124">
                  <c:v>1.7</c:v>
                </c:pt>
                <c:pt idx="125">
                  <c:v>1.65</c:v>
                </c:pt>
                <c:pt idx="126">
                  <c:v>1.7</c:v>
                </c:pt>
                <c:pt idx="127">
                  <c:v>1.75</c:v>
                </c:pt>
                <c:pt idx="128">
                  <c:v>1.54</c:v>
                </c:pt>
                <c:pt idx="129">
                  <c:v>1.59</c:v>
                </c:pt>
                <c:pt idx="130">
                  <c:v>1.59</c:v>
                </c:pt>
                <c:pt idx="131">
                  <c:v>1.65</c:v>
                </c:pt>
                <c:pt idx="132">
                  <c:v>1.75</c:v>
                </c:pt>
                <c:pt idx="133">
                  <c:v>1.97</c:v>
                </c:pt>
                <c:pt idx="134">
                  <c:v>2.12</c:v>
                </c:pt>
                <c:pt idx="135">
                  <c:v>2.34</c:v>
                </c:pt>
                <c:pt idx="136">
                  <c:v>2.23</c:v>
                </c:pt>
                <c:pt idx="137">
                  <c:v>2.23</c:v>
                </c:pt>
                <c:pt idx="138">
                  <c:v>2.12</c:v>
                </c:pt>
                <c:pt idx="139">
                  <c:v>2.1800000000000002</c:v>
                </c:pt>
                <c:pt idx="140">
                  <c:v>2.02</c:v>
                </c:pt>
                <c:pt idx="141">
                  <c:v>1.86</c:v>
                </c:pt>
                <c:pt idx="142">
                  <c:v>1.81</c:v>
                </c:pt>
                <c:pt idx="143">
                  <c:v>1.97</c:v>
                </c:pt>
                <c:pt idx="144">
                  <c:v>1.97</c:v>
                </c:pt>
                <c:pt idx="145">
                  <c:v>2.0699999999999998</c:v>
                </c:pt>
                <c:pt idx="146">
                  <c:v>2.39</c:v>
                </c:pt>
                <c:pt idx="147">
                  <c:v>2.81</c:v>
                </c:pt>
                <c:pt idx="148">
                  <c:v>3.35</c:v>
                </c:pt>
                <c:pt idx="149">
                  <c:v>3.93</c:v>
                </c:pt>
                <c:pt idx="150">
                  <c:v>4.57</c:v>
                </c:pt>
                <c:pt idx="151">
                  <c:v>4.57</c:v>
                </c:pt>
                <c:pt idx="152">
                  <c:v>6</c:v>
                </c:pt>
                <c:pt idx="153">
                  <c:v>6.53</c:v>
                </c:pt>
                <c:pt idx="154">
                  <c:v>7.65</c:v>
                </c:pt>
                <c:pt idx="155">
                  <c:v>8.5</c:v>
                </c:pt>
                <c:pt idx="156">
                  <c:v>9.67</c:v>
                </c:pt>
                <c:pt idx="157">
                  <c:v>9.93</c:v>
                </c:pt>
                <c:pt idx="158">
                  <c:v>9.93</c:v>
                </c:pt>
                <c:pt idx="159">
                  <c:v>11.37</c:v>
                </c:pt>
                <c:pt idx="160">
                  <c:v>13.01</c:v>
                </c:pt>
                <c:pt idx="161">
                  <c:v>13.06</c:v>
                </c:pt>
                <c:pt idx="162">
                  <c:v>13.06</c:v>
                </c:pt>
                <c:pt idx="163">
                  <c:v>13.97</c:v>
                </c:pt>
                <c:pt idx="164">
                  <c:v>15.56</c:v>
                </c:pt>
                <c:pt idx="165">
                  <c:v>18.27</c:v>
                </c:pt>
                <c:pt idx="166">
                  <c:v>17.420000000000002</c:v>
                </c:pt>
                <c:pt idx="167">
                  <c:v>18.38</c:v>
                </c:pt>
                <c:pt idx="168">
                  <c:v>19.7</c:v>
                </c:pt>
                <c:pt idx="169">
                  <c:v>21.51</c:v>
                </c:pt>
                <c:pt idx="170">
                  <c:v>22.25</c:v>
                </c:pt>
                <c:pt idx="171">
                  <c:v>23.74</c:v>
                </c:pt>
                <c:pt idx="172">
                  <c:v>24.01</c:v>
                </c:pt>
                <c:pt idx="173">
                  <c:v>25.39</c:v>
                </c:pt>
                <c:pt idx="174">
                  <c:v>24.11</c:v>
                </c:pt>
                <c:pt idx="175">
                  <c:v>26.34</c:v>
                </c:pt>
                <c:pt idx="176">
                  <c:v>28.09</c:v>
                </c:pt>
                <c:pt idx="177">
                  <c:v>29</c:v>
                </c:pt>
                <c:pt idx="178">
                  <c:v>28.79</c:v>
                </c:pt>
                <c:pt idx="179">
                  <c:v>30.11</c:v>
                </c:pt>
                <c:pt idx="180">
                  <c:v>29.32</c:v>
                </c:pt>
                <c:pt idx="181">
                  <c:v>31.12</c:v>
                </c:pt>
                <c:pt idx="182">
                  <c:v>29.37</c:v>
                </c:pt>
                <c:pt idx="183">
                  <c:v>27.3</c:v>
                </c:pt>
                <c:pt idx="184">
                  <c:v>26.61</c:v>
                </c:pt>
                <c:pt idx="185">
                  <c:v>26.71</c:v>
                </c:pt>
                <c:pt idx="186">
                  <c:v>25.07</c:v>
                </c:pt>
                <c:pt idx="187">
                  <c:v>25.97</c:v>
                </c:pt>
                <c:pt idx="188">
                  <c:v>25.76</c:v>
                </c:pt>
                <c:pt idx="189">
                  <c:v>25.44</c:v>
                </c:pt>
                <c:pt idx="190">
                  <c:v>26.61</c:v>
                </c:pt>
                <c:pt idx="191">
                  <c:v>26.18</c:v>
                </c:pt>
                <c:pt idx="192">
                  <c:v>24.91</c:v>
                </c:pt>
                <c:pt idx="193">
                  <c:v>24.01</c:v>
                </c:pt>
                <c:pt idx="194">
                  <c:v>22.57</c:v>
                </c:pt>
                <c:pt idx="195">
                  <c:v>22.84</c:v>
                </c:pt>
                <c:pt idx="196">
                  <c:v>22.94</c:v>
                </c:pt>
                <c:pt idx="197">
                  <c:v>23.9</c:v>
                </c:pt>
                <c:pt idx="198">
                  <c:v>24.27</c:v>
                </c:pt>
                <c:pt idx="199">
                  <c:v>25.65</c:v>
                </c:pt>
                <c:pt idx="200">
                  <c:v>25.23</c:v>
                </c:pt>
                <c:pt idx="201">
                  <c:v>25.97</c:v>
                </c:pt>
                <c:pt idx="202">
                  <c:v>25.49</c:v>
                </c:pt>
                <c:pt idx="203">
                  <c:v>25.97</c:v>
                </c:pt>
                <c:pt idx="204">
                  <c:v>24.48</c:v>
                </c:pt>
                <c:pt idx="205">
                  <c:v>24.64</c:v>
                </c:pt>
                <c:pt idx="206">
                  <c:v>22.62</c:v>
                </c:pt>
                <c:pt idx="207">
                  <c:v>22.68</c:v>
                </c:pt>
                <c:pt idx="208">
                  <c:v>21.56</c:v>
                </c:pt>
                <c:pt idx="209">
                  <c:v>20.71</c:v>
                </c:pt>
                <c:pt idx="210">
                  <c:v>19.440000000000001</c:v>
                </c:pt>
                <c:pt idx="211">
                  <c:v>18.850000000000001</c:v>
                </c:pt>
                <c:pt idx="212">
                  <c:v>16.62</c:v>
                </c:pt>
                <c:pt idx="213">
                  <c:v>16.57</c:v>
                </c:pt>
                <c:pt idx="214">
                  <c:v>16.62</c:v>
                </c:pt>
                <c:pt idx="215">
                  <c:v>16.149999999999999</c:v>
                </c:pt>
                <c:pt idx="216">
                  <c:v>16.2</c:v>
                </c:pt>
                <c:pt idx="217">
                  <c:v>15.77</c:v>
                </c:pt>
                <c:pt idx="218">
                  <c:v>15.19</c:v>
                </c:pt>
                <c:pt idx="219">
                  <c:v>15.24</c:v>
                </c:pt>
                <c:pt idx="220">
                  <c:v>15.24</c:v>
                </c:pt>
                <c:pt idx="221">
                  <c:v>15.24</c:v>
                </c:pt>
                <c:pt idx="222">
                  <c:v>15.3</c:v>
                </c:pt>
                <c:pt idx="223">
                  <c:v>14.39</c:v>
                </c:pt>
                <c:pt idx="224">
                  <c:v>14.29</c:v>
                </c:pt>
                <c:pt idx="225">
                  <c:v>13.65</c:v>
                </c:pt>
                <c:pt idx="226">
                  <c:v>13.7</c:v>
                </c:pt>
                <c:pt idx="227">
                  <c:v>13.65</c:v>
                </c:pt>
                <c:pt idx="228">
                  <c:v>13.65</c:v>
                </c:pt>
                <c:pt idx="229">
                  <c:v>12.53</c:v>
                </c:pt>
                <c:pt idx="230">
                  <c:v>12.22</c:v>
                </c:pt>
                <c:pt idx="231">
                  <c:v>12.48</c:v>
                </c:pt>
                <c:pt idx="232">
                  <c:v>12.8</c:v>
                </c:pt>
                <c:pt idx="233">
                  <c:v>13.28</c:v>
                </c:pt>
                <c:pt idx="234">
                  <c:v>12.8</c:v>
                </c:pt>
                <c:pt idx="235">
                  <c:v>12.22</c:v>
                </c:pt>
                <c:pt idx="236">
                  <c:v>13.54</c:v>
                </c:pt>
                <c:pt idx="237">
                  <c:v>13.86</c:v>
                </c:pt>
                <c:pt idx="238">
                  <c:v>13.49</c:v>
                </c:pt>
                <c:pt idx="239">
                  <c:v>14.18</c:v>
                </c:pt>
                <c:pt idx="240">
                  <c:v>15.24</c:v>
                </c:pt>
                <c:pt idx="241">
                  <c:v>15.77</c:v>
                </c:pt>
                <c:pt idx="242">
                  <c:v>16.78</c:v>
                </c:pt>
                <c:pt idx="243">
                  <c:v>17.95</c:v>
                </c:pt>
                <c:pt idx="244">
                  <c:v>19.23</c:v>
                </c:pt>
                <c:pt idx="245">
                  <c:v>20.079999999999998</c:v>
                </c:pt>
                <c:pt idx="246">
                  <c:v>20.82</c:v>
                </c:pt>
                <c:pt idx="247">
                  <c:v>21.19</c:v>
                </c:pt>
                <c:pt idx="248">
                  <c:v>23.1</c:v>
                </c:pt>
                <c:pt idx="249">
                  <c:v>22.84</c:v>
                </c:pt>
                <c:pt idx="250">
                  <c:v>22.89</c:v>
                </c:pt>
                <c:pt idx="251">
                  <c:v>23.42</c:v>
                </c:pt>
                <c:pt idx="252">
                  <c:v>25.07</c:v>
                </c:pt>
                <c:pt idx="253">
                  <c:v>25.23</c:v>
                </c:pt>
                <c:pt idx="254">
                  <c:v>26.4</c:v>
                </c:pt>
                <c:pt idx="255">
                  <c:v>25.81</c:v>
                </c:pt>
                <c:pt idx="256">
                  <c:v>26.24</c:v>
                </c:pt>
                <c:pt idx="257">
                  <c:v>26.5</c:v>
                </c:pt>
                <c:pt idx="258">
                  <c:v>27.67</c:v>
                </c:pt>
                <c:pt idx="259">
                  <c:v>28.09</c:v>
                </c:pt>
                <c:pt idx="260">
                  <c:v>29.32</c:v>
                </c:pt>
                <c:pt idx="261">
                  <c:v>29.21</c:v>
                </c:pt>
                <c:pt idx="262">
                  <c:v>30.33</c:v>
                </c:pt>
                <c:pt idx="263">
                  <c:v>31.12</c:v>
                </c:pt>
                <c:pt idx="264">
                  <c:v>32.130000000000003</c:v>
                </c:pt>
                <c:pt idx="265">
                  <c:v>31.6</c:v>
                </c:pt>
                <c:pt idx="266">
                  <c:v>31.39</c:v>
                </c:pt>
                <c:pt idx="267">
                  <c:v>31.71</c:v>
                </c:pt>
                <c:pt idx="268">
                  <c:v>35</c:v>
                </c:pt>
                <c:pt idx="269">
                  <c:v>37.020000000000003</c:v>
                </c:pt>
                <c:pt idx="270">
                  <c:v>38.130000000000003</c:v>
                </c:pt>
                <c:pt idx="271">
                  <c:v>38.880000000000003</c:v>
                </c:pt>
                <c:pt idx="272">
                  <c:v>41.05</c:v>
                </c:pt>
                <c:pt idx="273">
                  <c:v>43.66</c:v>
                </c:pt>
                <c:pt idx="274">
                  <c:v>45.41</c:v>
                </c:pt>
                <c:pt idx="275">
                  <c:v>45.25</c:v>
                </c:pt>
                <c:pt idx="276">
                  <c:v>46.36</c:v>
                </c:pt>
                <c:pt idx="277">
                  <c:v>47.43</c:v>
                </c:pt>
                <c:pt idx="278">
                  <c:v>47.43</c:v>
                </c:pt>
                <c:pt idx="279">
                  <c:v>47.48</c:v>
                </c:pt>
                <c:pt idx="280">
                  <c:v>46.52</c:v>
                </c:pt>
                <c:pt idx="281">
                  <c:v>46.63</c:v>
                </c:pt>
                <c:pt idx="282">
                  <c:v>46.52</c:v>
                </c:pt>
                <c:pt idx="283">
                  <c:v>44.82</c:v>
                </c:pt>
                <c:pt idx="284">
                  <c:v>43.55</c:v>
                </c:pt>
                <c:pt idx="285">
                  <c:v>44.03</c:v>
                </c:pt>
                <c:pt idx="286">
                  <c:v>46.26</c:v>
                </c:pt>
                <c:pt idx="287">
                  <c:v>49.5</c:v>
                </c:pt>
                <c:pt idx="288">
                  <c:v>51.83</c:v>
                </c:pt>
                <c:pt idx="289">
                  <c:v>53.85</c:v>
                </c:pt>
                <c:pt idx="290">
                  <c:v>58.42</c:v>
                </c:pt>
                <c:pt idx="291">
                  <c:v>59.69</c:v>
                </c:pt>
                <c:pt idx="292">
                  <c:v>63.57</c:v>
                </c:pt>
                <c:pt idx="293">
                  <c:v>63.73</c:v>
                </c:pt>
                <c:pt idx="294">
                  <c:v>66.81</c:v>
                </c:pt>
                <c:pt idx="295">
                  <c:v>65.959999999999994</c:v>
                </c:pt>
                <c:pt idx="296">
                  <c:v>67.400000000000006</c:v>
                </c:pt>
                <c:pt idx="297">
                  <c:v>68.3</c:v>
                </c:pt>
                <c:pt idx="298">
                  <c:v>70.42</c:v>
                </c:pt>
                <c:pt idx="299">
                  <c:v>69.150000000000006</c:v>
                </c:pt>
                <c:pt idx="300">
                  <c:v>73.56</c:v>
                </c:pt>
                <c:pt idx="301">
                  <c:v>70.64</c:v>
                </c:pt>
                <c:pt idx="302">
                  <c:v>73.56</c:v>
                </c:pt>
                <c:pt idx="303">
                  <c:v>75.569999999999993</c:v>
                </c:pt>
                <c:pt idx="304">
                  <c:v>72.180000000000007</c:v>
                </c:pt>
                <c:pt idx="305">
                  <c:v>71.38</c:v>
                </c:pt>
                <c:pt idx="306">
                  <c:v>73.930000000000007</c:v>
                </c:pt>
                <c:pt idx="307">
                  <c:v>72.87</c:v>
                </c:pt>
                <c:pt idx="308">
                  <c:v>76.37</c:v>
                </c:pt>
                <c:pt idx="309">
                  <c:v>68.83</c:v>
                </c:pt>
                <c:pt idx="310">
                  <c:v>66.28</c:v>
                </c:pt>
                <c:pt idx="311">
                  <c:v>66.92</c:v>
                </c:pt>
                <c:pt idx="312">
                  <c:v>66.97</c:v>
                </c:pt>
                <c:pt idx="313">
                  <c:v>65.27</c:v>
                </c:pt>
                <c:pt idx="314">
                  <c:v>65.06</c:v>
                </c:pt>
                <c:pt idx="315">
                  <c:v>62.4</c:v>
                </c:pt>
                <c:pt idx="316">
                  <c:v>71.33</c:v>
                </c:pt>
                <c:pt idx="317">
                  <c:v>74.83</c:v>
                </c:pt>
                <c:pt idx="318">
                  <c:v>76.209999999999994</c:v>
                </c:pt>
                <c:pt idx="319">
                  <c:v>76.05</c:v>
                </c:pt>
                <c:pt idx="320">
                  <c:v>77.33</c:v>
                </c:pt>
                <c:pt idx="321">
                  <c:v>80.41</c:v>
                </c:pt>
                <c:pt idx="322">
                  <c:v>86.99</c:v>
                </c:pt>
                <c:pt idx="323">
                  <c:v>87.79</c:v>
                </c:pt>
                <c:pt idx="324">
                  <c:v>85.29</c:v>
                </c:pt>
                <c:pt idx="325">
                  <c:v>82.9</c:v>
                </c:pt>
                <c:pt idx="326">
                  <c:v>80.94</c:v>
                </c:pt>
                <c:pt idx="327">
                  <c:v>78.28</c:v>
                </c:pt>
                <c:pt idx="328">
                  <c:v>76.69</c:v>
                </c:pt>
                <c:pt idx="329">
                  <c:v>70.16</c:v>
                </c:pt>
                <c:pt idx="330">
                  <c:v>67.13</c:v>
                </c:pt>
                <c:pt idx="331">
                  <c:v>65.27</c:v>
                </c:pt>
                <c:pt idx="332">
                  <c:v>64</c:v>
                </c:pt>
                <c:pt idx="333">
                  <c:v>66.599999999999994</c:v>
                </c:pt>
                <c:pt idx="334">
                  <c:v>65.7</c:v>
                </c:pt>
                <c:pt idx="335">
                  <c:v>65.06</c:v>
                </c:pt>
                <c:pt idx="336">
                  <c:v>64.739999999999995</c:v>
                </c:pt>
                <c:pt idx="337">
                  <c:v>63.36</c:v>
                </c:pt>
                <c:pt idx="338">
                  <c:v>53.22</c:v>
                </c:pt>
                <c:pt idx="339">
                  <c:v>50.93</c:v>
                </c:pt>
                <c:pt idx="340">
                  <c:v>47.43</c:v>
                </c:pt>
                <c:pt idx="341">
                  <c:v>46.52</c:v>
                </c:pt>
                <c:pt idx="342">
                  <c:v>44.98</c:v>
                </c:pt>
                <c:pt idx="343">
                  <c:v>44.56</c:v>
                </c:pt>
                <c:pt idx="344">
                  <c:v>44.29</c:v>
                </c:pt>
                <c:pt idx="345">
                  <c:v>44.29</c:v>
                </c:pt>
                <c:pt idx="346">
                  <c:v>48.65</c:v>
                </c:pt>
                <c:pt idx="347">
                  <c:v>47.69</c:v>
                </c:pt>
                <c:pt idx="348">
                  <c:v>47.75</c:v>
                </c:pt>
                <c:pt idx="349">
                  <c:v>47.9</c:v>
                </c:pt>
                <c:pt idx="350">
                  <c:v>47.32</c:v>
                </c:pt>
                <c:pt idx="351">
                  <c:v>46.21</c:v>
                </c:pt>
                <c:pt idx="352">
                  <c:v>54.44</c:v>
                </c:pt>
                <c:pt idx="353">
                  <c:v>53.37</c:v>
                </c:pt>
                <c:pt idx="354">
                  <c:v>54.28</c:v>
                </c:pt>
                <c:pt idx="355">
                  <c:v>52.58</c:v>
                </c:pt>
                <c:pt idx="356">
                  <c:v>48.75</c:v>
                </c:pt>
                <c:pt idx="357">
                  <c:v>47.48</c:v>
                </c:pt>
                <c:pt idx="358">
                  <c:v>46.9</c:v>
                </c:pt>
                <c:pt idx="359">
                  <c:v>38.659999999999997</c:v>
                </c:pt>
                <c:pt idx="360">
                  <c:v>45.83</c:v>
                </c:pt>
                <c:pt idx="361">
                  <c:v>44.66</c:v>
                </c:pt>
                <c:pt idx="362">
                  <c:v>40.31</c:v>
                </c:pt>
                <c:pt idx="363">
                  <c:v>41.74</c:v>
                </c:pt>
                <c:pt idx="364">
                  <c:v>39.619999999999997</c:v>
                </c:pt>
                <c:pt idx="365">
                  <c:v>36.700000000000003</c:v>
                </c:pt>
                <c:pt idx="366">
                  <c:v>41.27</c:v>
                </c:pt>
                <c:pt idx="367">
                  <c:v>30.7</c:v>
                </c:pt>
                <c:pt idx="368">
                  <c:v>29.95</c:v>
                </c:pt>
                <c:pt idx="369">
                  <c:v>33.94</c:v>
                </c:pt>
                <c:pt idx="370">
                  <c:v>28.89</c:v>
                </c:pt>
                <c:pt idx="371">
                  <c:v>27.46</c:v>
                </c:pt>
                <c:pt idx="372">
                  <c:v>26.66</c:v>
                </c:pt>
                <c:pt idx="373">
                  <c:v>26.98</c:v>
                </c:pt>
                <c:pt idx="374">
                  <c:v>25.44</c:v>
                </c:pt>
                <c:pt idx="375">
                  <c:v>24.06</c:v>
                </c:pt>
                <c:pt idx="376">
                  <c:v>23.74</c:v>
                </c:pt>
                <c:pt idx="377">
                  <c:v>23.21</c:v>
                </c:pt>
                <c:pt idx="378">
                  <c:v>22.36</c:v>
                </c:pt>
                <c:pt idx="379">
                  <c:v>21.56</c:v>
                </c:pt>
                <c:pt idx="380">
                  <c:v>19.809999999999999</c:v>
                </c:pt>
                <c:pt idx="381">
                  <c:v>19.12</c:v>
                </c:pt>
                <c:pt idx="382">
                  <c:v>19.12</c:v>
                </c:pt>
                <c:pt idx="383">
                  <c:v>18.91</c:v>
                </c:pt>
                <c:pt idx="384">
                  <c:v>18.48</c:v>
                </c:pt>
                <c:pt idx="385">
                  <c:v>18.11</c:v>
                </c:pt>
                <c:pt idx="386">
                  <c:v>17.53</c:v>
                </c:pt>
                <c:pt idx="387">
                  <c:v>17.100000000000001</c:v>
                </c:pt>
                <c:pt idx="388">
                  <c:v>17.21</c:v>
                </c:pt>
                <c:pt idx="389">
                  <c:v>17.21</c:v>
                </c:pt>
                <c:pt idx="390">
                  <c:v>13.81</c:v>
                </c:pt>
                <c:pt idx="391">
                  <c:v>14.02</c:v>
                </c:pt>
                <c:pt idx="392">
                  <c:v>13.65</c:v>
                </c:pt>
                <c:pt idx="393">
                  <c:v>13.33</c:v>
                </c:pt>
                <c:pt idx="394">
                  <c:v>13.06</c:v>
                </c:pt>
                <c:pt idx="395">
                  <c:v>12.64</c:v>
                </c:pt>
                <c:pt idx="396">
                  <c:v>12.64</c:v>
                </c:pt>
                <c:pt idx="397">
                  <c:v>15.93</c:v>
                </c:pt>
                <c:pt idx="398">
                  <c:v>14.55</c:v>
                </c:pt>
                <c:pt idx="399">
                  <c:v>14.66</c:v>
                </c:pt>
                <c:pt idx="400">
                  <c:v>14.82</c:v>
                </c:pt>
                <c:pt idx="401">
                  <c:v>14.82</c:v>
                </c:pt>
                <c:pt idx="402">
                  <c:v>15.08</c:v>
                </c:pt>
                <c:pt idx="403">
                  <c:v>15.08</c:v>
                </c:pt>
                <c:pt idx="404">
                  <c:v>14.23</c:v>
                </c:pt>
                <c:pt idx="405">
                  <c:v>14.92</c:v>
                </c:pt>
                <c:pt idx="406">
                  <c:v>15.14</c:v>
                </c:pt>
                <c:pt idx="407">
                  <c:v>15.08</c:v>
                </c:pt>
                <c:pt idx="408">
                  <c:v>14.55</c:v>
                </c:pt>
                <c:pt idx="409">
                  <c:v>13.54</c:v>
                </c:pt>
                <c:pt idx="410">
                  <c:v>13.54</c:v>
                </c:pt>
                <c:pt idx="411">
                  <c:v>13.97</c:v>
                </c:pt>
                <c:pt idx="412">
                  <c:v>14.82</c:v>
                </c:pt>
                <c:pt idx="413">
                  <c:v>14.82</c:v>
                </c:pt>
                <c:pt idx="414">
                  <c:v>15.35</c:v>
                </c:pt>
                <c:pt idx="415">
                  <c:v>16.04</c:v>
                </c:pt>
                <c:pt idx="416">
                  <c:v>17.47</c:v>
                </c:pt>
                <c:pt idx="417">
                  <c:v>17.47</c:v>
                </c:pt>
                <c:pt idx="418">
                  <c:v>17.79</c:v>
                </c:pt>
                <c:pt idx="419">
                  <c:v>16.78</c:v>
                </c:pt>
                <c:pt idx="420">
                  <c:v>16.78</c:v>
                </c:pt>
                <c:pt idx="421">
                  <c:v>16.62</c:v>
                </c:pt>
                <c:pt idx="422">
                  <c:v>16.989999999999998</c:v>
                </c:pt>
                <c:pt idx="423">
                  <c:v>16.57</c:v>
                </c:pt>
                <c:pt idx="424">
                  <c:v>16.57</c:v>
                </c:pt>
                <c:pt idx="425">
                  <c:v>15.93</c:v>
                </c:pt>
                <c:pt idx="426">
                  <c:v>15.99</c:v>
                </c:pt>
                <c:pt idx="427">
                  <c:v>15.88</c:v>
                </c:pt>
                <c:pt idx="428">
                  <c:v>15.77</c:v>
                </c:pt>
                <c:pt idx="429">
                  <c:v>15.3</c:v>
                </c:pt>
                <c:pt idx="430">
                  <c:v>15.19</c:v>
                </c:pt>
                <c:pt idx="431">
                  <c:v>15.19</c:v>
                </c:pt>
                <c:pt idx="432">
                  <c:v>15.19</c:v>
                </c:pt>
                <c:pt idx="433">
                  <c:v>14.82</c:v>
                </c:pt>
                <c:pt idx="434">
                  <c:v>15.03</c:v>
                </c:pt>
                <c:pt idx="435">
                  <c:v>15.24</c:v>
                </c:pt>
                <c:pt idx="436">
                  <c:v>14.98</c:v>
                </c:pt>
                <c:pt idx="437">
                  <c:v>13.28</c:v>
                </c:pt>
                <c:pt idx="438">
                  <c:v>13.28</c:v>
                </c:pt>
                <c:pt idx="439">
                  <c:v>15.72</c:v>
                </c:pt>
                <c:pt idx="440">
                  <c:v>15.93</c:v>
                </c:pt>
                <c:pt idx="441">
                  <c:v>15.14</c:v>
                </c:pt>
                <c:pt idx="442">
                  <c:v>14.71</c:v>
                </c:pt>
                <c:pt idx="443">
                  <c:v>14.92</c:v>
                </c:pt>
                <c:pt idx="444">
                  <c:v>16.62</c:v>
                </c:pt>
                <c:pt idx="445">
                  <c:v>16.62</c:v>
                </c:pt>
                <c:pt idx="446">
                  <c:v>14.07</c:v>
                </c:pt>
                <c:pt idx="447">
                  <c:v>13.06</c:v>
                </c:pt>
                <c:pt idx="448">
                  <c:v>13.76</c:v>
                </c:pt>
                <c:pt idx="449">
                  <c:v>13.01</c:v>
                </c:pt>
                <c:pt idx="450">
                  <c:v>12.22</c:v>
                </c:pt>
                <c:pt idx="451">
                  <c:v>11.9</c:v>
                </c:pt>
                <c:pt idx="452">
                  <c:v>12.32</c:v>
                </c:pt>
                <c:pt idx="453">
                  <c:v>11.63</c:v>
                </c:pt>
                <c:pt idx="454">
                  <c:v>11.79</c:v>
                </c:pt>
                <c:pt idx="455">
                  <c:v>10.67</c:v>
                </c:pt>
                <c:pt idx="456">
                  <c:v>10.89</c:v>
                </c:pt>
                <c:pt idx="457">
                  <c:v>10.73</c:v>
                </c:pt>
                <c:pt idx="458">
                  <c:v>10.039999999999999</c:v>
                </c:pt>
                <c:pt idx="459">
                  <c:v>10.36</c:v>
                </c:pt>
                <c:pt idx="460">
                  <c:v>11.37</c:v>
                </c:pt>
                <c:pt idx="461">
                  <c:v>11.74</c:v>
                </c:pt>
                <c:pt idx="462">
                  <c:v>11.42</c:v>
                </c:pt>
                <c:pt idx="463">
                  <c:v>11.26</c:v>
                </c:pt>
                <c:pt idx="464">
                  <c:v>11.15</c:v>
                </c:pt>
                <c:pt idx="465">
                  <c:v>11.37</c:v>
                </c:pt>
                <c:pt idx="466">
                  <c:v>11.63</c:v>
                </c:pt>
                <c:pt idx="467">
                  <c:v>9.83</c:v>
                </c:pt>
                <c:pt idx="468">
                  <c:v>9.24</c:v>
                </c:pt>
                <c:pt idx="469">
                  <c:v>8.82</c:v>
                </c:pt>
                <c:pt idx="470">
                  <c:v>8.5</c:v>
                </c:pt>
                <c:pt idx="471">
                  <c:v>8.5500000000000007</c:v>
                </c:pt>
                <c:pt idx="472">
                  <c:v>8.5</c:v>
                </c:pt>
                <c:pt idx="473">
                  <c:v>8.44</c:v>
                </c:pt>
                <c:pt idx="474">
                  <c:v>8.34</c:v>
                </c:pt>
                <c:pt idx="475">
                  <c:v>8.5500000000000007</c:v>
                </c:pt>
                <c:pt idx="476">
                  <c:v>8.7100000000000009</c:v>
                </c:pt>
                <c:pt idx="477">
                  <c:v>8.6</c:v>
                </c:pt>
                <c:pt idx="478">
                  <c:v>8.5</c:v>
                </c:pt>
                <c:pt idx="479">
                  <c:v>8.34</c:v>
                </c:pt>
                <c:pt idx="480">
                  <c:v>8.5500000000000007</c:v>
                </c:pt>
                <c:pt idx="481">
                  <c:v>8.7100000000000009</c:v>
                </c:pt>
                <c:pt idx="482">
                  <c:v>8.39</c:v>
                </c:pt>
                <c:pt idx="483">
                  <c:v>8.5</c:v>
                </c:pt>
                <c:pt idx="484">
                  <c:v>8.82</c:v>
                </c:pt>
                <c:pt idx="485">
                  <c:v>8.76</c:v>
                </c:pt>
                <c:pt idx="486">
                  <c:v>8.66</c:v>
                </c:pt>
                <c:pt idx="487">
                  <c:v>8.5500000000000007</c:v>
                </c:pt>
                <c:pt idx="488">
                  <c:v>8.44</c:v>
                </c:pt>
                <c:pt idx="489">
                  <c:v>8.1300000000000008</c:v>
                </c:pt>
                <c:pt idx="490">
                  <c:v>7.75</c:v>
                </c:pt>
                <c:pt idx="491">
                  <c:v>7.38</c:v>
                </c:pt>
                <c:pt idx="492">
                  <c:v>7.12</c:v>
                </c:pt>
                <c:pt idx="493">
                  <c:v>6.69</c:v>
                </c:pt>
                <c:pt idx="494">
                  <c:v>5.95</c:v>
                </c:pt>
                <c:pt idx="495">
                  <c:v>5.15</c:v>
                </c:pt>
                <c:pt idx="496">
                  <c:v>5.74</c:v>
                </c:pt>
                <c:pt idx="497">
                  <c:v>5.58</c:v>
                </c:pt>
                <c:pt idx="498">
                  <c:v>5.68</c:v>
                </c:pt>
                <c:pt idx="499">
                  <c:v>5.9</c:v>
                </c:pt>
                <c:pt idx="500">
                  <c:v>6.21</c:v>
                </c:pt>
                <c:pt idx="501">
                  <c:v>6.69</c:v>
                </c:pt>
                <c:pt idx="502">
                  <c:v>7.22</c:v>
                </c:pt>
                <c:pt idx="503">
                  <c:v>6.43</c:v>
                </c:pt>
                <c:pt idx="504">
                  <c:v>6.16</c:v>
                </c:pt>
                <c:pt idx="505">
                  <c:v>5.79</c:v>
                </c:pt>
                <c:pt idx="506">
                  <c:v>5.42</c:v>
                </c:pt>
                <c:pt idx="507">
                  <c:v>5.58</c:v>
                </c:pt>
                <c:pt idx="508">
                  <c:v>5.47</c:v>
                </c:pt>
                <c:pt idx="509">
                  <c:v>5.36</c:v>
                </c:pt>
                <c:pt idx="510">
                  <c:v>5.0999999999999996</c:v>
                </c:pt>
                <c:pt idx="511">
                  <c:v>4.7300000000000004</c:v>
                </c:pt>
                <c:pt idx="512">
                  <c:v>4.62</c:v>
                </c:pt>
                <c:pt idx="513">
                  <c:v>4.1399999999999997</c:v>
                </c:pt>
                <c:pt idx="514">
                  <c:v>4.04</c:v>
                </c:pt>
                <c:pt idx="515">
                  <c:v>3.93</c:v>
                </c:pt>
                <c:pt idx="516">
                  <c:v>3.82</c:v>
                </c:pt>
                <c:pt idx="517">
                  <c:v>4.04</c:v>
                </c:pt>
                <c:pt idx="518">
                  <c:v>4.51</c:v>
                </c:pt>
                <c:pt idx="519">
                  <c:v>4.57</c:v>
                </c:pt>
                <c:pt idx="520">
                  <c:v>4.7300000000000004</c:v>
                </c:pt>
                <c:pt idx="521">
                  <c:v>4.57</c:v>
                </c:pt>
                <c:pt idx="522">
                  <c:v>4.46</c:v>
                </c:pt>
                <c:pt idx="523">
                  <c:v>4.3499999999999996</c:v>
                </c:pt>
                <c:pt idx="524">
                  <c:v>4.04</c:v>
                </c:pt>
                <c:pt idx="525">
                  <c:v>3.61</c:v>
                </c:pt>
                <c:pt idx="526">
                  <c:v>3.61</c:v>
                </c:pt>
                <c:pt idx="527">
                  <c:v>3.61</c:v>
                </c:pt>
                <c:pt idx="528">
                  <c:v>3.77</c:v>
                </c:pt>
                <c:pt idx="529">
                  <c:v>3.93</c:v>
                </c:pt>
                <c:pt idx="530">
                  <c:v>4.09</c:v>
                </c:pt>
                <c:pt idx="531">
                  <c:v>3.98</c:v>
                </c:pt>
                <c:pt idx="532">
                  <c:v>4.2</c:v>
                </c:pt>
                <c:pt idx="533">
                  <c:v>4.57</c:v>
                </c:pt>
                <c:pt idx="534">
                  <c:v>4.99</c:v>
                </c:pt>
                <c:pt idx="535">
                  <c:v>5.26</c:v>
                </c:pt>
                <c:pt idx="536">
                  <c:v>5.52</c:v>
                </c:pt>
                <c:pt idx="537">
                  <c:v>5.79</c:v>
                </c:pt>
                <c:pt idx="538">
                  <c:v>6.64</c:v>
                </c:pt>
                <c:pt idx="539">
                  <c:v>7.06</c:v>
                </c:pt>
                <c:pt idx="540">
                  <c:v>7.54</c:v>
                </c:pt>
                <c:pt idx="541">
                  <c:v>7.75</c:v>
                </c:pt>
                <c:pt idx="542">
                  <c:v>7.91</c:v>
                </c:pt>
                <c:pt idx="543">
                  <c:v>8.02</c:v>
                </c:pt>
                <c:pt idx="544">
                  <c:v>8.18</c:v>
                </c:pt>
                <c:pt idx="545">
                  <c:v>8.66</c:v>
                </c:pt>
                <c:pt idx="546">
                  <c:v>9.77</c:v>
                </c:pt>
                <c:pt idx="547">
                  <c:v>9.98</c:v>
                </c:pt>
                <c:pt idx="548">
                  <c:v>10.89</c:v>
                </c:pt>
                <c:pt idx="549">
                  <c:v>11.37</c:v>
                </c:pt>
                <c:pt idx="550">
                  <c:v>11.84</c:v>
                </c:pt>
                <c:pt idx="551">
                  <c:v>12.32</c:v>
                </c:pt>
                <c:pt idx="552">
                  <c:v>12.91</c:v>
                </c:pt>
                <c:pt idx="553">
                  <c:v>13.12</c:v>
                </c:pt>
                <c:pt idx="554">
                  <c:v>14.71</c:v>
                </c:pt>
                <c:pt idx="555">
                  <c:v>16.57</c:v>
                </c:pt>
                <c:pt idx="556">
                  <c:v>17.420000000000002</c:v>
                </c:pt>
                <c:pt idx="557">
                  <c:v>18.22</c:v>
                </c:pt>
                <c:pt idx="558">
                  <c:v>19.010000000000002</c:v>
                </c:pt>
                <c:pt idx="559">
                  <c:v>21.77</c:v>
                </c:pt>
                <c:pt idx="560">
                  <c:v>23.9</c:v>
                </c:pt>
                <c:pt idx="561">
                  <c:v>26.18</c:v>
                </c:pt>
                <c:pt idx="562">
                  <c:v>27.35</c:v>
                </c:pt>
                <c:pt idx="563">
                  <c:v>27.51</c:v>
                </c:pt>
                <c:pt idx="564">
                  <c:v>27.72</c:v>
                </c:pt>
                <c:pt idx="565">
                  <c:v>27.88</c:v>
                </c:pt>
                <c:pt idx="566">
                  <c:v>28.47</c:v>
                </c:pt>
                <c:pt idx="567">
                  <c:v>29.21</c:v>
                </c:pt>
                <c:pt idx="568">
                  <c:v>29.26</c:v>
                </c:pt>
                <c:pt idx="569">
                  <c:v>30.06</c:v>
                </c:pt>
                <c:pt idx="570">
                  <c:v>31.07</c:v>
                </c:pt>
                <c:pt idx="571">
                  <c:v>32.130000000000003</c:v>
                </c:pt>
                <c:pt idx="572">
                  <c:v>33.19</c:v>
                </c:pt>
                <c:pt idx="573">
                  <c:v>34.31</c:v>
                </c:pt>
                <c:pt idx="574">
                  <c:v>37.97</c:v>
                </c:pt>
                <c:pt idx="575">
                  <c:v>38.29</c:v>
                </c:pt>
                <c:pt idx="576">
                  <c:v>37.020000000000003</c:v>
                </c:pt>
                <c:pt idx="577">
                  <c:v>36.33</c:v>
                </c:pt>
                <c:pt idx="578">
                  <c:v>35.58</c:v>
                </c:pt>
                <c:pt idx="579">
                  <c:v>34.89</c:v>
                </c:pt>
                <c:pt idx="580">
                  <c:v>35.85</c:v>
                </c:pt>
                <c:pt idx="581">
                  <c:v>34.36</c:v>
                </c:pt>
                <c:pt idx="582">
                  <c:v>35.85</c:v>
                </c:pt>
                <c:pt idx="583">
                  <c:v>37.5</c:v>
                </c:pt>
                <c:pt idx="584">
                  <c:v>40.58</c:v>
                </c:pt>
                <c:pt idx="585">
                  <c:v>43.6</c:v>
                </c:pt>
                <c:pt idx="586">
                  <c:v>46.68</c:v>
                </c:pt>
                <c:pt idx="587">
                  <c:v>48.12</c:v>
                </c:pt>
                <c:pt idx="588">
                  <c:v>49.23</c:v>
                </c:pt>
                <c:pt idx="589">
                  <c:v>53.85</c:v>
                </c:pt>
                <c:pt idx="590">
                  <c:v>58.05</c:v>
                </c:pt>
                <c:pt idx="591">
                  <c:v>57.15</c:v>
                </c:pt>
                <c:pt idx="592">
                  <c:v>56.24</c:v>
                </c:pt>
                <c:pt idx="593">
                  <c:v>55.29</c:v>
                </c:pt>
                <c:pt idx="594">
                  <c:v>50.83</c:v>
                </c:pt>
                <c:pt idx="595">
                  <c:v>53.43</c:v>
                </c:pt>
                <c:pt idx="596">
                  <c:v>52.31</c:v>
                </c:pt>
                <c:pt idx="597">
                  <c:v>53.75</c:v>
                </c:pt>
                <c:pt idx="598">
                  <c:v>56.08</c:v>
                </c:pt>
                <c:pt idx="599">
                  <c:v>53.75</c:v>
                </c:pt>
                <c:pt idx="600">
                  <c:v>59.8</c:v>
                </c:pt>
                <c:pt idx="601">
                  <c:v>67.56</c:v>
                </c:pt>
                <c:pt idx="602">
                  <c:v>66.12</c:v>
                </c:pt>
                <c:pt idx="603">
                  <c:v>64.319999999999993</c:v>
                </c:pt>
                <c:pt idx="604">
                  <c:v>65.48</c:v>
                </c:pt>
                <c:pt idx="605">
                  <c:v>64.05</c:v>
                </c:pt>
                <c:pt idx="606">
                  <c:v>63.84</c:v>
                </c:pt>
                <c:pt idx="607">
                  <c:v>62.35</c:v>
                </c:pt>
                <c:pt idx="608">
                  <c:v>63.68</c:v>
                </c:pt>
                <c:pt idx="609">
                  <c:v>63.94</c:v>
                </c:pt>
                <c:pt idx="610">
                  <c:v>64.95</c:v>
                </c:pt>
                <c:pt idx="611">
                  <c:v>64.319999999999993</c:v>
                </c:pt>
                <c:pt idx="612">
                  <c:v>64.739999999999995</c:v>
                </c:pt>
                <c:pt idx="613">
                  <c:v>65.48</c:v>
                </c:pt>
                <c:pt idx="614">
                  <c:v>66.86</c:v>
                </c:pt>
                <c:pt idx="615">
                  <c:v>63.25</c:v>
                </c:pt>
                <c:pt idx="616">
                  <c:v>65.75</c:v>
                </c:pt>
                <c:pt idx="617">
                  <c:v>70</c:v>
                </c:pt>
                <c:pt idx="618">
                  <c:v>71.010000000000005</c:v>
                </c:pt>
                <c:pt idx="619">
                  <c:v>71.7</c:v>
                </c:pt>
                <c:pt idx="620">
                  <c:v>71.27</c:v>
                </c:pt>
                <c:pt idx="621">
                  <c:v>68.88</c:v>
                </c:pt>
                <c:pt idx="622">
                  <c:v>72.489999999999995</c:v>
                </c:pt>
                <c:pt idx="623">
                  <c:v>70.099999999999994</c:v>
                </c:pt>
                <c:pt idx="624">
                  <c:v>65.7</c:v>
                </c:pt>
                <c:pt idx="625">
                  <c:v>64.95</c:v>
                </c:pt>
                <c:pt idx="626">
                  <c:v>64.05</c:v>
                </c:pt>
                <c:pt idx="627">
                  <c:v>63.04</c:v>
                </c:pt>
                <c:pt idx="628">
                  <c:v>61.98</c:v>
                </c:pt>
                <c:pt idx="629">
                  <c:v>55.39</c:v>
                </c:pt>
                <c:pt idx="630">
                  <c:v>60.39</c:v>
                </c:pt>
                <c:pt idx="631">
                  <c:v>65.06</c:v>
                </c:pt>
                <c:pt idx="632">
                  <c:v>63.84</c:v>
                </c:pt>
                <c:pt idx="633">
                  <c:v>63.78</c:v>
                </c:pt>
                <c:pt idx="634">
                  <c:v>64.53</c:v>
                </c:pt>
                <c:pt idx="635">
                  <c:v>66.97</c:v>
                </c:pt>
                <c:pt idx="636">
                  <c:v>70.69</c:v>
                </c:pt>
                <c:pt idx="637">
                  <c:v>67.08</c:v>
                </c:pt>
                <c:pt idx="638">
                  <c:v>62.46</c:v>
                </c:pt>
                <c:pt idx="639">
                  <c:v>62.19</c:v>
                </c:pt>
                <c:pt idx="640">
                  <c:v>61.77</c:v>
                </c:pt>
                <c:pt idx="641">
                  <c:v>61.29</c:v>
                </c:pt>
                <c:pt idx="642">
                  <c:v>59.75</c:v>
                </c:pt>
                <c:pt idx="643">
                  <c:v>58.85</c:v>
                </c:pt>
                <c:pt idx="644">
                  <c:v>56.51</c:v>
                </c:pt>
                <c:pt idx="645">
                  <c:v>53.06</c:v>
                </c:pt>
                <c:pt idx="646">
                  <c:v>50.03</c:v>
                </c:pt>
                <c:pt idx="647">
                  <c:v>47.37</c:v>
                </c:pt>
                <c:pt idx="648">
                  <c:v>46.05</c:v>
                </c:pt>
                <c:pt idx="649">
                  <c:v>45.36</c:v>
                </c:pt>
                <c:pt idx="650">
                  <c:v>42.17</c:v>
                </c:pt>
                <c:pt idx="651">
                  <c:v>42.17</c:v>
                </c:pt>
                <c:pt idx="652">
                  <c:v>40.58</c:v>
                </c:pt>
                <c:pt idx="653">
                  <c:v>38.5</c:v>
                </c:pt>
                <c:pt idx="654">
                  <c:v>38.29</c:v>
                </c:pt>
                <c:pt idx="655">
                  <c:v>37.76</c:v>
                </c:pt>
                <c:pt idx="656">
                  <c:v>36.590000000000003</c:v>
                </c:pt>
                <c:pt idx="657">
                  <c:v>35.42</c:v>
                </c:pt>
                <c:pt idx="658">
                  <c:v>31.44</c:v>
                </c:pt>
                <c:pt idx="659">
                  <c:v>26.45</c:v>
                </c:pt>
                <c:pt idx="660">
                  <c:v>27.51</c:v>
                </c:pt>
                <c:pt idx="661">
                  <c:v>26.93</c:v>
                </c:pt>
                <c:pt idx="662">
                  <c:v>26.93</c:v>
                </c:pt>
                <c:pt idx="663">
                  <c:v>25.65</c:v>
                </c:pt>
                <c:pt idx="664">
                  <c:v>24.86</c:v>
                </c:pt>
                <c:pt idx="665">
                  <c:v>24.32</c:v>
                </c:pt>
                <c:pt idx="666">
                  <c:v>28.52</c:v>
                </c:pt>
                <c:pt idx="667">
                  <c:v>26.34</c:v>
                </c:pt>
                <c:pt idx="668">
                  <c:v>26.13</c:v>
                </c:pt>
                <c:pt idx="669">
                  <c:v>26.13</c:v>
                </c:pt>
                <c:pt idx="670">
                  <c:v>25.76</c:v>
                </c:pt>
                <c:pt idx="671">
                  <c:v>25.55</c:v>
                </c:pt>
                <c:pt idx="672">
                  <c:v>24.96</c:v>
                </c:pt>
                <c:pt idx="673">
                  <c:v>20.77</c:v>
                </c:pt>
                <c:pt idx="674">
                  <c:v>18.75</c:v>
                </c:pt>
                <c:pt idx="675">
                  <c:v>18.690000000000001</c:v>
                </c:pt>
                <c:pt idx="676">
                  <c:v>18.690000000000001</c:v>
                </c:pt>
                <c:pt idx="677">
                  <c:v>17.260000000000002</c:v>
                </c:pt>
                <c:pt idx="678">
                  <c:v>17.309999999999999</c:v>
                </c:pt>
                <c:pt idx="679">
                  <c:v>18.38</c:v>
                </c:pt>
                <c:pt idx="680">
                  <c:v>22.89</c:v>
                </c:pt>
                <c:pt idx="681">
                  <c:v>23.85</c:v>
                </c:pt>
                <c:pt idx="682">
                  <c:v>23.53</c:v>
                </c:pt>
                <c:pt idx="683">
                  <c:v>23.53</c:v>
                </c:pt>
                <c:pt idx="684">
                  <c:v>23.53</c:v>
                </c:pt>
                <c:pt idx="685">
                  <c:v>24.01</c:v>
                </c:pt>
                <c:pt idx="686">
                  <c:v>23.47</c:v>
                </c:pt>
                <c:pt idx="687">
                  <c:v>22.68</c:v>
                </c:pt>
                <c:pt idx="688">
                  <c:v>21.62</c:v>
                </c:pt>
                <c:pt idx="689">
                  <c:v>21.4</c:v>
                </c:pt>
                <c:pt idx="690">
                  <c:v>21.4</c:v>
                </c:pt>
                <c:pt idx="691">
                  <c:v>21.77</c:v>
                </c:pt>
                <c:pt idx="692">
                  <c:v>19.54</c:v>
                </c:pt>
                <c:pt idx="693">
                  <c:v>18.059999999999999</c:v>
                </c:pt>
                <c:pt idx="694">
                  <c:v>17.21</c:v>
                </c:pt>
                <c:pt idx="695">
                  <c:v>17.37</c:v>
                </c:pt>
                <c:pt idx="696">
                  <c:v>17.260000000000002</c:v>
                </c:pt>
                <c:pt idx="697">
                  <c:v>17.260000000000002</c:v>
                </c:pt>
                <c:pt idx="698">
                  <c:v>17.47</c:v>
                </c:pt>
                <c:pt idx="699">
                  <c:v>17.63</c:v>
                </c:pt>
                <c:pt idx="700">
                  <c:v>16.89</c:v>
                </c:pt>
                <c:pt idx="701">
                  <c:v>17.47</c:v>
                </c:pt>
                <c:pt idx="702">
                  <c:v>14.5</c:v>
                </c:pt>
                <c:pt idx="703">
                  <c:v>13.33</c:v>
                </c:pt>
                <c:pt idx="704">
                  <c:v>13.33</c:v>
                </c:pt>
                <c:pt idx="705">
                  <c:v>16.84</c:v>
                </c:pt>
                <c:pt idx="706">
                  <c:v>21.35</c:v>
                </c:pt>
                <c:pt idx="707">
                  <c:v>24.16</c:v>
                </c:pt>
                <c:pt idx="708">
                  <c:v>27.72</c:v>
                </c:pt>
                <c:pt idx="709">
                  <c:v>27.72</c:v>
                </c:pt>
                <c:pt idx="710">
                  <c:v>27.72</c:v>
                </c:pt>
                <c:pt idx="711">
                  <c:v>27.72</c:v>
                </c:pt>
                <c:pt idx="712">
                  <c:v>30.96</c:v>
                </c:pt>
                <c:pt idx="713">
                  <c:v>36.33</c:v>
                </c:pt>
                <c:pt idx="714">
                  <c:v>41.74</c:v>
                </c:pt>
                <c:pt idx="715">
                  <c:v>48.12</c:v>
                </c:pt>
                <c:pt idx="716">
                  <c:v>58.26</c:v>
                </c:pt>
                <c:pt idx="717">
                  <c:v>61.18</c:v>
                </c:pt>
                <c:pt idx="718">
                  <c:v>61.18</c:v>
                </c:pt>
                <c:pt idx="719">
                  <c:v>61.77</c:v>
                </c:pt>
                <c:pt idx="720">
                  <c:v>66.28</c:v>
                </c:pt>
                <c:pt idx="721">
                  <c:v>76.739999999999995</c:v>
                </c:pt>
                <c:pt idx="722">
                  <c:v>81.099999999999994</c:v>
                </c:pt>
                <c:pt idx="723">
                  <c:v>95.76</c:v>
                </c:pt>
                <c:pt idx="724">
                  <c:v>101.7</c:v>
                </c:pt>
                <c:pt idx="725">
                  <c:v>101.7</c:v>
                </c:pt>
                <c:pt idx="726">
                  <c:v>90.34</c:v>
                </c:pt>
                <c:pt idx="727">
                  <c:v>99.74</c:v>
                </c:pt>
                <c:pt idx="728">
                  <c:v>112.75</c:v>
                </c:pt>
                <c:pt idx="729">
                  <c:v>121.25</c:v>
                </c:pt>
                <c:pt idx="730">
                  <c:v>124.59</c:v>
                </c:pt>
                <c:pt idx="731">
                  <c:v>130.49</c:v>
                </c:pt>
                <c:pt idx="732">
                  <c:v>130.49</c:v>
                </c:pt>
                <c:pt idx="733">
                  <c:v>153.27000000000001</c:v>
                </c:pt>
                <c:pt idx="734">
                  <c:v>152.94999999999999</c:v>
                </c:pt>
                <c:pt idx="735">
                  <c:v>149.56</c:v>
                </c:pt>
                <c:pt idx="736">
                  <c:v>151.94999999999999</c:v>
                </c:pt>
                <c:pt idx="737">
                  <c:v>151.57</c:v>
                </c:pt>
                <c:pt idx="738">
                  <c:v>149.18</c:v>
                </c:pt>
                <c:pt idx="739">
                  <c:v>149.18</c:v>
                </c:pt>
                <c:pt idx="740">
                  <c:v>146</c:v>
                </c:pt>
                <c:pt idx="741">
                  <c:v>135.69</c:v>
                </c:pt>
                <c:pt idx="742">
                  <c:v>122.31</c:v>
                </c:pt>
                <c:pt idx="743">
                  <c:v>112.59</c:v>
                </c:pt>
                <c:pt idx="744">
                  <c:v>103.3</c:v>
                </c:pt>
                <c:pt idx="745">
                  <c:v>101.23</c:v>
                </c:pt>
                <c:pt idx="746">
                  <c:v>101.23</c:v>
                </c:pt>
                <c:pt idx="747">
                  <c:v>96.71</c:v>
                </c:pt>
                <c:pt idx="748">
                  <c:v>97.83</c:v>
                </c:pt>
                <c:pt idx="749">
                  <c:v>99.69</c:v>
                </c:pt>
                <c:pt idx="750">
                  <c:v>98.68</c:v>
                </c:pt>
                <c:pt idx="751">
                  <c:v>93.53</c:v>
                </c:pt>
                <c:pt idx="752">
                  <c:v>91.56</c:v>
                </c:pt>
                <c:pt idx="753">
                  <c:v>91.56</c:v>
                </c:pt>
                <c:pt idx="754">
                  <c:v>87.79</c:v>
                </c:pt>
                <c:pt idx="755">
                  <c:v>86.78</c:v>
                </c:pt>
                <c:pt idx="756">
                  <c:v>84.92</c:v>
                </c:pt>
                <c:pt idx="757">
                  <c:v>82.37</c:v>
                </c:pt>
                <c:pt idx="758">
                  <c:v>85.88</c:v>
                </c:pt>
                <c:pt idx="759">
                  <c:v>86.3</c:v>
                </c:pt>
                <c:pt idx="760">
                  <c:v>86.3</c:v>
                </c:pt>
                <c:pt idx="761">
                  <c:v>74.989999999999995</c:v>
                </c:pt>
                <c:pt idx="762">
                  <c:v>76.319999999999993</c:v>
                </c:pt>
                <c:pt idx="763">
                  <c:v>76.209999999999994</c:v>
                </c:pt>
                <c:pt idx="764">
                  <c:v>79.08</c:v>
                </c:pt>
                <c:pt idx="765">
                  <c:v>77.86</c:v>
                </c:pt>
                <c:pt idx="766">
                  <c:v>69.2</c:v>
                </c:pt>
                <c:pt idx="767">
                  <c:v>69.2</c:v>
                </c:pt>
                <c:pt idx="768">
                  <c:v>88.37</c:v>
                </c:pt>
                <c:pt idx="769">
                  <c:v>82.43</c:v>
                </c:pt>
                <c:pt idx="770">
                  <c:v>78.12</c:v>
                </c:pt>
                <c:pt idx="771">
                  <c:v>70.790000000000006</c:v>
                </c:pt>
                <c:pt idx="772">
                  <c:v>67.08</c:v>
                </c:pt>
                <c:pt idx="773">
                  <c:v>67.08</c:v>
                </c:pt>
                <c:pt idx="774">
                  <c:v>67.08</c:v>
                </c:pt>
                <c:pt idx="775">
                  <c:v>60.6</c:v>
                </c:pt>
                <c:pt idx="776">
                  <c:v>54.91</c:v>
                </c:pt>
                <c:pt idx="777">
                  <c:v>49.71</c:v>
                </c:pt>
                <c:pt idx="778">
                  <c:v>46.58</c:v>
                </c:pt>
                <c:pt idx="779">
                  <c:v>41.32</c:v>
                </c:pt>
                <c:pt idx="780">
                  <c:v>41.32</c:v>
                </c:pt>
                <c:pt idx="781">
                  <c:v>41.32</c:v>
                </c:pt>
                <c:pt idx="782">
                  <c:v>37.5</c:v>
                </c:pt>
                <c:pt idx="783">
                  <c:v>37.5</c:v>
                </c:pt>
                <c:pt idx="784">
                  <c:v>36.01</c:v>
                </c:pt>
                <c:pt idx="785">
                  <c:v>32.72</c:v>
                </c:pt>
                <c:pt idx="786">
                  <c:v>30.38</c:v>
                </c:pt>
                <c:pt idx="787">
                  <c:v>30.38</c:v>
                </c:pt>
                <c:pt idx="788">
                  <c:v>30.38</c:v>
                </c:pt>
                <c:pt idx="789">
                  <c:v>26.61</c:v>
                </c:pt>
                <c:pt idx="790">
                  <c:v>23.53</c:v>
                </c:pt>
                <c:pt idx="791">
                  <c:v>19.12</c:v>
                </c:pt>
                <c:pt idx="792">
                  <c:v>15.93</c:v>
                </c:pt>
                <c:pt idx="793">
                  <c:v>12.22</c:v>
                </c:pt>
                <c:pt idx="794">
                  <c:v>12.22</c:v>
                </c:pt>
                <c:pt idx="795">
                  <c:v>12.22</c:v>
                </c:pt>
                <c:pt idx="796">
                  <c:v>7.97</c:v>
                </c:pt>
                <c:pt idx="797">
                  <c:v>5.74</c:v>
                </c:pt>
                <c:pt idx="798">
                  <c:v>4.67</c:v>
                </c:pt>
                <c:pt idx="799">
                  <c:v>3.93</c:v>
                </c:pt>
                <c:pt idx="800">
                  <c:v>4.99</c:v>
                </c:pt>
                <c:pt idx="801">
                  <c:v>4.99</c:v>
                </c:pt>
                <c:pt idx="802">
                  <c:v>4.99</c:v>
                </c:pt>
                <c:pt idx="803">
                  <c:v>5.74</c:v>
                </c:pt>
                <c:pt idx="804">
                  <c:v>5.36</c:v>
                </c:pt>
                <c:pt idx="805">
                  <c:v>4.46</c:v>
                </c:pt>
                <c:pt idx="806">
                  <c:v>4.41</c:v>
                </c:pt>
                <c:pt idx="807">
                  <c:v>3.24</c:v>
                </c:pt>
                <c:pt idx="808">
                  <c:v>3.24</c:v>
                </c:pt>
                <c:pt idx="809">
                  <c:v>3.24</c:v>
                </c:pt>
                <c:pt idx="810">
                  <c:v>2.5</c:v>
                </c:pt>
                <c:pt idx="811">
                  <c:v>2.76</c:v>
                </c:pt>
                <c:pt idx="812">
                  <c:v>2.87</c:v>
                </c:pt>
                <c:pt idx="813">
                  <c:v>3.19</c:v>
                </c:pt>
                <c:pt idx="814">
                  <c:v>3.03</c:v>
                </c:pt>
                <c:pt idx="815">
                  <c:v>3.03</c:v>
                </c:pt>
                <c:pt idx="816">
                  <c:v>3.03</c:v>
                </c:pt>
                <c:pt idx="817">
                  <c:v>3.08</c:v>
                </c:pt>
                <c:pt idx="818">
                  <c:v>2.2799999999999998</c:v>
                </c:pt>
                <c:pt idx="819">
                  <c:v>3.35</c:v>
                </c:pt>
                <c:pt idx="820">
                  <c:v>2.6</c:v>
                </c:pt>
                <c:pt idx="821">
                  <c:v>3.82</c:v>
                </c:pt>
                <c:pt idx="822">
                  <c:v>3.82</c:v>
                </c:pt>
                <c:pt idx="823">
                  <c:v>3.82</c:v>
                </c:pt>
                <c:pt idx="824">
                  <c:v>3.77</c:v>
                </c:pt>
                <c:pt idx="825">
                  <c:v>3.77</c:v>
                </c:pt>
                <c:pt idx="826">
                  <c:v>3.56</c:v>
                </c:pt>
                <c:pt idx="827">
                  <c:v>3.56</c:v>
                </c:pt>
                <c:pt idx="828">
                  <c:v>3.72</c:v>
                </c:pt>
                <c:pt idx="829">
                  <c:v>3.72</c:v>
                </c:pt>
                <c:pt idx="830">
                  <c:v>3.72</c:v>
                </c:pt>
                <c:pt idx="831">
                  <c:v>4.2</c:v>
                </c:pt>
                <c:pt idx="832">
                  <c:v>4.2</c:v>
                </c:pt>
                <c:pt idx="833">
                  <c:v>5.52</c:v>
                </c:pt>
                <c:pt idx="834">
                  <c:v>5.52</c:v>
                </c:pt>
                <c:pt idx="835">
                  <c:v>6.16</c:v>
                </c:pt>
                <c:pt idx="836">
                  <c:v>6.16</c:v>
                </c:pt>
                <c:pt idx="837">
                  <c:v>6.16</c:v>
                </c:pt>
                <c:pt idx="838">
                  <c:v>7.06</c:v>
                </c:pt>
                <c:pt idx="839">
                  <c:v>7.06</c:v>
                </c:pt>
                <c:pt idx="840">
                  <c:v>7.49</c:v>
                </c:pt>
                <c:pt idx="841">
                  <c:v>7.49</c:v>
                </c:pt>
                <c:pt idx="842">
                  <c:v>8.02</c:v>
                </c:pt>
                <c:pt idx="843">
                  <c:v>8.02</c:v>
                </c:pt>
                <c:pt idx="844">
                  <c:v>8.02</c:v>
                </c:pt>
                <c:pt idx="845">
                  <c:v>8.39</c:v>
                </c:pt>
                <c:pt idx="846">
                  <c:v>8.39</c:v>
                </c:pt>
                <c:pt idx="847">
                  <c:v>9.19</c:v>
                </c:pt>
                <c:pt idx="848">
                  <c:v>9.19</c:v>
                </c:pt>
                <c:pt idx="849">
                  <c:v>10.25</c:v>
                </c:pt>
                <c:pt idx="850">
                  <c:v>10.25</c:v>
                </c:pt>
                <c:pt idx="851">
                  <c:v>10.25</c:v>
                </c:pt>
                <c:pt idx="852">
                  <c:v>10.67</c:v>
                </c:pt>
                <c:pt idx="853">
                  <c:v>10.67</c:v>
                </c:pt>
                <c:pt idx="854">
                  <c:v>12</c:v>
                </c:pt>
                <c:pt idx="855">
                  <c:v>12</c:v>
                </c:pt>
                <c:pt idx="856">
                  <c:v>12.8</c:v>
                </c:pt>
                <c:pt idx="857">
                  <c:v>12.8</c:v>
                </c:pt>
                <c:pt idx="858">
                  <c:v>12.8</c:v>
                </c:pt>
                <c:pt idx="859">
                  <c:v>9.67</c:v>
                </c:pt>
                <c:pt idx="860">
                  <c:v>9.67</c:v>
                </c:pt>
                <c:pt idx="861">
                  <c:v>13.22</c:v>
                </c:pt>
                <c:pt idx="862">
                  <c:v>13.22</c:v>
                </c:pt>
                <c:pt idx="863">
                  <c:v>14.87</c:v>
                </c:pt>
                <c:pt idx="864">
                  <c:v>14.87</c:v>
                </c:pt>
                <c:pt idx="865">
                  <c:v>14.87</c:v>
                </c:pt>
                <c:pt idx="866">
                  <c:v>19.649999999999999</c:v>
                </c:pt>
                <c:pt idx="867">
                  <c:v>19.649999999999999</c:v>
                </c:pt>
                <c:pt idx="868">
                  <c:v>18.91</c:v>
                </c:pt>
                <c:pt idx="869">
                  <c:v>18.91</c:v>
                </c:pt>
                <c:pt idx="870">
                  <c:v>19.010000000000002</c:v>
                </c:pt>
                <c:pt idx="871">
                  <c:v>19.010000000000002</c:v>
                </c:pt>
                <c:pt idx="872">
                  <c:v>19.010000000000002</c:v>
                </c:pt>
                <c:pt idx="873">
                  <c:v>19.54</c:v>
                </c:pt>
                <c:pt idx="874">
                  <c:v>19.54</c:v>
                </c:pt>
                <c:pt idx="875">
                  <c:v>18.54</c:v>
                </c:pt>
                <c:pt idx="876">
                  <c:v>18.54</c:v>
                </c:pt>
                <c:pt idx="877">
                  <c:v>18.8</c:v>
                </c:pt>
                <c:pt idx="878">
                  <c:v>18.8</c:v>
                </c:pt>
                <c:pt idx="879">
                  <c:v>18.8</c:v>
                </c:pt>
                <c:pt idx="880">
                  <c:v>13.44</c:v>
                </c:pt>
                <c:pt idx="881">
                  <c:v>13.44</c:v>
                </c:pt>
                <c:pt idx="882">
                  <c:v>18.96</c:v>
                </c:pt>
                <c:pt idx="883">
                  <c:v>18.96</c:v>
                </c:pt>
                <c:pt idx="884">
                  <c:v>21.46</c:v>
                </c:pt>
                <c:pt idx="885">
                  <c:v>21.46</c:v>
                </c:pt>
                <c:pt idx="886">
                  <c:v>21.46</c:v>
                </c:pt>
                <c:pt idx="887">
                  <c:v>28.2</c:v>
                </c:pt>
                <c:pt idx="888">
                  <c:v>28.2</c:v>
                </c:pt>
                <c:pt idx="889">
                  <c:v>26.18</c:v>
                </c:pt>
                <c:pt idx="890">
                  <c:v>26.18</c:v>
                </c:pt>
                <c:pt idx="891">
                  <c:v>25.44</c:v>
                </c:pt>
                <c:pt idx="892">
                  <c:v>25.44</c:v>
                </c:pt>
                <c:pt idx="893">
                  <c:v>25.44</c:v>
                </c:pt>
                <c:pt idx="894">
                  <c:v>18.690000000000001</c:v>
                </c:pt>
                <c:pt idx="895">
                  <c:v>18.690000000000001</c:v>
                </c:pt>
                <c:pt idx="896">
                  <c:v>22.94</c:v>
                </c:pt>
                <c:pt idx="897">
                  <c:v>22.94</c:v>
                </c:pt>
                <c:pt idx="898">
                  <c:v>27.88</c:v>
                </c:pt>
                <c:pt idx="899">
                  <c:v>27.88</c:v>
                </c:pt>
                <c:pt idx="900">
                  <c:v>27.88</c:v>
                </c:pt>
                <c:pt idx="901">
                  <c:v>37.020000000000003</c:v>
                </c:pt>
                <c:pt idx="902">
                  <c:v>37.020000000000003</c:v>
                </c:pt>
                <c:pt idx="903">
                  <c:v>33.72</c:v>
                </c:pt>
                <c:pt idx="904">
                  <c:v>33.72</c:v>
                </c:pt>
                <c:pt idx="905">
                  <c:v>29.21</c:v>
                </c:pt>
                <c:pt idx="906">
                  <c:v>29.21</c:v>
                </c:pt>
                <c:pt idx="907">
                  <c:v>29.21</c:v>
                </c:pt>
                <c:pt idx="908">
                  <c:v>27.67</c:v>
                </c:pt>
                <c:pt idx="909">
                  <c:v>27.67</c:v>
                </c:pt>
                <c:pt idx="910">
                  <c:v>27.99</c:v>
                </c:pt>
                <c:pt idx="911">
                  <c:v>27.99</c:v>
                </c:pt>
                <c:pt idx="912">
                  <c:v>28.2</c:v>
                </c:pt>
                <c:pt idx="913">
                  <c:v>28.2</c:v>
                </c:pt>
                <c:pt idx="914">
                  <c:v>28.2</c:v>
                </c:pt>
                <c:pt idx="915">
                  <c:v>27.35</c:v>
                </c:pt>
                <c:pt idx="916">
                  <c:v>27.35</c:v>
                </c:pt>
                <c:pt idx="917">
                  <c:v>26.77</c:v>
                </c:pt>
                <c:pt idx="918">
                  <c:v>26.77</c:v>
                </c:pt>
                <c:pt idx="919">
                  <c:v>25.17</c:v>
                </c:pt>
                <c:pt idx="920">
                  <c:v>25.17</c:v>
                </c:pt>
                <c:pt idx="921">
                  <c:v>25.17</c:v>
                </c:pt>
                <c:pt idx="922">
                  <c:v>23.85</c:v>
                </c:pt>
                <c:pt idx="923">
                  <c:v>23.85</c:v>
                </c:pt>
                <c:pt idx="924">
                  <c:v>22.15</c:v>
                </c:pt>
                <c:pt idx="925">
                  <c:v>22.15</c:v>
                </c:pt>
                <c:pt idx="926">
                  <c:v>21.99</c:v>
                </c:pt>
                <c:pt idx="927">
                  <c:v>21.99</c:v>
                </c:pt>
                <c:pt idx="928">
                  <c:v>21.99</c:v>
                </c:pt>
                <c:pt idx="929">
                  <c:v>21.77</c:v>
                </c:pt>
                <c:pt idx="930">
                  <c:v>21.77</c:v>
                </c:pt>
                <c:pt idx="931">
                  <c:v>20.079999999999998</c:v>
                </c:pt>
                <c:pt idx="932">
                  <c:v>20.079999999999998</c:v>
                </c:pt>
                <c:pt idx="933">
                  <c:v>18.54</c:v>
                </c:pt>
                <c:pt idx="934">
                  <c:v>18.54</c:v>
                </c:pt>
                <c:pt idx="935">
                  <c:v>18.54</c:v>
                </c:pt>
                <c:pt idx="936">
                  <c:v>17.84</c:v>
                </c:pt>
                <c:pt idx="937">
                  <c:v>17.84</c:v>
                </c:pt>
                <c:pt idx="938">
                  <c:v>16.940000000000001</c:v>
                </c:pt>
                <c:pt idx="939">
                  <c:v>16.940000000000001</c:v>
                </c:pt>
                <c:pt idx="940">
                  <c:v>15.83</c:v>
                </c:pt>
                <c:pt idx="941">
                  <c:v>15.83</c:v>
                </c:pt>
                <c:pt idx="942">
                  <c:v>15.83</c:v>
                </c:pt>
                <c:pt idx="943">
                  <c:v>15.03</c:v>
                </c:pt>
                <c:pt idx="944">
                  <c:v>15.03</c:v>
                </c:pt>
                <c:pt idx="945">
                  <c:v>13.97</c:v>
                </c:pt>
                <c:pt idx="946">
                  <c:v>13.97</c:v>
                </c:pt>
                <c:pt idx="947">
                  <c:v>14.92</c:v>
                </c:pt>
                <c:pt idx="948">
                  <c:v>14.92</c:v>
                </c:pt>
                <c:pt idx="949">
                  <c:v>14.92</c:v>
                </c:pt>
                <c:pt idx="950">
                  <c:v>14.76</c:v>
                </c:pt>
                <c:pt idx="951">
                  <c:v>14.76</c:v>
                </c:pt>
                <c:pt idx="952">
                  <c:v>15.67</c:v>
                </c:pt>
                <c:pt idx="953">
                  <c:v>15.67</c:v>
                </c:pt>
                <c:pt idx="954">
                  <c:v>14.66</c:v>
                </c:pt>
                <c:pt idx="955">
                  <c:v>14.66</c:v>
                </c:pt>
                <c:pt idx="956">
                  <c:v>14.66</c:v>
                </c:pt>
                <c:pt idx="957">
                  <c:v>11.1</c:v>
                </c:pt>
                <c:pt idx="958">
                  <c:v>11.1</c:v>
                </c:pt>
                <c:pt idx="959">
                  <c:v>11.68</c:v>
                </c:pt>
                <c:pt idx="960">
                  <c:v>11.68</c:v>
                </c:pt>
                <c:pt idx="961">
                  <c:v>11.84</c:v>
                </c:pt>
                <c:pt idx="962">
                  <c:v>11.84</c:v>
                </c:pt>
                <c:pt idx="963">
                  <c:v>11.84</c:v>
                </c:pt>
                <c:pt idx="964">
                  <c:v>15.3</c:v>
                </c:pt>
                <c:pt idx="965">
                  <c:v>15.3</c:v>
                </c:pt>
                <c:pt idx="966">
                  <c:v>12.37</c:v>
                </c:pt>
                <c:pt idx="967">
                  <c:v>12.37</c:v>
                </c:pt>
                <c:pt idx="968">
                  <c:v>11.42</c:v>
                </c:pt>
                <c:pt idx="969">
                  <c:v>11.42</c:v>
                </c:pt>
                <c:pt idx="970">
                  <c:v>11.42</c:v>
                </c:pt>
                <c:pt idx="971">
                  <c:v>11.74</c:v>
                </c:pt>
                <c:pt idx="972">
                  <c:v>11.74</c:v>
                </c:pt>
                <c:pt idx="973">
                  <c:v>11.42</c:v>
                </c:pt>
                <c:pt idx="974">
                  <c:v>11.42</c:v>
                </c:pt>
                <c:pt idx="975">
                  <c:v>11.52</c:v>
                </c:pt>
                <c:pt idx="976">
                  <c:v>11.52</c:v>
                </c:pt>
                <c:pt idx="977">
                  <c:v>11.52</c:v>
                </c:pt>
                <c:pt idx="978">
                  <c:v>10.09</c:v>
                </c:pt>
                <c:pt idx="979">
                  <c:v>10.09</c:v>
                </c:pt>
                <c:pt idx="980">
                  <c:v>10.67</c:v>
                </c:pt>
                <c:pt idx="981">
                  <c:v>10.67</c:v>
                </c:pt>
                <c:pt idx="982">
                  <c:v>9.67</c:v>
                </c:pt>
                <c:pt idx="983">
                  <c:v>9.67</c:v>
                </c:pt>
                <c:pt idx="984">
                  <c:v>9.67</c:v>
                </c:pt>
                <c:pt idx="985">
                  <c:v>9.2899999999999991</c:v>
                </c:pt>
                <c:pt idx="986">
                  <c:v>9.2899999999999991</c:v>
                </c:pt>
                <c:pt idx="987">
                  <c:v>8.44</c:v>
                </c:pt>
                <c:pt idx="988">
                  <c:v>8.44</c:v>
                </c:pt>
                <c:pt idx="989">
                  <c:v>8.6</c:v>
                </c:pt>
                <c:pt idx="990">
                  <c:v>8.6</c:v>
                </c:pt>
                <c:pt idx="991">
                  <c:v>8.6</c:v>
                </c:pt>
                <c:pt idx="992">
                  <c:v>6.59</c:v>
                </c:pt>
                <c:pt idx="993">
                  <c:v>6.59</c:v>
                </c:pt>
                <c:pt idx="994">
                  <c:v>8.44</c:v>
                </c:pt>
                <c:pt idx="995">
                  <c:v>8.44</c:v>
                </c:pt>
                <c:pt idx="996">
                  <c:v>8.1300000000000008</c:v>
                </c:pt>
                <c:pt idx="997">
                  <c:v>8.1300000000000008</c:v>
                </c:pt>
                <c:pt idx="998">
                  <c:v>8.1300000000000008</c:v>
                </c:pt>
                <c:pt idx="999">
                  <c:v>8.1300000000000008</c:v>
                </c:pt>
                <c:pt idx="1000">
                  <c:v>8.1300000000000008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3D7-423E-8E18-9CB8EB2D8AA0}"/>
            </c:ext>
          </c:extLst>
        </c:ser>
        <c:ser>
          <c:idx val="13"/>
          <c:order val="13"/>
          <c:tx>
            <c:strRef>
              <c:f>COVID_practice_2a!$O$1</c:f>
              <c:strCache>
                <c:ptCount val="1"/>
                <c:pt idx="0">
                  <c:v>IL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COVID_practice_2a!$O$2:$O$1002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0.01</c:v>
                </c:pt>
                <c:pt idx="48">
                  <c:v>0.02</c:v>
                </c:pt>
                <c:pt idx="49">
                  <c:v>0.02</c:v>
                </c:pt>
                <c:pt idx="50">
                  <c:v>0.02</c:v>
                </c:pt>
                <c:pt idx="51">
                  <c:v>0.02</c:v>
                </c:pt>
                <c:pt idx="52">
                  <c:v>0.02</c:v>
                </c:pt>
                <c:pt idx="53">
                  <c:v>0.09</c:v>
                </c:pt>
                <c:pt idx="54">
                  <c:v>0.1</c:v>
                </c:pt>
                <c:pt idx="55">
                  <c:v>0.16</c:v>
                </c:pt>
                <c:pt idx="56">
                  <c:v>0.28999999999999998</c:v>
                </c:pt>
                <c:pt idx="57">
                  <c:v>0.43</c:v>
                </c:pt>
                <c:pt idx="58">
                  <c:v>0.62</c:v>
                </c:pt>
                <c:pt idx="59">
                  <c:v>0.81</c:v>
                </c:pt>
                <c:pt idx="60">
                  <c:v>1.07</c:v>
                </c:pt>
                <c:pt idx="61">
                  <c:v>1.32</c:v>
                </c:pt>
                <c:pt idx="62">
                  <c:v>1.54</c:v>
                </c:pt>
                <c:pt idx="63">
                  <c:v>1.77</c:v>
                </c:pt>
                <c:pt idx="64">
                  <c:v>2.37</c:v>
                </c:pt>
                <c:pt idx="65">
                  <c:v>2.74</c:v>
                </c:pt>
                <c:pt idx="66">
                  <c:v>3.07</c:v>
                </c:pt>
                <c:pt idx="67">
                  <c:v>3.98</c:v>
                </c:pt>
                <c:pt idx="68">
                  <c:v>4.2300000000000004</c:v>
                </c:pt>
                <c:pt idx="69">
                  <c:v>5.01</c:v>
                </c:pt>
                <c:pt idx="70">
                  <c:v>5.74</c:v>
                </c:pt>
                <c:pt idx="71">
                  <c:v>5.79</c:v>
                </c:pt>
                <c:pt idx="72">
                  <c:v>6.6</c:v>
                </c:pt>
                <c:pt idx="73">
                  <c:v>7.71</c:v>
                </c:pt>
                <c:pt idx="74">
                  <c:v>7.48</c:v>
                </c:pt>
                <c:pt idx="75">
                  <c:v>8.09</c:v>
                </c:pt>
                <c:pt idx="76">
                  <c:v>8.48</c:v>
                </c:pt>
                <c:pt idx="77">
                  <c:v>9.09</c:v>
                </c:pt>
                <c:pt idx="78">
                  <c:v>9.8000000000000007</c:v>
                </c:pt>
                <c:pt idx="79">
                  <c:v>10.09</c:v>
                </c:pt>
                <c:pt idx="80">
                  <c:v>9.91</c:v>
                </c:pt>
                <c:pt idx="81">
                  <c:v>10.77</c:v>
                </c:pt>
                <c:pt idx="82">
                  <c:v>10.96</c:v>
                </c:pt>
                <c:pt idx="83">
                  <c:v>10.89</c:v>
                </c:pt>
                <c:pt idx="84">
                  <c:v>10.69</c:v>
                </c:pt>
                <c:pt idx="85">
                  <c:v>10.46</c:v>
                </c:pt>
                <c:pt idx="86">
                  <c:v>10.88</c:v>
                </c:pt>
                <c:pt idx="87">
                  <c:v>11.21</c:v>
                </c:pt>
                <c:pt idx="88">
                  <c:v>10.67</c:v>
                </c:pt>
                <c:pt idx="89">
                  <c:v>10.65</c:v>
                </c:pt>
                <c:pt idx="90">
                  <c:v>11.02</c:v>
                </c:pt>
                <c:pt idx="91">
                  <c:v>11.81</c:v>
                </c:pt>
                <c:pt idx="92">
                  <c:v>12.58</c:v>
                </c:pt>
                <c:pt idx="93">
                  <c:v>13.57</c:v>
                </c:pt>
                <c:pt idx="94">
                  <c:v>14.17</c:v>
                </c:pt>
                <c:pt idx="95">
                  <c:v>15.22</c:v>
                </c:pt>
                <c:pt idx="96">
                  <c:v>16.14</c:v>
                </c:pt>
                <c:pt idx="97">
                  <c:v>16.899999999999999</c:v>
                </c:pt>
                <c:pt idx="98">
                  <c:v>17.13</c:v>
                </c:pt>
                <c:pt idx="99">
                  <c:v>17.95</c:v>
                </c:pt>
                <c:pt idx="100">
                  <c:v>18.420000000000002</c:v>
                </c:pt>
                <c:pt idx="101">
                  <c:v>18.79</c:v>
                </c:pt>
                <c:pt idx="102">
                  <c:v>19.71</c:v>
                </c:pt>
                <c:pt idx="103">
                  <c:v>20.170000000000002</c:v>
                </c:pt>
                <c:pt idx="104">
                  <c:v>20.059999999999999</c:v>
                </c:pt>
                <c:pt idx="105">
                  <c:v>20.079999999999998</c:v>
                </c:pt>
                <c:pt idx="106">
                  <c:v>20.170000000000002</c:v>
                </c:pt>
                <c:pt idx="107">
                  <c:v>19.89</c:v>
                </c:pt>
                <c:pt idx="108">
                  <c:v>19.75</c:v>
                </c:pt>
                <c:pt idx="109">
                  <c:v>18.3</c:v>
                </c:pt>
                <c:pt idx="110">
                  <c:v>17.03</c:v>
                </c:pt>
                <c:pt idx="111">
                  <c:v>19.16</c:v>
                </c:pt>
                <c:pt idx="112">
                  <c:v>18.5</c:v>
                </c:pt>
                <c:pt idx="113">
                  <c:v>19.16</c:v>
                </c:pt>
                <c:pt idx="114">
                  <c:v>18.649999999999999</c:v>
                </c:pt>
                <c:pt idx="115">
                  <c:v>18.38</c:v>
                </c:pt>
                <c:pt idx="116">
                  <c:v>18.48</c:v>
                </c:pt>
                <c:pt idx="117">
                  <c:v>19.63</c:v>
                </c:pt>
                <c:pt idx="118">
                  <c:v>16.86</c:v>
                </c:pt>
                <c:pt idx="119">
                  <c:v>17.649999999999999</c:v>
                </c:pt>
                <c:pt idx="120">
                  <c:v>16.57</c:v>
                </c:pt>
                <c:pt idx="121">
                  <c:v>16.93</c:v>
                </c:pt>
                <c:pt idx="122">
                  <c:v>17.23</c:v>
                </c:pt>
                <c:pt idx="123">
                  <c:v>18.09</c:v>
                </c:pt>
                <c:pt idx="124">
                  <c:v>17.440000000000001</c:v>
                </c:pt>
                <c:pt idx="125">
                  <c:v>17.03</c:v>
                </c:pt>
                <c:pt idx="126">
                  <c:v>15.6</c:v>
                </c:pt>
                <c:pt idx="127">
                  <c:v>14.77</c:v>
                </c:pt>
                <c:pt idx="128">
                  <c:v>13.49</c:v>
                </c:pt>
                <c:pt idx="129">
                  <c:v>12.49</c:v>
                </c:pt>
                <c:pt idx="130">
                  <c:v>11.18</c:v>
                </c:pt>
                <c:pt idx="131">
                  <c:v>10.35</c:v>
                </c:pt>
                <c:pt idx="132">
                  <c:v>10.84</c:v>
                </c:pt>
                <c:pt idx="133">
                  <c:v>10.69</c:v>
                </c:pt>
                <c:pt idx="134">
                  <c:v>10.029999999999999</c:v>
                </c:pt>
                <c:pt idx="135">
                  <c:v>9.5</c:v>
                </c:pt>
                <c:pt idx="136">
                  <c:v>8.9600000000000009</c:v>
                </c:pt>
                <c:pt idx="137">
                  <c:v>8.42</c:v>
                </c:pt>
                <c:pt idx="138">
                  <c:v>8.8800000000000008</c:v>
                </c:pt>
                <c:pt idx="139">
                  <c:v>7.96</c:v>
                </c:pt>
                <c:pt idx="140">
                  <c:v>7.56</c:v>
                </c:pt>
                <c:pt idx="141">
                  <c:v>7.38</c:v>
                </c:pt>
                <c:pt idx="142">
                  <c:v>6.9</c:v>
                </c:pt>
                <c:pt idx="143">
                  <c:v>6.56</c:v>
                </c:pt>
                <c:pt idx="144">
                  <c:v>6.34</c:v>
                </c:pt>
                <c:pt idx="145">
                  <c:v>5.32</c:v>
                </c:pt>
                <c:pt idx="146">
                  <c:v>5.13</c:v>
                </c:pt>
                <c:pt idx="147">
                  <c:v>5.03</c:v>
                </c:pt>
                <c:pt idx="148">
                  <c:v>4.84</c:v>
                </c:pt>
                <c:pt idx="149">
                  <c:v>4.95</c:v>
                </c:pt>
                <c:pt idx="150">
                  <c:v>4.91</c:v>
                </c:pt>
                <c:pt idx="151">
                  <c:v>4.8899999999999997</c:v>
                </c:pt>
                <c:pt idx="152">
                  <c:v>4.88</c:v>
                </c:pt>
                <c:pt idx="153">
                  <c:v>4.8499999999999996</c:v>
                </c:pt>
                <c:pt idx="154">
                  <c:v>5.05</c:v>
                </c:pt>
                <c:pt idx="155">
                  <c:v>5.39</c:v>
                </c:pt>
                <c:pt idx="156">
                  <c:v>5.47</c:v>
                </c:pt>
                <c:pt idx="157">
                  <c:v>5.65</c:v>
                </c:pt>
                <c:pt idx="158">
                  <c:v>5.63</c:v>
                </c:pt>
                <c:pt idx="159">
                  <c:v>5.94</c:v>
                </c:pt>
                <c:pt idx="160">
                  <c:v>6.08</c:v>
                </c:pt>
                <c:pt idx="161">
                  <c:v>6.2</c:v>
                </c:pt>
                <c:pt idx="162">
                  <c:v>5.2</c:v>
                </c:pt>
                <c:pt idx="163">
                  <c:v>6.2</c:v>
                </c:pt>
                <c:pt idx="164">
                  <c:v>6.29</c:v>
                </c:pt>
                <c:pt idx="165">
                  <c:v>6.28</c:v>
                </c:pt>
                <c:pt idx="166">
                  <c:v>6.14</c:v>
                </c:pt>
                <c:pt idx="167">
                  <c:v>5.99</c:v>
                </c:pt>
                <c:pt idx="168">
                  <c:v>6.17</c:v>
                </c:pt>
                <c:pt idx="169">
                  <c:v>7.31</c:v>
                </c:pt>
                <c:pt idx="170">
                  <c:v>6.77</c:v>
                </c:pt>
                <c:pt idx="171">
                  <c:v>7.14</c:v>
                </c:pt>
                <c:pt idx="172">
                  <c:v>7.49</c:v>
                </c:pt>
                <c:pt idx="173">
                  <c:v>7.8</c:v>
                </c:pt>
                <c:pt idx="174">
                  <c:v>7.93</c:v>
                </c:pt>
                <c:pt idx="175">
                  <c:v>8.16</c:v>
                </c:pt>
                <c:pt idx="176">
                  <c:v>8.43</c:v>
                </c:pt>
                <c:pt idx="177">
                  <c:v>8.5500000000000007</c:v>
                </c:pt>
                <c:pt idx="178">
                  <c:v>8.6300000000000008</c:v>
                </c:pt>
                <c:pt idx="179">
                  <c:v>8.65</c:v>
                </c:pt>
                <c:pt idx="180">
                  <c:v>8.9700000000000006</c:v>
                </c:pt>
                <c:pt idx="181">
                  <c:v>9.26</c:v>
                </c:pt>
                <c:pt idx="182">
                  <c:v>9.7100000000000009</c:v>
                </c:pt>
                <c:pt idx="183">
                  <c:v>10.130000000000001</c:v>
                </c:pt>
                <c:pt idx="184">
                  <c:v>10.32</c:v>
                </c:pt>
                <c:pt idx="185">
                  <c:v>10.49</c:v>
                </c:pt>
                <c:pt idx="186">
                  <c:v>11.13</c:v>
                </c:pt>
                <c:pt idx="187">
                  <c:v>11.2</c:v>
                </c:pt>
                <c:pt idx="188">
                  <c:v>11.34</c:v>
                </c:pt>
                <c:pt idx="189">
                  <c:v>11.1</c:v>
                </c:pt>
                <c:pt idx="190">
                  <c:v>11.28</c:v>
                </c:pt>
                <c:pt idx="191">
                  <c:v>11.7</c:v>
                </c:pt>
                <c:pt idx="192">
                  <c:v>11.94</c:v>
                </c:pt>
                <c:pt idx="193">
                  <c:v>11.86</c:v>
                </c:pt>
                <c:pt idx="194">
                  <c:v>11.93</c:v>
                </c:pt>
                <c:pt idx="195">
                  <c:v>12.38</c:v>
                </c:pt>
                <c:pt idx="196">
                  <c:v>12.79</c:v>
                </c:pt>
                <c:pt idx="197">
                  <c:v>12.99</c:v>
                </c:pt>
                <c:pt idx="198">
                  <c:v>13.13</c:v>
                </c:pt>
                <c:pt idx="199">
                  <c:v>13.75</c:v>
                </c:pt>
                <c:pt idx="200">
                  <c:v>13.65</c:v>
                </c:pt>
                <c:pt idx="201">
                  <c:v>13.67</c:v>
                </c:pt>
                <c:pt idx="202">
                  <c:v>13.76</c:v>
                </c:pt>
                <c:pt idx="203">
                  <c:v>13.64</c:v>
                </c:pt>
                <c:pt idx="204">
                  <c:v>13.5</c:v>
                </c:pt>
                <c:pt idx="205">
                  <c:v>13.72</c:v>
                </c:pt>
                <c:pt idx="206">
                  <c:v>13.31</c:v>
                </c:pt>
                <c:pt idx="207">
                  <c:v>13.52</c:v>
                </c:pt>
                <c:pt idx="208">
                  <c:v>14.02</c:v>
                </c:pt>
                <c:pt idx="209">
                  <c:v>14.24</c:v>
                </c:pt>
                <c:pt idx="210">
                  <c:v>14.97</c:v>
                </c:pt>
                <c:pt idx="211">
                  <c:v>14.96</c:v>
                </c:pt>
                <c:pt idx="212">
                  <c:v>14.96</c:v>
                </c:pt>
                <c:pt idx="213">
                  <c:v>15.55</c:v>
                </c:pt>
                <c:pt idx="214">
                  <c:v>15.93</c:v>
                </c:pt>
                <c:pt idx="215">
                  <c:v>15.75</c:v>
                </c:pt>
                <c:pt idx="216">
                  <c:v>15.68</c:v>
                </c:pt>
                <c:pt idx="217">
                  <c:v>15.52</c:v>
                </c:pt>
                <c:pt idx="218">
                  <c:v>15.38</c:v>
                </c:pt>
                <c:pt idx="219">
                  <c:v>15.55</c:v>
                </c:pt>
                <c:pt idx="220">
                  <c:v>15.01</c:v>
                </c:pt>
                <c:pt idx="221">
                  <c:v>15.12</c:v>
                </c:pt>
                <c:pt idx="222">
                  <c:v>15.18</c:v>
                </c:pt>
                <c:pt idx="223">
                  <c:v>14.97</c:v>
                </c:pt>
                <c:pt idx="224">
                  <c:v>14.94</c:v>
                </c:pt>
                <c:pt idx="225">
                  <c:v>14.55</c:v>
                </c:pt>
                <c:pt idx="226">
                  <c:v>18.100000000000001</c:v>
                </c:pt>
                <c:pt idx="227">
                  <c:v>19.14</c:v>
                </c:pt>
                <c:pt idx="228">
                  <c:v>18.48</c:v>
                </c:pt>
                <c:pt idx="229">
                  <c:v>18.16</c:v>
                </c:pt>
                <c:pt idx="230">
                  <c:v>18.04</c:v>
                </c:pt>
                <c:pt idx="231">
                  <c:v>17.149999999999999</c:v>
                </c:pt>
                <c:pt idx="232">
                  <c:v>17.82</c:v>
                </c:pt>
                <c:pt idx="233">
                  <c:v>14.13</c:v>
                </c:pt>
                <c:pt idx="234">
                  <c:v>13.36</c:v>
                </c:pt>
                <c:pt idx="235">
                  <c:v>13.43</c:v>
                </c:pt>
                <c:pt idx="236">
                  <c:v>13.42</c:v>
                </c:pt>
                <c:pt idx="237">
                  <c:v>13.5</c:v>
                </c:pt>
                <c:pt idx="238">
                  <c:v>14.19</c:v>
                </c:pt>
                <c:pt idx="239">
                  <c:v>14.3</c:v>
                </c:pt>
                <c:pt idx="240">
                  <c:v>14.2</c:v>
                </c:pt>
                <c:pt idx="241">
                  <c:v>14.66</c:v>
                </c:pt>
                <c:pt idx="242">
                  <c:v>14.59</c:v>
                </c:pt>
                <c:pt idx="243">
                  <c:v>14.7</c:v>
                </c:pt>
                <c:pt idx="244">
                  <c:v>14.78</c:v>
                </c:pt>
                <c:pt idx="245">
                  <c:v>14.67</c:v>
                </c:pt>
                <c:pt idx="246">
                  <c:v>14.9</c:v>
                </c:pt>
                <c:pt idx="247">
                  <c:v>15.55</c:v>
                </c:pt>
                <c:pt idx="248">
                  <c:v>15.45</c:v>
                </c:pt>
                <c:pt idx="249">
                  <c:v>15.68</c:v>
                </c:pt>
                <c:pt idx="250">
                  <c:v>15.94</c:v>
                </c:pt>
                <c:pt idx="251">
                  <c:v>15.75</c:v>
                </c:pt>
                <c:pt idx="252">
                  <c:v>16.23</c:v>
                </c:pt>
                <c:pt idx="253">
                  <c:v>16.13</c:v>
                </c:pt>
                <c:pt idx="254">
                  <c:v>15.73</c:v>
                </c:pt>
                <c:pt idx="255">
                  <c:v>15.73</c:v>
                </c:pt>
                <c:pt idx="256">
                  <c:v>15.57</c:v>
                </c:pt>
                <c:pt idx="257">
                  <c:v>15.73</c:v>
                </c:pt>
                <c:pt idx="258">
                  <c:v>16.02</c:v>
                </c:pt>
                <c:pt idx="259">
                  <c:v>16.420000000000002</c:v>
                </c:pt>
                <c:pt idx="260">
                  <c:v>17.420000000000002</c:v>
                </c:pt>
                <c:pt idx="261">
                  <c:v>18.16</c:v>
                </c:pt>
                <c:pt idx="262">
                  <c:v>18.68</c:v>
                </c:pt>
                <c:pt idx="263">
                  <c:v>20.11</c:v>
                </c:pt>
                <c:pt idx="264">
                  <c:v>21.11</c:v>
                </c:pt>
                <c:pt idx="265">
                  <c:v>22.5</c:v>
                </c:pt>
                <c:pt idx="266">
                  <c:v>22.76</c:v>
                </c:pt>
                <c:pt idx="267">
                  <c:v>23.83</c:v>
                </c:pt>
                <c:pt idx="268">
                  <c:v>26.07</c:v>
                </c:pt>
                <c:pt idx="269">
                  <c:v>26.88</c:v>
                </c:pt>
                <c:pt idx="270">
                  <c:v>28.58</c:v>
                </c:pt>
                <c:pt idx="271">
                  <c:v>29</c:v>
                </c:pt>
                <c:pt idx="272">
                  <c:v>29.97</c:v>
                </c:pt>
                <c:pt idx="273">
                  <c:v>31.64</c:v>
                </c:pt>
                <c:pt idx="274">
                  <c:v>32.67</c:v>
                </c:pt>
                <c:pt idx="275">
                  <c:v>32.56</c:v>
                </c:pt>
                <c:pt idx="276">
                  <c:v>35.4</c:v>
                </c:pt>
                <c:pt idx="277">
                  <c:v>35.200000000000003</c:v>
                </c:pt>
                <c:pt idx="278">
                  <c:v>37.01</c:v>
                </c:pt>
                <c:pt idx="279">
                  <c:v>37.340000000000003</c:v>
                </c:pt>
                <c:pt idx="280">
                  <c:v>39.32</c:v>
                </c:pt>
                <c:pt idx="281">
                  <c:v>40.909999999999997</c:v>
                </c:pt>
                <c:pt idx="282">
                  <c:v>44.84</c:v>
                </c:pt>
                <c:pt idx="283">
                  <c:v>46.79</c:v>
                </c:pt>
                <c:pt idx="284">
                  <c:v>50.07</c:v>
                </c:pt>
                <c:pt idx="285">
                  <c:v>51.74</c:v>
                </c:pt>
                <c:pt idx="286">
                  <c:v>54.57</c:v>
                </c:pt>
                <c:pt idx="287">
                  <c:v>56.17</c:v>
                </c:pt>
                <c:pt idx="288">
                  <c:v>60.19</c:v>
                </c:pt>
                <c:pt idx="289">
                  <c:v>63.89</c:v>
                </c:pt>
                <c:pt idx="290">
                  <c:v>68.989999999999995</c:v>
                </c:pt>
                <c:pt idx="291">
                  <c:v>72.39</c:v>
                </c:pt>
                <c:pt idx="292">
                  <c:v>77.28</c:v>
                </c:pt>
                <c:pt idx="293">
                  <c:v>84.14</c:v>
                </c:pt>
                <c:pt idx="294">
                  <c:v>89.9</c:v>
                </c:pt>
                <c:pt idx="295">
                  <c:v>93</c:v>
                </c:pt>
                <c:pt idx="296">
                  <c:v>97.08</c:v>
                </c:pt>
                <c:pt idx="297">
                  <c:v>95.49</c:v>
                </c:pt>
                <c:pt idx="298">
                  <c:v>96.19</c:v>
                </c:pt>
                <c:pt idx="299">
                  <c:v>97.38</c:v>
                </c:pt>
                <c:pt idx="300">
                  <c:v>97.35</c:v>
                </c:pt>
                <c:pt idx="301">
                  <c:v>93.16</c:v>
                </c:pt>
                <c:pt idx="302">
                  <c:v>95.31</c:v>
                </c:pt>
                <c:pt idx="303">
                  <c:v>92.6</c:v>
                </c:pt>
                <c:pt idx="304">
                  <c:v>93.58</c:v>
                </c:pt>
                <c:pt idx="305">
                  <c:v>92.88</c:v>
                </c:pt>
                <c:pt idx="306">
                  <c:v>89.16</c:v>
                </c:pt>
                <c:pt idx="307">
                  <c:v>85.64</c:v>
                </c:pt>
                <c:pt idx="308">
                  <c:v>88.4</c:v>
                </c:pt>
                <c:pt idx="309">
                  <c:v>85.49</c:v>
                </c:pt>
                <c:pt idx="310">
                  <c:v>79.38</c:v>
                </c:pt>
                <c:pt idx="311">
                  <c:v>74.87</c:v>
                </c:pt>
                <c:pt idx="312">
                  <c:v>71.680000000000007</c:v>
                </c:pt>
                <c:pt idx="313">
                  <c:v>69.290000000000006</c:v>
                </c:pt>
                <c:pt idx="314">
                  <c:v>72.75</c:v>
                </c:pt>
                <c:pt idx="315">
                  <c:v>70.92</c:v>
                </c:pt>
                <c:pt idx="316">
                  <c:v>69.73</c:v>
                </c:pt>
                <c:pt idx="317">
                  <c:v>73.040000000000006</c:v>
                </c:pt>
                <c:pt idx="318">
                  <c:v>75.31</c:v>
                </c:pt>
                <c:pt idx="319">
                  <c:v>75.78</c:v>
                </c:pt>
                <c:pt idx="320">
                  <c:v>78.59</c:v>
                </c:pt>
                <c:pt idx="321">
                  <c:v>73.38</c:v>
                </c:pt>
                <c:pt idx="322">
                  <c:v>71.7</c:v>
                </c:pt>
                <c:pt idx="323">
                  <c:v>71.86</c:v>
                </c:pt>
                <c:pt idx="324">
                  <c:v>70.61</c:v>
                </c:pt>
                <c:pt idx="325">
                  <c:v>69.33</c:v>
                </c:pt>
                <c:pt idx="326">
                  <c:v>68.89</c:v>
                </c:pt>
                <c:pt idx="327">
                  <c:v>67.23</c:v>
                </c:pt>
                <c:pt idx="328">
                  <c:v>66.61</c:v>
                </c:pt>
                <c:pt idx="329">
                  <c:v>65.349999999999994</c:v>
                </c:pt>
                <c:pt idx="330">
                  <c:v>62.79</c:v>
                </c:pt>
                <c:pt idx="331">
                  <c:v>60.49</c:v>
                </c:pt>
                <c:pt idx="332">
                  <c:v>59.17</c:v>
                </c:pt>
                <c:pt idx="333">
                  <c:v>57.81</c:v>
                </c:pt>
                <c:pt idx="334">
                  <c:v>54.99</c:v>
                </c:pt>
                <c:pt idx="335">
                  <c:v>53.73</c:v>
                </c:pt>
                <c:pt idx="336">
                  <c:v>53.32</c:v>
                </c:pt>
                <c:pt idx="337">
                  <c:v>51.31</c:v>
                </c:pt>
                <c:pt idx="338">
                  <c:v>49.48</c:v>
                </c:pt>
                <c:pt idx="339">
                  <c:v>44.68</c:v>
                </c:pt>
                <c:pt idx="340">
                  <c:v>42.16</c:v>
                </c:pt>
                <c:pt idx="341">
                  <c:v>41.89</c:v>
                </c:pt>
                <c:pt idx="342">
                  <c:v>41.22</c:v>
                </c:pt>
                <c:pt idx="343">
                  <c:v>41.91</c:v>
                </c:pt>
                <c:pt idx="344">
                  <c:v>43</c:v>
                </c:pt>
                <c:pt idx="345">
                  <c:v>36.549999999999997</c:v>
                </c:pt>
                <c:pt idx="346">
                  <c:v>46.29</c:v>
                </c:pt>
                <c:pt idx="347">
                  <c:v>47.08</c:v>
                </c:pt>
                <c:pt idx="348">
                  <c:v>47.76</c:v>
                </c:pt>
                <c:pt idx="349">
                  <c:v>49.1</c:v>
                </c:pt>
                <c:pt idx="350">
                  <c:v>49.32</c:v>
                </c:pt>
                <c:pt idx="351">
                  <c:v>50.16</c:v>
                </c:pt>
                <c:pt idx="352">
                  <c:v>60.58</c:v>
                </c:pt>
                <c:pt idx="353">
                  <c:v>54.69</c:v>
                </c:pt>
                <c:pt idx="354">
                  <c:v>54.96</c:v>
                </c:pt>
                <c:pt idx="355">
                  <c:v>54.64</c:v>
                </c:pt>
                <c:pt idx="356">
                  <c:v>54.42</c:v>
                </c:pt>
                <c:pt idx="357">
                  <c:v>52.5</c:v>
                </c:pt>
                <c:pt idx="358">
                  <c:v>50.14</c:v>
                </c:pt>
                <c:pt idx="359">
                  <c:v>47.18</c:v>
                </c:pt>
                <c:pt idx="360">
                  <c:v>45.64</c:v>
                </c:pt>
                <c:pt idx="361">
                  <c:v>45.02</c:v>
                </c:pt>
                <c:pt idx="362">
                  <c:v>43.45</c:v>
                </c:pt>
                <c:pt idx="363">
                  <c:v>40.840000000000003</c:v>
                </c:pt>
                <c:pt idx="364">
                  <c:v>39.68</c:v>
                </c:pt>
                <c:pt idx="365">
                  <c:v>37.799999999999997</c:v>
                </c:pt>
                <c:pt idx="366">
                  <c:v>38.25</c:v>
                </c:pt>
                <c:pt idx="367">
                  <c:v>38.04</c:v>
                </c:pt>
                <c:pt idx="368">
                  <c:v>37.049999999999997</c:v>
                </c:pt>
                <c:pt idx="369">
                  <c:v>36.56</c:v>
                </c:pt>
                <c:pt idx="370">
                  <c:v>35.83</c:v>
                </c:pt>
                <c:pt idx="371">
                  <c:v>34.619999999999997</c:v>
                </c:pt>
                <c:pt idx="372">
                  <c:v>33.74</c:v>
                </c:pt>
                <c:pt idx="373">
                  <c:v>30.5</c:v>
                </c:pt>
                <c:pt idx="374">
                  <c:v>28.47</c:v>
                </c:pt>
                <c:pt idx="375">
                  <c:v>27.5</c:v>
                </c:pt>
                <c:pt idx="376">
                  <c:v>26.79</c:v>
                </c:pt>
                <c:pt idx="377">
                  <c:v>25.26</c:v>
                </c:pt>
                <c:pt idx="378">
                  <c:v>24.77</c:v>
                </c:pt>
                <c:pt idx="379">
                  <c:v>23.8</c:v>
                </c:pt>
                <c:pt idx="380">
                  <c:v>23.24</c:v>
                </c:pt>
                <c:pt idx="381">
                  <c:v>22.92</c:v>
                </c:pt>
                <c:pt idx="382">
                  <c:v>22.51</c:v>
                </c:pt>
                <c:pt idx="383">
                  <c:v>21.88</c:v>
                </c:pt>
                <c:pt idx="384">
                  <c:v>21.62</c:v>
                </c:pt>
                <c:pt idx="385">
                  <c:v>21.07</c:v>
                </c:pt>
                <c:pt idx="386">
                  <c:v>20.52</c:v>
                </c:pt>
                <c:pt idx="387">
                  <c:v>19.329999999999998</c:v>
                </c:pt>
                <c:pt idx="388">
                  <c:v>18.239999999999998</c:v>
                </c:pt>
                <c:pt idx="389">
                  <c:v>17.760000000000002</c:v>
                </c:pt>
                <c:pt idx="390">
                  <c:v>17.39</c:v>
                </c:pt>
                <c:pt idx="391">
                  <c:v>16.57</c:v>
                </c:pt>
                <c:pt idx="392">
                  <c:v>15.41</c:v>
                </c:pt>
                <c:pt idx="393">
                  <c:v>14.43</c:v>
                </c:pt>
                <c:pt idx="394">
                  <c:v>14</c:v>
                </c:pt>
                <c:pt idx="395">
                  <c:v>13.82</c:v>
                </c:pt>
                <c:pt idx="396">
                  <c:v>13.76</c:v>
                </c:pt>
                <c:pt idx="397">
                  <c:v>13.56</c:v>
                </c:pt>
                <c:pt idx="398">
                  <c:v>13.93</c:v>
                </c:pt>
                <c:pt idx="399">
                  <c:v>14.18</c:v>
                </c:pt>
                <c:pt idx="400">
                  <c:v>14.08</c:v>
                </c:pt>
                <c:pt idx="401">
                  <c:v>14.34</c:v>
                </c:pt>
                <c:pt idx="402">
                  <c:v>14.18</c:v>
                </c:pt>
                <c:pt idx="403">
                  <c:v>13.8</c:v>
                </c:pt>
                <c:pt idx="404">
                  <c:v>13.68</c:v>
                </c:pt>
                <c:pt idx="405">
                  <c:v>13.59</c:v>
                </c:pt>
                <c:pt idx="406">
                  <c:v>13.67</c:v>
                </c:pt>
                <c:pt idx="407">
                  <c:v>13.52</c:v>
                </c:pt>
                <c:pt idx="408">
                  <c:v>12.39</c:v>
                </c:pt>
                <c:pt idx="409">
                  <c:v>13.27</c:v>
                </c:pt>
                <c:pt idx="410">
                  <c:v>13.07</c:v>
                </c:pt>
                <c:pt idx="411">
                  <c:v>13.12</c:v>
                </c:pt>
                <c:pt idx="412">
                  <c:v>13.04</c:v>
                </c:pt>
                <c:pt idx="413">
                  <c:v>12.57</c:v>
                </c:pt>
                <c:pt idx="414">
                  <c:v>12.52</c:v>
                </c:pt>
                <c:pt idx="415">
                  <c:v>12.88</c:v>
                </c:pt>
                <c:pt idx="416">
                  <c:v>11.88</c:v>
                </c:pt>
                <c:pt idx="417">
                  <c:v>12.35</c:v>
                </c:pt>
                <c:pt idx="418">
                  <c:v>11.9</c:v>
                </c:pt>
                <c:pt idx="419">
                  <c:v>12.45</c:v>
                </c:pt>
                <c:pt idx="420">
                  <c:v>12.42</c:v>
                </c:pt>
                <c:pt idx="421">
                  <c:v>13.12</c:v>
                </c:pt>
                <c:pt idx="422">
                  <c:v>13.81</c:v>
                </c:pt>
                <c:pt idx="423">
                  <c:v>14.13</c:v>
                </c:pt>
                <c:pt idx="424">
                  <c:v>14.08</c:v>
                </c:pt>
                <c:pt idx="425">
                  <c:v>14.56</c:v>
                </c:pt>
                <c:pt idx="426">
                  <c:v>14.38</c:v>
                </c:pt>
                <c:pt idx="427">
                  <c:v>15.66</c:v>
                </c:pt>
                <c:pt idx="428">
                  <c:v>15.51</c:v>
                </c:pt>
                <c:pt idx="429">
                  <c:v>16.21</c:v>
                </c:pt>
                <c:pt idx="430">
                  <c:v>17.010000000000002</c:v>
                </c:pt>
                <c:pt idx="431">
                  <c:v>17.93</c:v>
                </c:pt>
                <c:pt idx="432">
                  <c:v>18.54</c:v>
                </c:pt>
                <c:pt idx="433">
                  <c:v>19.18</c:v>
                </c:pt>
                <c:pt idx="434">
                  <c:v>18.96</c:v>
                </c:pt>
                <c:pt idx="435">
                  <c:v>20.45</c:v>
                </c:pt>
                <c:pt idx="436">
                  <c:v>20.72</c:v>
                </c:pt>
                <c:pt idx="437">
                  <c:v>20.9</c:v>
                </c:pt>
                <c:pt idx="438">
                  <c:v>21.12</c:v>
                </c:pt>
                <c:pt idx="439">
                  <c:v>21.51</c:v>
                </c:pt>
                <c:pt idx="440">
                  <c:v>22.1</c:v>
                </c:pt>
                <c:pt idx="441">
                  <c:v>23.44</c:v>
                </c:pt>
                <c:pt idx="442">
                  <c:v>23.69</c:v>
                </c:pt>
                <c:pt idx="443">
                  <c:v>24.55</c:v>
                </c:pt>
                <c:pt idx="444">
                  <c:v>25.44</c:v>
                </c:pt>
                <c:pt idx="445">
                  <c:v>25.99</c:v>
                </c:pt>
                <c:pt idx="446">
                  <c:v>26.36</c:v>
                </c:pt>
                <c:pt idx="447">
                  <c:v>26.66</c:v>
                </c:pt>
                <c:pt idx="448">
                  <c:v>26.37</c:v>
                </c:pt>
                <c:pt idx="449">
                  <c:v>26.19</c:v>
                </c:pt>
                <c:pt idx="450">
                  <c:v>26.04</c:v>
                </c:pt>
                <c:pt idx="451">
                  <c:v>25.55</c:v>
                </c:pt>
                <c:pt idx="452">
                  <c:v>25.23</c:v>
                </c:pt>
                <c:pt idx="453">
                  <c:v>24.71</c:v>
                </c:pt>
                <c:pt idx="454">
                  <c:v>24.02</c:v>
                </c:pt>
                <c:pt idx="455">
                  <c:v>23.16</c:v>
                </c:pt>
                <c:pt idx="456">
                  <c:v>22.69</c:v>
                </c:pt>
                <c:pt idx="457">
                  <c:v>22.14</c:v>
                </c:pt>
                <c:pt idx="458">
                  <c:v>21.81</c:v>
                </c:pt>
                <c:pt idx="459">
                  <c:v>21.11</c:v>
                </c:pt>
                <c:pt idx="460">
                  <c:v>21.31</c:v>
                </c:pt>
                <c:pt idx="461">
                  <c:v>21.27</c:v>
                </c:pt>
                <c:pt idx="462">
                  <c:v>21.23</c:v>
                </c:pt>
                <c:pt idx="463">
                  <c:v>21.48</c:v>
                </c:pt>
                <c:pt idx="464">
                  <c:v>21.3</c:v>
                </c:pt>
                <c:pt idx="465">
                  <c:v>21.19</c:v>
                </c:pt>
                <c:pt idx="466">
                  <c:v>21</c:v>
                </c:pt>
                <c:pt idx="467">
                  <c:v>20.9</c:v>
                </c:pt>
                <c:pt idx="468">
                  <c:v>20.51</c:v>
                </c:pt>
                <c:pt idx="469">
                  <c:v>20.149999999999999</c:v>
                </c:pt>
                <c:pt idx="470">
                  <c:v>18.34</c:v>
                </c:pt>
                <c:pt idx="471">
                  <c:v>18.46</c:v>
                </c:pt>
                <c:pt idx="472">
                  <c:v>17.25</c:v>
                </c:pt>
                <c:pt idx="473">
                  <c:v>17.12</c:v>
                </c:pt>
                <c:pt idx="474">
                  <c:v>16.41</c:v>
                </c:pt>
                <c:pt idx="475">
                  <c:v>15.69</c:v>
                </c:pt>
                <c:pt idx="476">
                  <c:v>15</c:v>
                </c:pt>
                <c:pt idx="477">
                  <c:v>15.15</c:v>
                </c:pt>
                <c:pt idx="478">
                  <c:v>13.49</c:v>
                </c:pt>
                <c:pt idx="479">
                  <c:v>13.24</c:v>
                </c:pt>
                <c:pt idx="480">
                  <c:v>12.69</c:v>
                </c:pt>
                <c:pt idx="481">
                  <c:v>12.16</c:v>
                </c:pt>
                <c:pt idx="482">
                  <c:v>12.08</c:v>
                </c:pt>
                <c:pt idx="483">
                  <c:v>11.9</c:v>
                </c:pt>
                <c:pt idx="484">
                  <c:v>11.47</c:v>
                </c:pt>
                <c:pt idx="485">
                  <c:v>11.17</c:v>
                </c:pt>
                <c:pt idx="486">
                  <c:v>10.72</c:v>
                </c:pt>
                <c:pt idx="487">
                  <c:v>10.38</c:v>
                </c:pt>
                <c:pt idx="488">
                  <c:v>10.36</c:v>
                </c:pt>
                <c:pt idx="489">
                  <c:v>9.59</c:v>
                </c:pt>
                <c:pt idx="490">
                  <c:v>9.0399999999999991</c:v>
                </c:pt>
                <c:pt idx="491">
                  <c:v>8.3000000000000007</c:v>
                </c:pt>
                <c:pt idx="492">
                  <c:v>7.64</c:v>
                </c:pt>
                <c:pt idx="493">
                  <c:v>7.3</c:v>
                </c:pt>
                <c:pt idx="494">
                  <c:v>6.91</c:v>
                </c:pt>
                <c:pt idx="495">
                  <c:v>6.45</c:v>
                </c:pt>
                <c:pt idx="496">
                  <c:v>5.99</c:v>
                </c:pt>
                <c:pt idx="497">
                  <c:v>5.25</c:v>
                </c:pt>
                <c:pt idx="498">
                  <c:v>5.01</c:v>
                </c:pt>
                <c:pt idx="499">
                  <c:v>4.6100000000000003</c:v>
                </c:pt>
                <c:pt idx="500">
                  <c:v>4.3099999999999996</c:v>
                </c:pt>
                <c:pt idx="501">
                  <c:v>4.0199999999999996</c:v>
                </c:pt>
                <c:pt idx="502">
                  <c:v>3.7</c:v>
                </c:pt>
                <c:pt idx="503">
                  <c:v>3.66</c:v>
                </c:pt>
                <c:pt idx="504">
                  <c:v>3.59</c:v>
                </c:pt>
                <c:pt idx="505">
                  <c:v>3.24</c:v>
                </c:pt>
                <c:pt idx="506">
                  <c:v>2.99</c:v>
                </c:pt>
                <c:pt idx="507">
                  <c:v>2.69</c:v>
                </c:pt>
                <c:pt idx="508">
                  <c:v>2.63</c:v>
                </c:pt>
                <c:pt idx="509">
                  <c:v>2.5499999999999998</c:v>
                </c:pt>
                <c:pt idx="510">
                  <c:v>2.39</c:v>
                </c:pt>
                <c:pt idx="511">
                  <c:v>2.33</c:v>
                </c:pt>
                <c:pt idx="512">
                  <c:v>2.19</c:v>
                </c:pt>
                <c:pt idx="513">
                  <c:v>1.86</c:v>
                </c:pt>
                <c:pt idx="514">
                  <c:v>1.84</c:v>
                </c:pt>
                <c:pt idx="515">
                  <c:v>1.79</c:v>
                </c:pt>
                <c:pt idx="516">
                  <c:v>1.89</c:v>
                </c:pt>
                <c:pt idx="517">
                  <c:v>1.85</c:v>
                </c:pt>
                <c:pt idx="518">
                  <c:v>1.75</c:v>
                </c:pt>
                <c:pt idx="519">
                  <c:v>1.75</c:v>
                </c:pt>
                <c:pt idx="520">
                  <c:v>1.96</c:v>
                </c:pt>
                <c:pt idx="521">
                  <c:v>1.95</c:v>
                </c:pt>
                <c:pt idx="522">
                  <c:v>1.95</c:v>
                </c:pt>
                <c:pt idx="523">
                  <c:v>1.95</c:v>
                </c:pt>
                <c:pt idx="524">
                  <c:v>2.0699999999999998</c:v>
                </c:pt>
                <c:pt idx="525">
                  <c:v>2.0699999999999998</c:v>
                </c:pt>
                <c:pt idx="526">
                  <c:v>2.2999999999999998</c:v>
                </c:pt>
                <c:pt idx="527">
                  <c:v>2.37</c:v>
                </c:pt>
                <c:pt idx="528">
                  <c:v>2.44</c:v>
                </c:pt>
                <c:pt idx="529">
                  <c:v>2.5</c:v>
                </c:pt>
                <c:pt idx="530">
                  <c:v>2.56</c:v>
                </c:pt>
                <c:pt idx="531">
                  <c:v>2.57</c:v>
                </c:pt>
                <c:pt idx="532">
                  <c:v>2.8</c:v>
                </c:pt>
                <c:pt idx="533">
                  <c:v>2.98</c:v>
                </c:pt>
                <c:pt idx="534">
                  <c:v>3.3</c:v>
                </c:pt>
                <c:pt idx="535">
                  <c:v>3.55</c:v>
                </c:pt>
                <c:pt idx="536">
                  <c:v>3.81</c:v>
                </c:pt>
                <c:pt idx="537">
                  <c:v>4.07</c:v>
                </c:pt>
                <c:pt idx="538">
                  <c:v>4.37</c:v>
                </c:pt>
                <c:pt idx="539">
                  <c:v>4.6900000000000004</c:v>
                </c:pt>
                <c:pt idx="540">
                  <c:v>4.96</c:v>
                </c:pt>
                <c:pt idx="541">
                  <c:v>4.99</c:v>
                </c:pt>
                <c:pt idx="542">
                  <c:v>5.46</c:v>
                </c:pt>
                <c:pt idx="543">
                  <c:v>5.91</c:v>
                </c:pt>
                <c:pt idx="544">
                  <c:v>6.37</c:v>
                </c:pt>
                <c:pt idx="545">
                  <c:v>6.56</c:v>
                </c:pt>
                <c:pt idx="546">
                  <c:v>6.8</c:v>
                </c:pt>
                <c:pt idx="547">
                  <c:v>8.08</c:v>
                </c:pt>
                <c:pt idx="548">
                  <c:v>8.9600000000000009</c:v>
                </c:pt>
                <c:pt idx="549">
                  <c:v>9.3699999999999992</c:v>
                </c:pt>
                <c:pt idx="550">
                  <c:v>9.77</c:v>
                </c:pt>
                <c:pt idx="551">
                  <c:v>10.18</c:v>
                </c:pt>
                <c:pt idx="552">
                  <c:v>11.21</c:v>
                </c:pt>
                <c:pt idx="553">
                  <c:v>12.47</c:v>
                </c:pt>
                <c:pt idx="554">
                  <c:v>12.13</c:v>
                </c:pt>
                <c:pt idx="555">
                  <c:v>13.12</c:v>
                </c:pt>
                <c:pt idx="556">
                  <c:v>13.76</c:v>
                </c:pt>
                <c:pt idx="557">
                  <c:v>14.41</c:v>
                </c:pt>
                <c:pt idx="558">
                  <c:v>15.05</c:v>
                </c:pt>
                <c:pt idx="559">
                  <c:v>16.18</c:v>
                </c:pt>
                <c:pt idx="560">
                  <c:v>16.510000000000002</c:v>
                </c:pt>
                <c:pt idx="561">
                  <c:v>18.02</c:v>
                </c:pt>
                <c:pt idx="562">
                  <c:v>18.8</c:v>
                </c:pt>
                <c:pt idx="563">
                  <c:v>19.64</c:v>
                </c:pt>
                <c:pt idx="564">
                  <c:v>20.49</c:v>
                </c:pt>
                <c:pt idx="565">
                  <c:v>21.33</c:v>
                </c:pt>
                <c:pt idx="566">
                  <c:v>21.63</c:v>
                </c:pt>
                <c:pt idx="567">
                  <c:v>23.39</c:v>
                </c:pt>
                <c:pt idx="568">
                  <c:v>23.47</c:v>
                </c:pt>
                <c:pt idx="569">
                  <c:v>23.96</c:v>
                </c:pt>
                <c:pt idx="570">
                  <c:v>24.44</c:v>
                </c:pt>
                <c:pt idx="571">
                  <c:v>24.91</c:v>
                </c:pt>
                <c:pt idx="572">
                  <c:v>25.38</c:v>
                </c:pt>
                <c:pt idx="573">
                  <c:v>26.16</c:v>
                </c:pt>
                <c:pt idx="574">
                  <c:v>26.05</c:v>
                </c:pt>
                <c:pt idx="575">
                  <c:v>26.12</c:v>
                </c:pt>
                <c:pt idx="576">
                  <c:v>27.73</c:v>
                </c:pt>
                <c:pt idx="577">
                  <c:v>27.76</c:v>
                </c:pt>
                <c:pt idx="578">
                  <c:v>27.79</c:v>
                </c:pt>
                <c:pt idx="579">
                  <c:v>27.82</c:v>
                </c:pt>
                <c:pt idx="580">
                  <c:v>27.09</c:v>
                </c:pt>
                <c:pt idx="581">
                  <c:v>27.78</c:v>
                </c:pt>
                <c:pt idx="582">
                  <c:v>28.75</c:v>
                </c:pt>
                <c:pt idx="583">
                  <c:v>28.8</c:v>
                </c:pt>
                <c:pt idx="584">
                  <c:v>29.11</c:v>
                </c:pt>
                <c:pt idx="585">
                  <c:v>29.43</c:v>
                </c:pt>
                <c:pt idx="586">
                  <c:v>29.76</c:v>
                </c:pt>
                <c:pt idx="587">
                  <c:v>31.87</c:v>
                </c:pt>
                <c:pt idx="588">
                  <c:v>32.68</c:v>
                </c:pt>
                <c:pt idx="589">
                  <c:v>32.89</c:v>
                </c:pt>
                <c:pt idx="590">
                  <c:v>34.06</c:v>
                </c:pt>
                <c:pt idx="591">
                  <c:v>33.67</c:v>
                </c:pt>
                <c:pt idx="592">
                  <c:v>33.29</c:v>
                </c:pt>
                <c:pt idx="593">
                  <c:v>32.9</c:v>
                </c:pt>
                <c:pt idx="594">
                  <c:v>30.82</c:v>
                </c:pt>
                <c:pt idx="595">
                  <c:v>29.45</c:v>
                </c:pt>
                <c:pt idx="596">
                  <c:v>30.03</c:v>
                </c:pt>
                <c:pt idx="597">
                  <c:v>29.28</c:v>
                </c:pt>
                <c:pt idx="598">
                  <c:v>29.32</c:v>
                </c:pt>
                <c:pt idx="599">
                  <c:v>29.36</c:v>
                </c:pt>
                <c:pt idx="600">
                  <c:v>29.4</c:v>
                </c:pt>
                <c:pt idx="601">
                  <c:v>31.25</c:v>
                </c:pt>
                <c:pt idx="602">
                  <c:v>31.52</c:v>
                </c:pt>
                <c:pt idx="603">
                  <c:v>31.08</c:v>
                </c:pt>
                <c:pt idx="604">
                  <c:v>29.16</c:v>
                </c:pt>
                <c:pt idx="605">
                  <c:v>28.88</c:v>
                </c:pt>
                <c:pt idx="606">
                  <c:v>28.61</c:v>
                </c:pt>
                <c:pt idx="607">
                  <c:v>28.32</c:v>
                </c:pt>
                <c:pt idx="608">
                  <c:v>26.46</c:v>
                </c:pt>
                <c:pt idx="609">
                  <c:v>25.75</c:v>
                </c:pt>
                <c:pt idx="610">
                  <c:v>24.8</c:v>
                </c:pt>
                <c:pt idx="611">
                  <c:v>24.47</c:v>
                </c:pt>
                <c:pt idx="612">
                  <c:v>23.82</c:v>
                </c:pt>
                <c:pt idx="613">
                  <c:v>23.17</c:v>
                </c:pt>
                <c:pt idx="614">
                  <c:v>22.51</c:v>
                </c:pt>
                <c:pt idx="615">
                  <c:v>21.81</c:v>
                </c:pt>
                <c:pt idx="616">
                  <c:v>21.17</c:v>
                </c:pt>
                <c:pt idx="617">
                  <c:v>20.99</c:v>
                </c:pt>
                <c:pt idx="618">
                  <c:v>21.04</c:v>
                </c:pt>
                <c:pt idx="619">
                  <c:v>21.22</c:v>
                </c:pt>
                <c:pt idx="620">
                  <c:v>21.4</c:v>
                </c:pt>
                <c:pt idx="621">
                  <c:v>21.57</c:v>
                </c:pt>
                <c:pt idx="622">
                  <c:v>22.33</c:v>
                </c:pt>
                <c:pt idx="623">
                  <c:v>22.27</c:v>
                </c:pt>
                <c:pt idx="624">
                  <c:v>22.3</c:v>
                </c:pt>
                <c:pt idx="625">
                  <c:v>21.62</c:v>
                </c:pt>
                <c:pt idx="626">
                  <c:v>21.15</c:v>
                </c:pt>
                <c:pt idx="627">
                  <c:v>20.68</c:v>
                </c:pt>
                <c:pt idx="628">
                  <c:v>20.22</c:v>
                </c:pt>
                <c:pt idx="629">
                  <c:v>18.989999999999998</c:v>
                </c:pt>
                <c:pt idx="630">
                  <c:v>18.97</c:v>
                </c:pt>
                <c:pt idx="631">
                  <c:v>17.97</c:v>
                </c:pt>
                <c:pt idx="632">
                  <c:v>17.600000000000001</c:v>
                </c:pt>
                <c:pt idx="633">
                  <c:v>17.45</c:v>
                </c:pt>
                <c:pt idx="634">
                  <c:v>17.3</c:v>
                </c:pt>
                <c:pt idx="635">
                  <c:v>17.149999999999999</c:v>
                </c:pt>
                <c:pt idx="636">
                  <c:v>17.27</c:v>
                </c:pt>
                <c:pt idx="637">
                  <c:v>16.75</c:v>
                </c:pt>
                <c:pt idx="638">
                  <c:v>16.37</c:v>
                </c:pt>
                <c:pt idx="639">
                  <c:v>16.989999999999998</c:v>
                </c:pt>
                <c:pt idx="640">
                  <c:v>14.93</c:v>
                </c:pt>
                <c:pt idx="641">
                  <c:v>12.88</c:v>
                </c:pt>
                <c:pt idx="642">
                  <c:v>16.59</c:v>
                </c:pt>
                <c:pt idx="643">
                  <c:v>16.75</c:v>
                </c:pt>
                <c:pt idx="644">
                  <c:v>16.260000000000002</c:v>
                </c:pt>
                <c:pt idx="645">
                  <c:v>16.77</c:v>
                </c:pt>
                <c:pt idx="646">
                  <c:v>16.420000000000002</c:v>
                </c:pt>
                <c:pt idx="647">
                  <c:v>16.420000000000002</c:v>
                </c:pt>
                <c:pt idx="648">
                  <c:v>16.420000000000002</c:v>
                </c:pt>
                <c:pt idx="649">
                  <c:v>17.52</c:v>
                </c:pt>
                <c:pt idx="650">
                  <c:v>17.71</c:v>
                </c:pt>
                <c:pt idx="651">
                  <c:v>17.41</c:v>
                </c:pt>
                <c:pt idx="652">
                  <c:v>19.28</c:v>
                </c:pt>
                <c:pt idx="653">
                  <c:v>19.61</c:v>
                </c:pt>
                <c:pt idx="654">
                  <c:v>19.61</c:v>
                </c:pt>
                <c:pt idx="655">
                  <c:v>19.61</c:v>
                </c:pt>
                <c:pt idx="656">
                  <c:v>21</c:v>
                </c:pt>
                <c:pt idx="657">
                  <c:v>20.85</c:v>
                </c:pt>
                <c:pt idx="658">
                  <c:v>24.55</c:v>
                </c:pt>
                <c:pt idx="659">
                  <c:v>19.75</c:v>
                </c:pt>
                <c:pt idx="660">
                  <c:v>25.38</c:v>
                </c:pt>
                <c:pt idx="661">
                  <c:v>25.38</c:v>
                </c:pt>
                <c:pt idx="662">
                  <c:v>25.38</c:v>
                </c:pt>
                <c:pt idx="663">
                  <c:v>27.14</c:v>
                </c:pt>
                <c:pt idx="664">
                  <c:v>27.99</c:v>
                </c:pt>
                <c:pt idx="665">
                  <c:v>27.93</c:v>
                </c:pt>
                <c:pt idx="666">
                  <c:v>34.270000000000003</c:v>
                </c:pt>
                <c:pt idx="667">
                  <c:v>31.77</c:v>
                </c:pt>
                <c:pt idx="668">
                  <c:v>31.77</c:v>
                </c:pt>
                <c:pt idx="669">
                  <c:v>31.77</c:v>
                </c:pt>
                <c:pt idx="670">
                  <c:v>34.54</c:v>
                </c:pt>
                <c:pt idx="671">
                  <c:v>36.31</c:v>
                </c:pt>
                <c:pt idx="672">
                  <c:v>36.39</c:v>
                </c:pt>
                <c:pt idx="673">
                  <c:v>34.380000000000003</c:v>
                </c:pt>
                <c:pt idx="674">
                  <c:v>32.28</c:v>
                </c:pt>
                <c:pt idx="675">
                  <c:v>36.6</c:v>
                </c:pt>
                <c:pt idx="676">
                  <c:v>40.94</c:v>
                </c:pt>
                <c:pt idx="677">
                  <c:v>32.47</c:v>
                </c:pt>
                <c:pt idx="678">
                  <c:v>33.729999999999997</c:v>
                </c:pt>
                <c:pt idx="679">
                  <c:v>34.93</c:v>
                </c:pt>
                <c:pt idx="680">
                  <c:v>43.55</c:v>
                </c:pt>
                <c:pt idx="681">
                  <c:v>47.71</c:v>
                </c:pt>
                <c:pt idx="682">
                  <c:v>43.38</c:v>
                </c:pt>
                <c:pt idx="683">
                  <c:v>39.049999999999997</c:v>
                </c:pt>
                <c:pt idx="684">
                  <c:v>56.19</c:v>
                </c:pt>
                <c:pt idx="685">
                  <c:v>57.71</c:v>
                </c:pt>
                <c:pt idx="686">
                  <c:v>58.32</c:v>
                </c:pt>
                <c:pt idx="687">
                  <c:v>55.82</c:v>
                </c:pt>
                <c:pt idx="688">
                  <c:v>55.79</c:v>
                </c:pt>
                <c:pt idx="689">
                  <c:v>55.79</c:v>
                </c:pt>
                <c:pt idx="690">
                  <c:v>55.79</c:v>
                </c:pt>
                <c:pt idx="691">
                  <c:v>56.25</c:v>
                </c:pt>
                <c:pt idx="692">
                  <c:v>56.61</c:v>
                </c:pt>
                <c:pt idx="693">
                  <c:v>60.12</c:v>
                </c:pt>
                <c:pt idx="694">
                  <c:v>62.99</c:v>
                </c:pt>
                <c:pt idx="695">
                  <c:v>66.63</c:v>
                </c:pt>
                <c:pt idx="696">
                  <c:v>66.63</c:v>
                </c:pt>
                <c:pt idx="697">
                  <c:v>66.63</c:v>
                </c:pt>
                <c:pt idx="698">
                  <c:v>80.040000000000006</c:v>
                </c:pt>
                <c:pt idx="699">
                  <c:v>83.27</c:v>
                </c:pt>
                <c:pt idx="700">
                  <c:v>90.91</c:v>
                </c:pt>
                <c:pt idx="701">
                  <c:v>98.87</c:v>
                </c:pt>
                <c:pt idx="702">
                  <c:v>110.51</c:v>
                </c:pt>
                <c:pt idx="703">
                  <c:v>110.51</c:v>
                </c:pt>
                <c:pt idx="704">
                  <c:v>110.51</c:v>
                </c:pt>
                <c:pt idx="705">
                  <c:v>114.3</c:v>
                </c:pt>
                <c:pt idx="706">
                  <c:v>126.13</c:v>
                </c:pt>
                <c:pt idx="707">
                  <c:v>131.21</c:v>
                </c:pt>
                <c:pt idx="708">
                  <c:v>144.06</c:v>
                </c:pt>
                <c:pt idx="709">
                  <c:v>155.66999999999999</c:v>
                </c:pt>
                <c:pt idx="710">
                  <c:v>155.66999999999999</c:v>
                </c:pt>
                <c:pt idx="711">
                  <c:v>155.66999999999999</c:v>
                </c:pt>
                <c:pt idx="712">
                  <c:v>181.4</c:v>
                </c:pt>
                <c:pt idx="713">
                  <c:v>185.47</c:v>
                </c:pt>
                <c:pt idx="714">
                  <c:v>198.03</c:v>
                </c:pt>
                <c:pt idx="715">
                  <c:v>213.42</c:v>
                </c:pt>
                <c:pt idx="716">
                  <c:v>226.27</c:v>
                </c:pt>
                <c:pt idx="717">
                  <c:v>226.27</c:v>
                </c:pt>
                <c:pt idx="718">
                  <c:v>226.27</c:v>
                </c:pt>
                <c:pt idx="719">
                  <c:v>248.85</c:v>
                </c:pt>
                <c:pt idx="720">
                  <c:v>252.99</c:v>
                </c:pt>
                <c:pt idx="721">
                  <c:v>255.57</c:v>
                </c:pt>
                <c:pt idx="722">
                  <c:v>247.66</c:v>
                </c:pt>
                <c:pt idx="723">
                  <c:v>232.76</c:v>
                </c:pt>
                <c:pt idx="724">
                  <c:v>232.76</c:v>
                </c:pt>
                <c:pt idx="725">
                  <c:v>232.76</c:v>
                </c:pt>
                <c:pt idx="726">
                  <c:v>227.18</c:v>
                </c:pt>
                <c:pt idx="727">
                  <c:v>218.61</c:v>
                </c:pt>
                <c:pt idx="728">
                  <c:v>209.52</c:v>
                </c:pt>
                <c:pt idx="729">
                  <c:v>194.03</c:v>
                </c:pt>
                <c:pt idx="730">
                  <c:v>206.39</c:v>
                </c:pt>
                <c:pt idx="731">
                  <c:v>206.39</c:v>
                </c:pt>
                <c:pt idx="732">
                  <c:v>206.39</c:v>
                </c:pt>
                <c:pt idx="733">
                  <c:v>196.99</c:v>
                </c:pt>
                <c:pt idx="734">
                  <c:v>189.38</c:v>
                </c:pt>
                <c:pt idx="735">
                  <c:v>177.29</c:v>
                </c:pt>
                <c:pt idx="736">
                  <c:v>167.38</c:v>
                </c:pt>
                <c:pt idx="737">
                  <c:v>139.08000000000001</c:v>
                </c:pt>
                <c:pt idx="738">
                  <c:v>139.08000000000001</c:v>
                </c:pt>
                <c:pt idx="739">
                  <c:v>139.08000000000001</c:v>
                </c:pt>
                <c:pt idx="740">
                  <c:v>93.36</c:v>
                </c:pt>
                <c:pt idx="741">
                  <c:v>87.69</c:v>
                </c:pt>
                <c:pt idx="742">
                  <c:v>80.66</c:v>
                </c:pt>
                <c:pt idx="743">
                  <c:v>73.89</c:v>
                </c:pt>
                <c:pt idx="744">
                  <c:v>67.84</c:v>
                </c:pt>
                <c:pt idx="745">
                  <c:v>67.84</c:v>
                </c:pt>
                <c:pt idx="746">
                  <c:v>67.84</c:v>
                </c:pt>
                <c:pt idx="747">
                  <c:v>56.77</c:v>
                </c:pt>
                <c:pt idx="748">
                  <c:v>53.59</c:v>
                </c:pt>
                <c:pt idx="749">
                  <c:v>48.28</c:v>
                </c:pt>
                <c:pt idx="750">
                  <c:v>44.94</c:v>
                </c:pt>
                <c:pt idx="751">
                  <c:v>33.630000000000003</c:v>
                </c:pt>
                <c:pt idx="752">
                  <c:v>33.630000000000003</c:v>
                </c:pt>
                <c:pt idx="753">
                  <c:v>33.630000000000003</c:v>
                </c:pt>
                <c:pt idx="754">
                  <c:v>33.99</c:v>
                </c:pt>
                <c:pt idx="755">
                  <c:v>30.69</c:v>
                </c:pt>
                <c:pt idx="756">
                  <c:v>29.1</c:v>
                </c:pt>
                <c:pt idx="757">
                  <c:v>25.86</c:v>
                </c:pt>
                <c:pt idx="758">
                  <c:v>29.43</c:v>
                </c:pt>
                <c:pt idx="759">
                  <c:v>29.43</c:v>
                </c:pt>
                <c:pt idx="760">
                  <c:v>29.43</c:v>
                </c:pt>
                <c:pt idx="761">
                  <c:v>13.41</c:v>
                </c:pt>
                <c:pt idx="762">
                  <c:v>17.170000000000002</c:v>
                </c:pt>
                <c:pt idx="763">
                  <c:v>16.510000000000002</c:v>
                </c:pt>
                <c:pt idx="764">
                  <c:v>15.88</c:v>
                </c:pt>
                <c:pt idx="765">
                  <c:v>14.63</c:v>
                </c:pt>
                <c:pt idx="766">
                  <c:v>14.63</c:v>
                </c:pt>
                <c:pt idx="767">
                  <c:v>14.63</c:v>
                </c:pt>
                <c:pt idx="768">
                  <c:v>19.670000000000002</c:v>
                </c:pt>
                <c:pt idx="769">
                  <c:v>14.72</c:v>
                </c:pt>
                <c:pt idx="770">
                  <c:v>13.49</c:v>
                </c:pt>
                <c:pt idx="771">
                  <c:v>12.59</c:v>
                </c:pt>
                <c:pt idx="772">
                  <c:v>11.75</c:v>
                </c:pt>
                <c:pt idx="773">
                  <c:v>11.75</c:v>
                </c:pt>
                <c:pt idx="774">
                  <c:v>11.75</c:v>
                </c:pt>
                <c:pt idx="775">
                  <c:v>9.64</c:v>
                </c:pt>
                <c:pt idx="776">
                  <c:v>8.76</c:v>
                </c:pt>
                <c:pt idx="777">
                  <c:v>8.75</c:v>
                </c:pt>
                <c:pt idx="778">
                  <c:v>9.01</c:v>
                </c:pt>
                <c:pt idx="779">
                  <c:v>9.57</c:v>
                </c:pt>
                <c:pt idx="780">
                  <c:v>9.57</c:v>
                </c:pt>
                <c:pt idx="781">
                  <c:v>9.57</c:v>
                </c:pt>
                <c:pt idx="782">
                  <c:v>9.25</c:v>
                </c:pt>
                <c:pt idx="783">
                  <c:v>9.83</c:v>
                </c:pt>
                <c:pt idx="784">
                  <c:v>9.15</c:v>
                </c:pt>
                <c:pt idx="785">
                  <c:v>8.8800000000000008</c:v>
                </c:pt>
                <c:pt idx="786">
                  <c:v>8.3800000000000008</c:v>
                </c:pt>
                <c:pt idx="787">
                  <c:v>8.3800000000000008</c:v>
                </c:pt>
                <c:pt idx="788">
                  <c:v>8.3800000000000008</c:v>
                </c:pt>
                <c:pt idx="789">
                  <c:v>8.52</c:v>
                </c:pt>
                <c:pt idx="790">
                  <c:v>8.3800000000000008</c:v>
                </c:pt>
                <c:pt idx="791">
                  <c:v>8.4700000000000006</c:v>
                </c:pt>
                <c:pt idx="792">
                  <c:v>9.11</c:v>
                </c:pt>
                <c:pt idx="793">
                  <c:v>9.0299999999999994</c:v>
                </c:pt>
                <c:pt idx="794">
                  <c:v>9.0299999999999994</c:v>
                </c:pt>
                <c:pt idx="795">
                  <c:v>9.0299999999999994</c:v>
                </c:pt>
                <c:pt idx="796">
                  <c:v>9.1</c:v>
                </c:pt>
                <c:pt idx="797">
                  <c:v>9.26</c:v>
                </c:pt>
                <c:pt idx="798">
                  <c:v>9.49</c:v>
                </c:pt>
                <c:pt idx="799">
                  <c:v>9.34</c:v>
                </c:pt>
                <c:pt idx="800">
                  <c:v>9.4600000000000009</c:v>
                </c:pt>
                <c:pt idx="801">
                  <c:v>9.4600000000000009</c:v>
                </c:pt>
                <c:pt idx="802">
                  <c:v>9.4600000000000009</c:v>
                </c:pt>
                <c:pt idx="803">
                  <c:v>9.99</c:v>
                </c:pt>
                <c:pt idx="804">
                  <c:v>10.23</c:v>
                </c:pt>
                <c:pt idx="805">
                  <c:v>11.21</c:v>
                </c:pt>
                <c:pt idx="806">
                  <c:v>11.1</c:v>
                </c:pt>
                <c:pt idx="807">
                  <c:v>12.11</c:v>
                </c:pt>
                <c:pt idx="808">
                  <c:v>12.11</c:v>
                </c:pt>
                <c:pt idx="809">
                  <c:v>12.11</c:v>
                </c:pt>
                <c:pt idx="810">
                  <c:v>13.78</c:v>
                </c:pt>
                <c:pt idx="811">
                  <c:v>13.74</c:v>
                </c:pt>
                <c:pt idx="812">
                  <c:v>13.59</c:v>
                </c:pt>
                <c:pt idx="813">
                  <c:v>15.66</c:v>
                </c:pt>
                <c:pt idx="814">
                  <c:v>15.78</c:v>
                </c:pt>
                <c:pt idx="815">
                  <c:v>15.78</c:v>
                </c:pt>
                <c:pt idx="816">
                  <c:v>15.78</c:v>
                </c:pt>
                <c:pt idx="817">
                  <c:v>17.22</c:v>
                </c:pt>
                <c:pt idx="818">
                  <c:v>18.02</c:v>
                </c:pt>
                <c:pt idx="819">
                  <c:v>20.12</c:v>
                </c:pt>
                <c:pt idx="820">
                  <c:v>20.399999999999999</c:v>
                </c:pt>
                <c:pt idx="821">
                  <c:v>21.96</c:v>
                </c:pt>
                <c:pt idx="822">
                  <c:v>21.96</c:v>
                </c:pt>
                <c:pt idx="823">
                  <c:v>21.96</c:v>
                </c:pt>
                <c:pt idx="824">
                  <c:v>24.65</c:v>
                </c:pt>
                <c:pt idx="825">
                  <c:v>24.7</c:v>
                </c:pt>
                <c:pt idx="826">
                  <c:v>24.14</c:v>
                </c:pt>
                <c:pt idx="827">
                  <c:v>25.27</c:v>
                </c:pt>
                <c:pt idx="828">
                  <c:v>27.68</c:v>
                </c:pt>
                <c:pt idx="829">
                  <c:v>27.68</c:v>
                </c:pt>
                <c:pt idx="830">
                  <c:v>27.68</c:v>
                </c:pt>
                <c:pt idx="831">
                  <c:v>28.61</c:v>
                </c:pt>
                <c:pt idx="832">
                  <c:v>30.34</c:v>
                </c:pt>
                <c:pt idx="833">
                  <c:v>32.94</c:v>
                </c:pt>
                <c:pt idx="834">
                  <c:v>32.44</c:v>
                </c:pt>
                <c:pt idx="835">
                  <c:v>34.409999999999997</c:v>
                </c:pt>
                <c:pt idx="836">
                  <c:v>34.409999999999997</c:v>
                </c:pt>
                <c:pt idx="837">
                  <c:v>34.409999999999997</c:v>
                </c:pt>
                <c:pt idx="838">
                  <c:v>40.53</c:v>
                </c:pt>
                <c:pt idx="839">
                  <c:v>41.98</c:v>
                </c:pt>
                <c:pt idx="840">
                  <c:v>42.45</c:v>
                </c:pt>
                <c:pt idx="841">
                  <c:v>44.17</c:v>
                </c:pt>
                <c:pt idx="842">
                  <c:v>44.96</c:v>
                </c:pt>
                <c:pt idx="843">
                  <c:v>44.96</c:v>
                </c:pt>
                <c:pt idx="844">
                  <c:v>44.96</c:v>
                </c:pt>
                <c:pt idx="845">
                  <c:v>47.69</c:v>
                </c:pt>
                <c:pt idx="846">
                  <c:v>47.67</c:v>
                </c:pt>
                <c:pt idx="847">
                  <c:v>47.23</c:v>
                </c:pt>
                <c:pt idx="848">
                  <c:v>49.33</c:v>
                </c:pt>
                <c:pt idx="849">
                  <c:v>45.14</c:v>
                </c:pt>
                <c:pt idx="850">
                  <c:v>45.14</c:v>
                </c:pt>
                <c:pt idx="851">
                  <c:v>45.14</c:v>
                </c:pt>
                <c:pt idx="852">
                  <c:v>42.42</c:v>
                </c:pt>
                <c:pt idx="853">
                  <c:v>40.92</c:v>
                </c:pt>
                <c:pt idx="854">
                  <c:v>41.65</c:v>
                </c:pt>
                <c:pt idx="855">
                  <c:v>40.299999999999997</c:v>
                </c:pt>
                <c:pt idx="856">
                  <c:v>41.39</c:v>
                </c:pt>
                <c:pt idx="857">
                  <c:v>41.39</c:v>
                </c:pt>
                <c:pt idx="858">
                  <c:v>41.39</c:v>
                </c:pt>
                <c:pt idx="859">
                  <c:v>25.17</c:v>
                </c:pt>
                <c:pt idx="860">
                  <c:v>38.71</c:v>
                </c:pt>
                <c:pt idx="861">
                  <c:v>36.4</c:v>
                </c:pt>
                <c:pt idx="862">
                  <c:v>36.44</c:v>
                </c:pt>
                <c:pt idx="863">
                  <c:v>36.619999999999997</c:v>
                </c:pt>
                <c:pt idx="864">
                  <c:v>36.619999999999997</c:v>
                </c:pt>
                <c:pt idx="865">
                  <c:v>36.619999999999997</c:v>
                </c:pt>
                <c:pt idx="866">
                  <c:v>52.13</c:v>
                </c:pt>
                <c:pt idx="867">
                  <c:v>39.57</c:v>
                </c:pt>
                <c:pt idx="868">
                  <c:v>40.19</c:v>
                </c:pt>
                <c:pt idx="869">
                  <c:v>37.82</c:v>
                </c:pt>
                <c:pt idx="870">
                  <c:v>38.19</c:v>
                </c:pt>
                <c:pt idx="871">
                  <c:v>38.19</c:v>
                </c:pt>
                <c:pt idx="872">
                  <c:v>38.19</c:v>
                </c:pt>
                <c:pt idx="873">
                  <c:v>32.42</c:v>
                </c:pt>
                <c:pt idx="874">
                  <c:v>31.32</c:v>
                </c:pt>
                <c:pt idx="875">
                  <c:v>32.26</c:v>
                </c:pt>
                <c:pt idx="876">
                  <c:v>33.43</c:v>
                </c:pt>
                <c:pt idx="877">
                  <c:v>30.46</c:v>
                </c:pt>
                <c:pt idx="878">
                  <c:v>30.46</c:v>
                </c:pt>
                <c:pt idx="879">
                  <c:v>30.46</c:v>
                </c:pt>
                <c:pt idx="880">
                  <c:v>20.72</c:v>
                </c:pt>
                <c:pt idx="881">
                  <c:v>31.45</c:v>
                </c:pt>
                <c:pt idx="882">
                  <c:v>30.18</c:v>
                </c:pt>
                <c:pt idx="883">
                  <c:v>28.11</c:v>
                </c:pt>
                <c:pt idx="884">
                  <c:v>30.43</c:v>
                </c:pt>
                <c:pt idx="885">
                  <c:v>30.43</c:v>
                </c:pt>
                <c:pt idx="886">
                  <c:v>30.43</c:v>
                </c:pt>
                <c:pt idx="887">
                  <c:v>41.56</c:v>
                </c:pt>
                <c:pt idx="888">
                  <c:v>31.24</c:v>
                </c:pt>
                <c:pt idx="889">
                  <c:v>31.28</c:v>
                </c:pt>
                <c:pt idx="890">
                  <c:v>32.82</c:v>
                </c:pt>
                <c:pt idx="891">
                  <c:v>31.69</c:v>
                </c:pt>
                <c:pt idx="892">
                  <c:v>31.69</c:v>
                </c:pt>
                <c:pt idx="893">
                  <c:v>31.69</c:v>
                </c:pt>
                <c:pt idx="894">
                  <c:v>20.57</c:v>
                </c:pt>
                <c:pt idx="895">
                  <c:v>28</c:v>
                </c:pt>
                <c:pt idx="896">
                  <c:v>28.95</c:v>
                </c:pt>
                <c:pt idx="897">
                  <c:v>29.99</c:v>
                </c:pt>
                <c:pt idx="898">
                  <c:v>30.94</c:v>
                </c:pt>
                <c:pt idx="899">
                  <c:v>30.94</c:v>
                </c:pt>
                <c:pt idx="900">
                  <c:v>30.94</c:v>
                </c:pt>
                <c:pt idx="901">
                  <c:v>44.35</c:v>
                </c:pt>
                <c:pt idx="902">
                  <c:v>38.97</c:v>
                </c:pt>
                <c:pt idx="903">
                  <c:v>38.57</c:v>
                </c:pt>
                <c:pt idx="904">
                  <c:v>38.04</c:v>
                </c:pt>
                <c:pt idx="905">
                  <c:v>37.14</c:v>
                </c:pt>
                <c:pt idx="906">
                  <c:v>37.14</c:v>
                </c:pt>
                <c:pt idx="907">
                  <c:v>37.14</c:v>
                </c:pt>
                <c:pt idx="908">
                  <c:v>36.36</c:v>
                </c:pt>
                <c:pt idx="909">
                  <c:v>33.81</c:v>
                </c:pt>
                <c:pt idx="910">
                  <c:v>34.01</c:v>
                </c:pt>
                <c:pt idx="911">
                  <c:v>35.5</c:v>
                </c:pt>
                <c:pt idx="912">
                  <c:v>36.24</c:v>
                </c:pt>
                <c:pt idx="913">
                  <c:v>36.24</c:v>
                </c:pt>
                <c:pt idx="914">
                  <c:v>36.24</c:v>
                </c:pt>
                <c:pt idx="915">
                  <c:v>39.92</c:v>
                </c:pt>
                <c:pt idx="916">
                  <c:v>41.49</c:v>
                </c:pt>
                <c:pt idx="917">
                  <c:v>38.44</c:v>
                </c:pt>
                <c:pt idx="918">
                  <c:v>39.020000000000003</c:v>
                </c:pt>
                <c:pt idx="919">
                  <c:v>39.729999999999997</c:v>
                </c:pt>
                <c:pt idx="920">
                  <c:v>39.729999999999997</c:v>
                </c:pt>
                <c:pt idx="921">
                  <c:v>39.729999999999997</c:v>
                </c:pt>
                <c:pt idx="922">
                  <c:v>34.93</c:v>
                </c:pt>
                <c:pt idx="923">
                  <c:v>34.799999999999997</c:v>
                </c:pt>
                <c:pt idx="924">
                  <c:v>37.54</c:v>
                </c:pt>
                <c:pt idx="925">
                  <c:v>34.17</c:v>
                </c:pt>
                <c:pt idx="926">
                  <c:v>34.549999999999997</c:v>
                </c:pt>
                <c:pt idx="927">
                  <c:v>34.549999999999997</c:v>
                </c:pt>
                <c:pt idx="928">
                  <c:v>34.549999999999997</c:v>
                </c:pt>
                <c:pt idx="929">
                  <c:v>33.99</c:v>
                </c:pt>
                <c:pt idx="930">
                  <c:v>32.83</c:v>
                </c:pt>
                <c:pt idx="931">
                  <c:v>30.79</c:v>
                </c:pt>
                <c:pt idx="932">
                  <c:v>32.56</c:v>
                </c:pt>
                <c:pt idx="933">
                  <c:v>29.72</c:v>
                </c:pt>
                <c:pt idx="934">
                  <c:v>29.72</c:v>
                </c:pt>
                <c:pt idx="935">
                  <c:v>29.72</c:v>
                </c:pt>
                <c:pt idx="936">
                  <c:v>28.22</c:v>
                </c:pt>
                <c:pt idx="937">
                  <c:v>27.92</c:v>
                </c:pt>
                <c:pt idx="938">
                  <c:v>27.68</c:v>
                </c:pt>
                <c:pt idx="939">
                  <c:v>26.89</c:v>
                </c:pt>
                <c:pt idx="940">
                  <c:v>28.18</c:v>
                </c:pt>
                <c:pt idx="941">
                  <c:v>28.18</c:v>
                </c:pt>
                <c:pt idx="942">
                  <c:v>28.18</c:v>
                </c:pt>
                <c:pt idx="943">
                  <c:v>27.71</c:v>
                </c:pt>
                <c:pt idx="944">
                  <c:v>27.73</c:v>
                </c:pt>
                <c:pt idx="945">
                  <c:v>28.4</c:v>
                </c:pt>
                <c:pt idx="946">
                  <c:v>28.51</c:v>
                </c:pt>
                <c:pt idx="947">
                  <c:v>27.29</c:v>
                </c:pt>
                <c:pt idx="948">
                  <c:v>27.29</c:v>
                </c:pt>
                <c:pt idx="949">
                  <c:v>27.29</c:v>
                </c:pt>
                <c:pt idx="950">
                  <c:v>27.23</c:v>
                </c:pt>
                <c:pt idx="951">
                  <c:v>28.2</c:v>
                </c:pt>
                <c:pt idx="952">
                  <c:v>29.43</c:v>
                </c:pt>
                <c:pt idx="953">
                  <c:v>28.84</c:v>
                </c:pt>
                <c:pt idx="954">
                  <c:v>29.35</c:v>
                </c:pt>
                <c:pt idx="955">
                  <c:v>29.35</c:v>
                </c:pt>
                <c:pt idx="956">
                  <c:v>29.35</c:v>
                </c:pt>
                <c:pt idx="957">
                  <c:v>20.440000000000001</c:v>
                </c:pt>
                <c:pt idx="958">
                  <c:v>26.27</c:v>
                </c:pt>
                <c:pt idx="959">
                  <c:v>24</c:v>
                </c:pt>
                <c:pt idx="960">
                  <c:v>23.45</c:v>
                </c:pt>
                <c:pt idx="961">
                  <c:v>22.39</c:v>
                </c:pt>
                <c:pt idx="962">
                  <c:v>22.39</c:v>
                </c:pt>
                <c:pt idx="963">
                  <c:v>22.39</c:v>
                </c:pt>
                <c:pt idx="964">
                  <c:v>29.8</c:v>
                </c:pt>
                <c:pt idx="965">
                  <c:v>21.52</c:v>
                </c:pt>
                <c:pt idx="966">
                  <c:v>21.77</c:v>
                </c:pt>
                <c:pt idx="967">
                  <c:v>20.67</c:v>
                </c:pt>
                <c:pt idx="968">
                  <c:v>19.75</c:v>
                </c:pt>
                <c:pt idx="969">
                  <c:v>19.75</c:v>
                </c:pt>
                <c:pt idx="970">
                  <c:v>19.75</c:v>
                </c:pt>
                <c:pt idx="971">
                  <c:v>17.47</c:v>
                </c:pt>
                <c:pt idx="972">
                  <c:v>16.77</c:v>
                </c:pt>
                <c:pt idx="973">
                  <c:v>17.39</c:v>
                </c:pt>
                <c:pt idx="974">
                  <c:v>19.829999999999998</c:v>
                </c:pt>
                <c:pt idx="975">
                  <c:v>19.510000000000002</c:v>
                </c:pt>
                <c:pt idx="976">
                  <c:v>19.510000000000002</c:v>
                </c:pt>
                <c:pt idx="977">
                  <c:v>19.510000000000002</c:v>
                </c:pt>
                <c:pt idx="978">
                  <c:v>18.5</c:v>
                </c:pt>
                <c:pt idx="979">
                  <c:v>18.37</c:v>
                </c:pt>
                <c:pt idx="980">
                  <c:v>16.29</c:v>
                </c:pt>
                <c:pt idx="981">
                  <c:v>12.42</c:v>
                </c:pt>
                <c:pt idx="982">
                  <c:v>12.29</c:v>
                </c:pt>
                <c:pt idx="983">
                  <c:v>12.29</c:v>
                </c:pt>
                <c:pt idx="984">
                  <c:v>12.29</c:v>
                </c:pt>
                <c:pt idx="985">
                  <c:v>12.27</c:v>
                </c:pt>
                <c:pt idx="986">
                  <c:v>12.05</c:v>
                </c:pt>
                <c:pt idx="987">
                  <c:v>12.34</c:v>
                </c:pt>
                <c:pt idx="988">
                  <c:v>13.05</c:v>
                </c:pt>
                <c:pt idx="989">
                  <c:v>12.86</c:v>
                </c:pt>
                <c:pt idx="990">
                  <c:v>12.86</c:v>
                </c:pt>
                <c:pt idx="991">
                  <c:v>12.86</c:v>
                </c:pt>
                <c:pt idx="992">
                  <c:v>8.76</c:v>
                </c:pt>
                <c:pt idx="993">
                  <c:v>12.05</c:v>
                </c:pt>
                <c:pt idx="994">
                  <c:v>12.02</c:v>
                </c:pt>
                <c:pt idx="995">
                  <c:v>11.8</c:v>
                </c:pt>
                <c:pt idx="996">
                  <c:v>11.7</c:v>
                </c:pt>
                <c:pt idx="997">
                  <c:v>11.7</c:v>
                </c:pt>
                <c:pt idx="998">
                  <c:v>11.7</c:v>
                </c:pt>
                <c:pt idx="999">
                  <c:v>16.32</c:v>
                </c:pt>
                <c:pt idx="1000">
                  <c:v>12.76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3D7-423E-8E18-9CB8EB2D8AA0}"/>
            </c:ext>
          </c:extLst>
        </c:ser>
        <c:ser>
          <c:idx val="14"/>
          <c:order val="14"/>
          <c:tx>
            <c:strRef>
              <c:f>COVID_practice_2a!$P$1</c:f>
              <c:strCache>
                <c:ptCount val="1"/>
                <c:pt idx="0">
                  <c:v>IN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COVID_practice_2a!$P$2:$P$1002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0.01</c:v>
                </c:pt>
                <c:pt idx="50">
                  <c:v>0.01</c:v>
                </c:pt>
                <c:pt idx="51">
                  <c:v>0.01</c:v>
                </c:pt>
                <c:pt idx="52">
                  <c:v>0.01</c:v>
                </c:pt>
                <c:pt idx="53">
                  <c:v>0.03</c:v>
                </c:pt>
                <c:pt idx="54">
                  <c:v>0.04</c:v>
                </c:pt>
                <c:pt idx="55">
                  <c:v>0.04</c:v>
                </c:pt>
                <c:pt idx="56">
                  <c:v>0.06</c:v>
                </c:pt>
                <c:pt idx="57">
                  <c:v>0.09</c:v>
                </c:pt>
                <c:pt idx="58">
                  <c:v>0.13</c:v>
                </c:pt>
                <c:pt idx="59">
                  <c:v>0.24</c:v>
                </c:pt>
                <c:pt idx="60">
                  <c:v>0.38</c:v>
                </c:pt>
                <c:pt idx="61">
                  <c:v>0.48</c:v>
                </c:pt>
                <c:pt idx="62">
                  <c:v>0.69</c:v>
                </c:pt>
                <c:pt idx="63">
                  <c:v>0.91</c:v>
                </c:pt>
                <c:pt idx="64">
                  <c:v>1.23</c:v>
                </c:pt>
                <c:pt idx="65">
                  <c:v>1.88</c:v>
                </c:pt>
                <c:pt idx="66">
                  <c:v>2.3199999999999998</c:v>
                </c:pt>
                <c:pt idx="67">
                  <c:v>2.75</c:v>
                </c:pt>
                <c:pt idx="68">
                  <c:v>3.2</c:v>
                </c:pt>
                <c:pt idx="69">
                  <c:v>3.76</c:v>
                </c:pt>
                <c:pt idx="70">
                  <c:v>4.38</c:v>
                </c:pt>
                <c:pt idx="71">
                  <c:v>5.03</c:v>
                </c:pt>
                <c:pt idx="72">
                  <c:v>5.19</c:v>
                </c:pt>
                <c:pt idx="73">
                  <c:v>5.7</c:v>
                </c:pt>
                <c:pt idx="74">
                  <c:v>6.07</c:v>
                </c:pt>
                <c:pt idx="75">
                  <c:v>6.63</c:v>
                </c:pt>
                <c:pt idx="76">
                  <c:v>7.02</c:v>
                </c:pt>
                <c:pt idx="77">
                  <c:v>7.08</c:v>
                </c:pt>
                <c:pt idx="78">
                  <c:v>6.95</c:v>
                </c:pt>
                <c:pt idx="79">
                  <c:v>7.23</c:v>
                </c:pt>
                <c:pt idx="80">
                  <c:v>7.3</c:v>
                </c:pt>
                <c:pt idx="81">
                  <c:v>7.38</c:v>
                </c:pt>
                <c:pt idx="82">
                  <c:v>6.91</c:v>
                </c:pt>
                <c:pt idx="83">
                  <c:v>6.33</c:v>
                </c:pt>
                <c:pt idx="84">
                  <c:v>6.32</c:v>
                </c:pt>
                <c:pt idx="85">
                  <c:v>6.69</c:v>
                </c:pt>
                <c:pt idx="86">
                  <c:v>6.8</c:v>
                </c:pt>
                <c:pt idx="87">
                  <c:v>6.73</c:v>
                </c:pt>
                <c:pt idx="88">
                  <c:v>6.88</c:v>
                </c:pt>
                <c:pt idx="89">
                  <c:v>7.23</c:v>
                </c:pt>
                <c:pt idx="90">
                  <c:v>7.49</c:v>
                </c:pt>
                <c:pt idx="91">
                  <c:v>7.3</c:v>
                </c:pt>
                <c:pt idx="92">
                  <c:v>7.33</c:v>
                </c:pt>
                <c:pt idx="93">
                  <c:v>7.39</c:v>
                </c:pt>
                <c:pt idx="94">
                  <c:v>7.88</c:v>
                </c:pt>
                <c:pt idx="95">
                  <c:v>7.98</c:v>
                </c:pt>
                <c:pt idx="96">
                  <c:v>8.9600000000000009</c:v>
                </c:pt>
                <c:pt idx="97">
                  <c:v>9.42</c:v>
                </c:pt>
                <c:pt idx="98">
                  <c:v>9.9499999999999993</c:v>
                </c:pt>
                <c:pt idx="99">
                  <c:v>10.07</c:v>
                </c:pt>
                <c:pt idx="100">
                  <c:v>10.39</c:v>
                </c:pt>
                <c:pt idx="101">
                  <c:v>10.29</c:v>
                </c:pt>
                <c:pt idx="102">
                  <c:v>10.33</c:v>
                </c:pt>
                <c:pt idx="103">
                  <c:v>9.5399999999999991</c:v>
                </c:pt>
                <c:pt idx="104">
                  <c:v>9.33</c:v>
                </c:pt>
                <c:pt idx="105">
                  <c:v>9.83</c:v>
                </c:pt>
                <c:pt idx="106">
                  <c:v>9.7899999999999991</c:v>
                </c:pt>
                <c:pt idx="107">
                  <c:v>9.48</c:v>
                </c:pt>
                <c:pt idx="108">
                  <c:v>9.3000000000000007</c:v>
                </c:pt>
                <c:pt idx="109">
                  <c:v>8.8000000000000007</c:v>
                </c:pt>
                <c:pt idx="110">
                  <c:v>8.64</c:v>
                </c:pt>
                <c:pt idx="111">
                  <c:v>8.58</c:v>
                </c:pt>
                <c:pt idx="112">
                  <c:v>7.55</c:v>
                </c:pt>
                <c:pt idx="113">
                  <c:v>7.45</c:v>
                </c:pt>
                <c:pt idx="114">
                  <c:v>7.36</c:v>
                </c:pt>
                <c:pt idx="115">
                  <c:v>7.44</c:v>
                </c:pt>
                <c:pt idx="116">
                  <c:v>7.66</c:v>
                </c:pt>
                <c:pt idx="117">
                  <c:v>7.61</c:v>
                </c:pt>
                <c:pt idx="118">
                  <c:v>7.51</c:v>
                </c:pt>
                <c:pt idx="119">
                  <c:v>7.98</c:v>
                </c:pt>
                <c:pt idx="120">
                  <c:v>8.14</c:v>
                </c:pt>
                <c:pt idx="121">
                  <c:v>7.88</c:v>
                </c:pt>
                <c:pt idx="122">
                  <c:v>7.6</c:v>
                </c:pt>
                <c:pt idx="123">
                  <c:v>7.55</c:v>
                </c:pt>
                <c:pt idx="124">
                  <c:v>7.26</c:v>
                </c:pt>
                <c:pt idx="125">
                  <c:v>7.07</c:v>
                </c:pt>
                <c:pt idx="126">
                  <c:v>6.63</c:v>
                </c:pt>
                <c:pt idx="127">
                  <c:v>6.57</c:v>
                </c:pt>
                <c:pt idx="128">
                  <c:v>6.6</c:v>
                </c:pt>
                <c:pt idx="129">
                  <c:v>6.94</c:v>
                </c:pt>
                <c:pt idx="130">
                  <c:v>6.7</c:v>
                </c:pt>
                <c:pt idx="131">
                  <c:v>6.54</c:v>
                </c:pt>
                <c:pt idx="132">
                  <c:v>6.63</c:v>
                </c:pt>
                <c:pt idx="133">
                  <c:v>6.86</c:v>
                </c:pt>
                <c:pt idx="134">
                  <c:v>6.35</c:v>
                </c:pt>
                <c:pt idx="135">
                  <c:v>6.33</c:v>
                </c:pt>
                <c:pt idx="136">
                  <c:v>5.85</c:v>
                </c:pt>
                <c:pt idx="137">
                  <c:v>5.92</c:v>
                </c:pt>
                <c:pt idx="138">
                  <c:v>5.86</c:v>
                </c:pt>
                <c:pt idx="139">
                  <c:v>5.86</c:v>
                </c:pt>
                <c:pt idx="140">
                  <c:v>5.51</c:v>
                </c:pt>
                <c:pt idx="141">
                  <c:v>5.55</c:v>
                </c:pt>
                <c:pt idx="142">
                  <c:v>5.38</c:v>
                </c:pt>
                <c:pt idx="143">
                  <c:v>5.33</c:v>
                </c:pt>
                <c:pt idx="144">
                  <c:v>5.26</c:v>
                </c:pt>
                <c:pt idx="145">
                  <c:v>5.89</c:v>
                </c:pt>
                <c:pt idx="146">
                  <c:v>5.77</c:v>
                </c:pt>
                <c:pt idx="147">
                  <c:v>5.61</c:v>
                </c:pt>
                <c:pt idx="148">
                  <c:v>5.64</c:v>
                </c:pt>
                <c:pt idx="149">
                  <c:v>5.45</c:v>
                </c:pt>
                <c:pt idx="150">
                  <c:v>5.28</c:v>
                </c:pt>
                <c:pt idx="151">
                  <c:v>5.28</c:v>
                </c:pt>
                <c:pt idx="152">
                  <c:v>4.6100000000000003</c:v>
                </c:pt>
                <c:pt idx="153">
                  <c:v>4.3600000000000003</c:v>
                </c:pt>
                <c:pt idx="154">
                  <c:v>4.45</c:v>
                </c:pt>
                <c:pt idx="155">
                  <c:v>4.6399999999999997</c:v>
                </c:pt>
                <c:pt idx="156">
                  <c:v>5.03</c:v>
                </c:pt>
                <c:pt idx="157">
                  <c:v>5.28</c:v>
                </c:pt>
                <c:pt idx="158">
                  <c:v>5.26</c:v>
                </c:pt>
                <c:pt idx="159">
                  <c:v>5.44</c:v>
                </c:pt>
                <c:pt idx="160">
                  <c:v>5.72</c:v>
                </c:pt>
                <c:pt idx="161">
                  <c:v>5.89</c:v>
                </c:pt>
                <c:pt idx="162">
                  <c:v>5.73</c:v>
                </c:pt>
                <c:pt idx="163">
                  <c:v>5.82</c:v>
                </c:pt>
                <c:pt idx="164">
                  <c:v>6</c:v>
                </c:pt>
                <c:pt idx="165">
                  <c:v>6.45</c:v>
                </c:pt>
                <c:pt idx="166">
                  <c:v>6.51</c:v>
                </c:pt>
                <c:pt idx="167">
                  <c:v>6.36</c:v>
                </c:pt>
                <c:pt idx="168">
                  <c:v>6.52</c:v>
                </c:pt>
                <c:pt idx="169">
                  <c:v>6.69</c:v>
                </c:pt>
                <c:pt idx="170">
                  <c:v>7.1</c:v>
                </c:pt>
                <c:pt idx="171">
                  <c:v>7.66</c:v>
                </c:pt>
                <c:pt idx="172">
                  <c:v>7.55</c:v>
                </c:pt>
                <c:pt idx="173">
                  <c:v>7.77</c:v>
                </c:pt>
                <c:pt idx="174">
                  <c:v>8.51</c:v>
                </c:pt>
                <c:pt idx="175">
                  <c:v>9.0399999999999991</c:v>
                </c:pt>
                <c:pt idx="176">
                  <c:v>9.4499999999999993</c:v>
                </c:pt>
                <c:pt idx="177">
                  <c:v>9.4600000000000009</c:v>
                </c:pt>
                <c:pt idx="178">
                  <c:v>9.6</c:v>
                </c:pt>
                <c:pt idx="179">
                  <c:v>10.4</c:v>
                </c:pt>
                <c:pt idx="180">
                  <c:v>10.84</c:v>
                </c:pt>
                <c:pt idx="181">
                  <c:v>10.98</c:v>
                </c:pt>
                <c:pt idx="182">
                  <c:v>11.12</c:v>
                </c:pt>
                <c:pt idx="183">
                  <c:v>11.58</c:v>
                </c:pt>
                <c:pt idx="184">
                  <c:v>12.14</c:v>
                </c:pt>
                <c:pt idx="185">
                  <c:v>12.31</c:v>
                </c:pt>
                <c:pt idx="186">
                  <c:v>12.17</c:v>
                </c:pt>
                <c:pt idx="187">
                  <c:v>11.96</c:v>
                </c:pt>
                <c:pt idx="188">
                  <c:v>12.09</c:v>
                </c:pt>
                <c:pt idx="189">
                  <c:v>11.8</c:v>
                </c:pt>
                <c:pt idx="190">
                  <c:v>11.86</c:v>
                </c:pt>
                <c:pt idx="191">
                  <c:v>11.65</c:v>
                </c:pt>
                <c:pt idx="192">
                  <c:v>11.76</c:v>
                </c:pt>
                <c:pt idx="193">
                  <c:v>11.51</c:v>
                </c:pt>
                <c:pt idx="194">
                  <c:v>11.59</c:v>
                </c:pt>
                <c:pt idx="195">
                  <c:v>11.7</c:v>
                </c:pt>
                <c:pt idx="196">
                  <c:v>11.9</c:v>
                </c:pt>
                <c:pt idx="197">
                  <c:v>12.09</c:v>
                </c:pt>
                <c:pt idx="198">
                  <c:v>12.8</c:v>
                </c:pt>
                <c:pt idx="199">
                  <c:v>12.93</c:v>
                </c:pt>
                <c:pt idx="200">
                  <c:v>13.58</c:v>
                </c:pt>
                <c:pt idx="201">
                  <c:v>13.77</c:v>
                </c:pt>
                <c:pt idx="202">
                  <c:v>13.86</c:v>
                </c:pt>
                <c:pt idx="203">
                  <c:v>13.74</c:v>
                </c:pt>
                <c:pt idx="204">
                  <c:v>13.74</c:v>
                </c:pt>
                <c:pt idx="205">
                  <c:v>13.39</c:v>
                </c:pt>
                <c:pt idx="206">
                  <c:v>13.4</c:v>
                </c:pt>
                <c:pt idx="207">
                  <c:v>12.77</c:v>
                </c:pt>
                <c:pt idx="208">
                  <c:v>12.62</c:v>
                </c:pt>
                <c:pt idx="209">
                  <c:v>12.56</c:v>
                </c:pt>
                <c:pt idx="210">
                  <c:v>12.2</c:v>
                </c:pt>
                <c:pt idx="211">
                  <c:v>11.99</c:v>
                </c:pt>
                <c:pt idx="212">
                  <c:v>11.93</c:v>
                </c:pt>
                <c:pt idx="213">
                  <c:v>11.83</c:v>
                </c:pt>
                <c:pt idx="214">
                  <c:v>11.58</c:v>
                </c:pt>
                <c:pt idx="215">
                  <c:v>13.81</c:v>
                </c:pt>
                <c:pt idx="216">
                  <c:v>13.8</c:v>
                </c:pt>
                <c:pt idx="217">
                  <c:v>14.74</c:v>
                </c:pt>
                <c:pt idx="218">
                  <c:v>15.16</c:v>
                </c:pt>
                <c:pt idx="219">
                  <c:v>14.68</c:v>
                </c:pt>
                <c:pt idx="220">
                  <c:v>14.93</c:v>
                </c:pt>
                <c:pt idx="221">
                  <c:v>15.49</c:v>
                </c:pt>
                <c:pt idx="222">
                  <c:v>13.86</c:v>
                </c:pt>
                <c:pt idx="223">
                  <c:v>13.58</c:v>
                </c:pt>
                <c:pt idx="224">
                  <c:v>13.42</c:v>
                </c:pt>
                <c:pt idx="225">
                  <c:v>13.33</c:v>
                </c:pt>
                <c:pt idx="226">
                  <c:v>13.78</c:v>
                </c:pt>
                <c:pt idx="227">
                  <c:v>13.7</c:v>
                </c:pt>
                <c:pt idx="228">
                  <c:v>13.62</c:v>
                </c:pt>
                <c:pt idx="229">
                  <c:v>13</c:v>
                </c:pt>
                <c:pt idx="230">
                  <c:v>12.36</c:v>
                </c:pt>
                <c:pt idx="231">
                  <c:v>12.03</c:v>
                </c:pt>
                <c:pt idx="232">
                  <c:v>11.3</c:v>
                </c:pt>
                <c:pt idx="233">
                  <c:v>11.8</c:v>
                </c:pt>
                <c:pt idx="234">
                  <c:v>11.76</c:v>
                </c:pt>
                <c:pt idx="235">
                  <c:v>12.59</c:v>
                </c:pt>
                <c:pt idx="236">
                  <c:v>12.9</c:v>
                </c:pt>
                <c:pt idx="237">
                  <c:v>13.53</c:v>
                </c:pt>
                <c:pt idx="238">
                  <c:v>13.27</c:v>
                </c:pt>
                <c:pt idx="239">
                  <c:v>13.43</c:v>
                </c:pt>
                <c:pt idx="240">
                  <c:v>12.96</c:v>
                </c:pt>
                <c:pt idx="241">
                  <c:v>13</c:v>
                </c:pt>
                <c:pt idx="242">
                  <c:v>11.96</c:v>
                </c:pt>
                <c:pt idx="243">
                  <c:v>11.51</c:v>
                </c:pt>
                <c:pt idx="244">
                  <c:v>11.33</c:v>
                </c:pt>
                <c:pt idx="245">
                  <c:v>11.59</c:v>
                </c:pt>
                <c:pt idx="246">
                  <c:v>11.73</c:v>
                </c:pt>
                <c:pt idx="247">
                  <c:v>12.01</c:v>
                </c:pt>
                <c:pt idx="248">
                  <c:v>12.15</c:v>
                </c:pt>
                <c:pt idx="249">
                  <c:v>12.48</c:v>
                </c:pt>
                <c:pt idx="250">
                  <c:v>13.21</c:v>
                </c:pt>
                <c:pt idx="251">
                  <c:v>13.52</c:v>
                </c:pt>
                <c:pt idx="252">
                  <c:v>14.02</c:v>
                </c:pt>
                <c:pt idx="253">
                  <c:v>14.56</c:v>
                </c:pt>
                <c:pt idx="254">
                  <c:v>15.18</c:v>
                </c:pt>
                <c:pt idx="255">
                  <c:v>15.75</c:v>
                </c:pt>
                <c:pt idx="256">
                  <c:v>16.149999999999999</c:v>
                </c:pt>
                <c:pt idx="257">
                  <c:v>16.059999999999999</c:v>
                </c:pt>
                <c:pt idx="258">
                  <c:v>16.53</c:v>
                </c:pt>
                <c:pt idx="259">
                  <c:v>17.22</c:v>
                </c:pt>
                <c:pt idx="260">
                  <c:v>17.84</c:v>
                </c:pt>
                <c:pt idx="261">
                  <c:v>18.57</c:v>
                </c:pt>
                <c:pt idx="262">
                  <c:v>19.63</c:v>
                </c:pt>
                <c:pt idx="263">
                  <c:v>20.65</c:v>
                </c:pt>
                <c:pt idx="264">
                  <c:v>22.2</c:v>
                </c:pt>
                <c:pt idx="265">
                  <c:v>23.42</c:v>
                </c:pt>
                <c:pt idx="266">
                  <c:v>23.17</c:v>
                </c:pt>
                <c:pt idx="267">
                  <c:v>24.2</c:v>
                </c:pt>
                <c:pt idx="268">
                  <c:v>25.19</c:v>
                </c:pt>
                <c:pt idx="269">
                  <c:v>26.38</c:v>
                </c:pt>
                <c:pt idx="270">
                  <c:v>26.45</c:v>
                </c:pt>
                <c:pt idx="271">
                  <c:v>26.46</c:v>
                </c:pt>
                <c:pt idx="272">
                  <c:v>26.36</c:v>
                </c:pt>
                <c:pt idx="273">
                  <c:v>27.55</c:v>
                </c:pt>
                <c:pt idx="274">
                  <c:v>29.45</c:v>
                </c:pt>
                <c:pt idx="275">
                  <c:v>29.84</c:v>
                </c:pt>
                <c:pt idx="276">
                  <c:v>30.39</c:v>
                </c:pt>
                <c:pt idx="277">
                  <c:v>31.53</c:v>
                </c:pt>
                <c:pt idx="278">
                  <c:v>32.36</c:v>
                </c:pt>
                <c:pt idx="279">
                  <c:v>33.369999999999997</c:v>
                </c:pt>
                <c:pt idx="280">
                  <c:v>35.090000000000003</c:v>
                </c:pt>
                <c:pt idx="281">
                  <c:v>36.69</c:v>
                </c:pt>
                <c:pt idx="282">
                  <c:v>38.159999999999997</c:v>
                </c:pt>
                <c:pt idx="283">
                  <c:v>39.68</c:v>
                </c:pt>
                <c:pt idx="284">
                  <c:v>40.92</c:v>
                </c:pt>
                <c:pt idx="285">
                  <c:v>43.25</c:v>
                </c:pt>
                <c:pt idx="286">
                  <c:v>45.13</c:v>
                </c:pt>
                <c:pt idx="287">
                  <c:v>47.55</c:v>
                </c:pt>
                <c:pt idx="288">
                  <c:v>49.21</c:v>
                </c:pt>
                <c:pt idx="289">
                  <c:v>52.33</c:v>
                </c:pt>
                <c:pt idx="290">
                  <c:v>55.34</c:v>
                </c:pt>
                <c:pt idx="291">
                  <c:v>59.34</c:v>
                </c:pt>
                <c:pt idx="292">
                  <c:v>61.56</c:v>
                </c:pt>
                <c:pt idx="293">
                  <c:v>65.64</c:v>
                </c:pt>
                <c:pt idx="294">
                  <c:v>68.45</c:v>
                </c:pt>
                <c:pt idx="295">
                  <c:v>73.02</c:v>
                </c:pt>
                <c:pt idx="296">
                  <c:v>75.03</c:v>
                </c:pt>
                <c:pt idx="297">
                  <c:v>82.22</c:v>
                </c:pt>
                <c:pt idx="298">
                  <c:v>86.54</c:v>
                </c:pt>
                <c:pt idx="299">
                  <c:v>88.65</c:v>
                </c:pt>
                <c:pt idx="300">
                  <c:v>89.99</c:v>
                </c:pt>
                <c:pt idx="301">
                  <c:v>92.05</c:v>
                </c:pt>
                <c:pt idx="302">
                  <c:v>93.49</c:v>
                </c:pt>
                <c:pt idx="303">
                  <c:v>96.03</c:v>
                </c:pt>
                <c:pt idx="304">
                  <c:v>92.99</c:v>
                </c:pt>
                <c:pt idx="305">
                  <c:v>91.87</c:v>
                </c:pt>
                <c:pt idx="306">
                  <c:v>92.72</c:v>
                </c:pt>
                <c:pt idx="307">
                  <c:v>93.06</c:v>
                </c:pt>
                <c:pt idx="308">
                  <c:v>93</c:v>
                </c:pt>
                <c:pt idx="309">
                  <c:v>91.09</c:v>
                </c:pt>
                <c:pt idx="310">
                  <c:v>88.65</c:v>
                </c:pt>
                <c:pt idx="311">
                  <c:v>83.61</c:v>
                </c:pt>
                <c:pt idx="312">
                  <c:v>79.67</c:v>
                </c:pt>
                <c:pt idx="313">
                  <c:v>79.91</c:v>
                </c:pt>
                <c:pt idx="314">
                  <c:v>79.42</c:v>
                </c:pt>
                <c:pt idx="315">
                  <c:v>80.72</c:v>
                </c:pt>
                <c:pt idx="316">
                  <c:v>85.1</c:v>
                </c:pt>
                <c:pt idx="317">
                  <c:v>89.83</c:v>
                </c:pt>
                <c:pt idx="318">
                  <c:v>96.59</c:v>
                </c:pt>
                <c:pt idx="319">
                  <c:v>101.39</c:v>
                </c:pt>
                <c:pt idx="320">
                  <c:v>101.39</c:v>
                </c:pt>
                <c:pt idx="321">
                  <c:v>101.36</c:v>
                </c:pt>
                <c:pt idx="322">
                  <c:v>99.6</c:v>
                </c:pt>
                <c:pt idx="323">
                  <c:v>95.51</c:v>
                </c:pt>
                <c:pt idx="324">
                  <c:v>94.04</c:v>
                </c:pt>
                <c:pt idx="325">
                  <c:v>93.44</c:v>
                </c:pt>
                <c:pt idx="326">
                  <c:v>91.97</c:v>
                </c:pt>
                <c:pt idx="327">
                  <c:v>90.52</c:v>
                </c:pt>
                <c:pt idx="328">
                  <c:v>88.14</c:v>
                </c:pt>
                <c:pt idx="329">
                  <c:v>89.12</c:v>
                </c:pt>
                <c:pt idx="330">
                  <c:v>88.77</c:v>
                </c:pt>
                <c:pt idx="331">
                  <c:v>86.17</c:v>
                </c:pt>
                <c:pt idx="332">
                  <c:v>80.599999999999994</c:v>
                </c:pt>
                <c:pt idx="333">
                  <c:v>81.849999999999994</c:v>
                </c:pt>
                <c:pt idx="334">
                  <c:v>79.56</c:v>
                </c:pt>
                <c:pt idx="335">
                  <c:v>78.34</c:v>
                </c:pt>
                <c:pt idx="336">
                  <c:v>75.09</c:v>
                </c:pt>
                <c:pt idx="337">
                  <c:v>74.78</c:v>
                </c:pt>
                <c:pt idx="338">
                  <c:v>73.72</c:v>
                </c:pt>
                <c:pt idx="339">
                  <c:v>71.86</c:v>
                </c:pt>
                <c:pt idx="340">
                  <c:v>62.07</c:v>
                </c:pt>
                <c:pt idx="341">
                  <c:v>59.13</c:v>
                </c:pt>
                <c:pt idx="342">
                  <c:v>59.81</c:v>
                </c:pt>
                <c:pt idx="343">
                  <c:v>59.95</c:v>
                </c:pt>
                <c:pt idx="344">
                  <c:v>60.53</c:v>
                </c:pt>
                <c:pt idx="345">
                  <c:v>62.29</c:v>
                </c:pt>
                <c:pt idx="346">
                  <c:v>65.39</c:v>
                </c:pt>
                <c:pt idx="347">
                  <c:v>67.83</c:v>
                </c:pt>
                <c:pt idx="348">
                  <c:v>70.239999999999995</c:v>
                </c:pt>
                <c:pt idx="349">
                  <c:v>69.02</c:v>
                </c:pt>
                <c:pt idx="350">
                  <c:v>71.989999999999995</c:v>
                </c:pt>
                <c:pt idx="351">
                  <c:v>73.680000000000007</c:v>
                </c:pt>
                <c:pt idx="352">
                  <c:v>73.27</c:v>
                </c:pt>
                <c:pt idx="353">
                  <c:v>74.63</c:v>
                </c:pt>
                <c:pt idx="354">
                  <c:v>79.06</c:v>
                </c:pt>
                <c:pt idx="355">
                  <c:v>79.2</c:v>
                </c:pt>
                <c:pt idx="356">
                  <c:v>78.67</c:v>
                </c:pt>
                <c:pt idx="357">
                  <c:v>73.41</c:v>
                </c:pt>
                <c:pt idx="358">
                  <c:v>67.33</c:v>
                </c:pt>
                <c:pt idx="359">
                  <c:v>64.33</c:v>
                </c:pt>
                <c:pt idx="360">
                  <c:v>59.97</c:v>
                </c:pt>
                <c:pt idx="361">
                  <c:v>55.93</c:v>
                </c:pt>
                <c:pt idx="362">
                  <c:v>53.43</c:v>
                </c:pt>
                <c:pt idx="363">
                  <c:v>52.56</c:v>
                </c:pt>
                <c:pt idx="364">
                  <c:v>50.96</c:v>
                </c:pt>
                <c:pt idx="365">
                  <c:v>49.39</c:v>
                </c:pt>
                <c:pt idx="366">
                  <c:v>46.9</c:v>
                </c:pt>
                <c:pt idx="367">
                  <c:v>45.24</c:v>
                </c:pt>
                <c:pt idx="368">
                  <c:v>43.89</c:v>
                </c:pt>
                <c:pt idx="369">
                  <c:v>43.25</c:v>
                </c:pt>
                <c:pt idx="370">
                  <c:v>41.13</c:v>
                </c:pt>
                <c:pt idx="371">
                  <c:v>39.76</c:v>
                </c:pt>
                <c:pt idx="372">
                  <c:v>38.07</c:v>
                </c:pt>
                <c:pt idx="373">
                  <c:v>36.28</c:v>
                </c:pt>
                <c:pt idx="374">
                  <c:v>34.68</c:v>
                </c:pt>
                <c:pt idx="375">
                  <c:v>33</c:v>
                </c:pt>
                <c:pt idx="376">
                  <c:v>32</c:v>
                </c:pt>
                <c:pt idx="377">
                  <c:v>31.56</c:v>
                </c:pt>
                <c:pt idx="378">
                  <c:v>29.89</c:v>
                </c:pt>
                <c:pt idx="379">
                  <c:v>28.92</c:v>
                </c:pt>
                <c:pt idx="380">
                  <c:v>26.51</c:v>
                </c:pt>
                <c:pt idx="381">
                  <c:v>27.52</c:v>
                </c:pt>
                <c:pt idx="382">
                  <c:v>27.52</c:v>
                </c:pt>
                <c:pt idx="383">
                  <c:v>26.1</c:v>
                </c:pt>
                <c:pt idx="384">
                  <c:v>25.3</c:v>
                </c:pt>
                <c:pt idx="385">
                  <c:v>25.3</c:v>
                </c:pt>
                <c:pt idx="386">
                  <c:v>23.92</c:v>
                </c:pt>
                <c:pt idx="387">
                  <c:v>23.79</c:v>
                </c:pt>
                <c:pt idx="388">
                  <c:v>20.47</c:v>
                </c:pt>
                <c:pt idx="389">
                  <c:v>19.41</c:v>
                </c:pt>
                <c:pt idx="390">
                  <c:v>18.87</c:v>
                </c:pt>
                <c:pt idx="391">
                  <c:v>18.34</c:v>
                </c:pt>
                <c:pt idx="392">
                  <c:v>17.28</c:v>
                </c:pt>
                <c:pt idx="393">
                  <c:v>15.3</c:v>
                </c:pt>
                <c:pt idx="394">
                  <c:v>14.49</c:v>
                </c:pt>
                <c:pt idx="395">
                  <c:v>14.87</c:v>
                </c:pt>
                <c:pt idx="396">
                  <c:v>14.17</c:v>
                </c:pt>
                <c:pt idx="397">
                  <c:v>14.25</c:v>
                </c:pt>
                <c:pt idx="398">
                  <c:v>13.83</c:v>
                </c:pt>
                <c:pt idx="399">
                  <c:v>14</c:v>
                </c:pt>
                <c:pt idx="400">
                  <c:v>14.69</c:v>
                </c:pt>
                <c:pt idx="401">
                  <c:v>14.5</c:v>
                </c:pt>
                <c:pt idx="402">
                  <c:v>13.36</c:v>
                </c:pt>
                <c:pt idx="403">
                  <c:v>13.05</c:v>
                </c:pt>
                <c:pt idx="404">
                  <c:v>12.48</c:v>
                </c:pt>
                <c:pt idx="405">
                  <c:v>12.18</c:v>
                </c:pt>
                <c:pt idx="406">
                  <c:v>11.67</c:v>
                </c:pt>
                <c:pt idx="407">
                  <c:v>11.34</c:v>
                </c:pt>
                <c:pt idx="408">
                  <c:v>11.12</c:v>
                </c:pt>
                <c:pt idx="409">
                  <c:v>11.89</c:v>
                </c:pt>
                <c:pt idx="410">
                  <c:v>11.92</c:v>
                </c:pt>
                <c:pt idx="411">
                  <c:v>11.79</c:v>
                </c:pt>
                <c:pt idx="412">
                  <c:v>11.86</c:v>
                </c:pt>
                <c:pt idx="413">
                  <c:v>12.05</c:v>
                </c:pt>
                <c:pt idx="414">
                  <c:v>12.01</c:v>
                </c:pt>
                <c:pt idx="415">
                  <c:v>12.23</c:v>
                </c:pt>
                <c:pt idx="416">
                  <c:v>11.4</c:v>
                </c:pt>
                <c:pt idx="417">
                  <c:v>11.3</c:v>
                </c:pt>
                <c:pt idx="418">
                  <c:v>11.17</c:v>
                </c:pt>
                <c:pt idx="419">
                  <c:v>11.14</c:v>
                </c:pt>
                <c:pt idx="420">
                  <c:v>11.24</c:v>
                </c:pt>
                <c:pt idx="421">
                  <c:v>11.34</c:v>
                </c:pt>
                <c:pt idx="422">
                  <c:v>11.15</c:v>
                </c:pt>
                <c:pt idx="423">
                  <c:v>11.34</c:v>
                </c:pt>
                <c:pt idx="424">
                  <c:v>11.42</c:v>
                </c:pt>
                <c:pt idx="425">
                  <c:v>11.67</c:v>
                </c:pt>
                <c:pt idx="426">
                  <c:v>11.92</c:v>
                </c:pt>
                <c:pt idx="427">
                  <c:v>12.09</c:v>
                </c:pt>
                <c:pt idx="428">
                  <c:v>12.12</c:v>
                </c:pt>
                <c:pt idx="429">
                  <c:v>12.64</c:v>
                </c:pt>
                <c:pt idx="430">
                  <c:v>12.77</c:v>
                </c:pt>
                <c:pt idx="431">
                  <c:v>13.23</c:v>
                </c:pt>
                <c:pt idx="432">
                  <c:v>13.62</c:v>
                </c:pt>
                <c:pt idx="433">
                  <c:v>13.71</c:v>
                </c:pt>
                <c:pt idx="434">
                  <c:v>13.84</c:v>
                </c:pt>
                <c:pt idx="435">
                  <c:v>14.37</c:v>
                </c:pt>
                <c:pt idx="436">
                  <c:v>14.58</c:v>
                </c:pt>
                <c:pt idx="437">
                  <c:v>14.74</c:v>
                </c:pt>
                <c:pt idx="438">
                  <c:v>14.74</c:v>
                </c:pt>
                <c:pt idx="439">
                  <c:v>14.74</c:v>
                </c:pt>
                <c:pt idx="440">
                  <c:v>14.47</c:v>
                </c:pt>
                <c:pt idx="441">
                  <c:v>14.74</c:v>
                </c:pt>
                <c:pt idx="442">
                  <c:v>15.11</c:v>
                </c:pt>
                <c:pt idx="443">
                  <c:v>15.36</c:v>
                </c:pt>
                <c:pt idx="444">
                  <c:v>15.96</c:v>
                </c:pt>
                <c:pt idx="445">
                  <c:v>16.37</c:v>
                </c:pt>
                <c:pt idx="446">
                  <c:v>16.600000000000001</c:v>
                </c:pt>
                <c:pt idx="447">
                  <c:v>17.309999999999999</c:v>
                </c:pt>
                <c:pt idx="448">
                  <c:v>17.34</c:v>
                </c:pt>
                <c:pt idx="449">
                  <c:v>17.25</c:v>
                </c:pt>
                <c:pt idx="450">
                  <c:v>17.149999999999999</c:v>
                </c:pt>
                <c:pt idx="451">
                  <c:v>16.899999999999999</c:v>
                </c:pt>
                <c:pt idx="452">
                  <c:v>16.47</c:v>
                </c:pt>
                <c:pt idx="453">
                  <c:v>16.190000000000001</c:v>
                </c:pt>
                <c:pt idx="454">
                  <c:v>15.61</c:v>
                </c:pt>
                <c:pt idx="455">
                  <c:v>15.5</c:v>
                </c:pt>
                <c:pt idx="456">
                  <c:v>15.09</c:v>
                </c:pt>
                <c:pt idx="457">
                  <c:v>14.64</c:v>
                </c:pt>
                <c:pt idx="458">
                  <c:v>14.36</c:v>
                </c:pt>
                <c:pt idx="459">
                  <c:v>14.08</c:v>
                </c:pt>
                <c:pt idx="460">
                  <c:v>14.02</c:v>
                </c:pt>
                <c:pt idx="461">
                  <c:v>14.36</c:v>
                </c:pt>
                <c:pt idx="462">
                  <c:v>14.59</c:v>
                </c:pt>
                <c:pt idx="463">
                  <c:v>15.03</c:v>
                </c:pt>
                <c:pt idx="464">
                  <c:v>15.88</c:v>
                </c:pt>
                <c:pt idx="465">
                  <c:v>15.99</c:v>
                </c:pt>
                <c:pt idx="466">
                  <c:v>16.489999999999998</c:v>
                </c:pt>
                <c:pt idx="467">
                  <c:v>16.739999999999998</c:v>
                </c:pt>
                <c:pt idx="468">
                  <c:v>16.59</c:v>
                </c:pt>
                <c:pt idx="469">
                  <c:v>16.34</c:v>
                </c:pt>
                <c:pt idx="470">
                  <c:v>16.059999999999999</c:v>
                </c:pt>
                <c:pt idx="471">
                  <c:v>15.4</c:v>
                </c:pt>
                <c:pt idx="472">
                  <c:v>15.18</c:v>
                </c:pt>
                <c:pt idx="473">
                  <c:v>14.84</c:v>
                </c:pt>
                <c:pt idx="474">
                  <c:v>14.4</c:v>
                </c:pt>
                <c:pt idx="475">
                  <c:v>14.18</c:v>
                </c:pt>
                <c:pt idx="476">
                  <c:v>13.55</c:v>
                </c:pt>
                <c:pt idx="477">
                  <c:v>12.78</c:v>
                </c:pt>
                <c:pt idx="478">
                  <c:v>12.23</c:v>
                </c:pt>
                <c:pt idx="479">
                  <c:v>12.43</c:v>
                </c:pt>
                <c:pt idx="480">
                  <c:v>12.05</c:v>
                </c:pt>
                <c:pt idx="481">
                  <c:v>11.95</c:v>
                </c:pt>
                <c:pt idx="482">
                  <c:v>11.56</c:v>
                </c:pt>
                <c:pt idx="483">
                  <c:v>11.48</c:v>
                </c:pt>
                <c:pt idx="484">
                  <c:v>11.51</c:v>
                </c:pt>
                <c:pt idx="485">
                  <c:v>11.27</c:v>
                </c:pt>
                <c:pt idx="486">
                  <c:v>10.26</c:v>
                </c:pt>
                <c:pt idx="487">
                  <c:v>9.92</c:v>
                </c:pt>
                <c:pt idx="488">
                  <c:v>9.58</c:v>
                </c:pt>
                <c:pt idx="489">
                  <c:v>9.6</c:v>
                </c:pt>
                <c:pt idx="490">
                  <c:v>9.26</c:v>
                </c:pt>
                <c:pt idx="491">
                  <c:v>8.77</c:v>
                </c:pt>
                <c:pt idx="492">
                  <c:v>8.2899999999999991</c:v>
                </c:pt>
                <c:pt idx="493">
                  <c:v>7.79</c:v>
                </c:pt>
                <c:pt idx="494">
                  <c:v>7.36</c:v>
                </c:pt>
                <c:pt idx="495">
                  <c:v>7.52</c:v>
                </c:pt>
                <c:pt idx="496">
                  <c:v>6.63</c:v>
                </c:pt>
                <c:pt idx="497">
                  <c:v>5.82</c:v>
                </c:pt>
                <c:pt idx="498">
                  <c:v>6.99</c:v>
                </c:pt>
                <c:pt idx="499">
                  <c:v>6.76</c:v>
                </c:pt>
                <c:pt idx="500">
                  <c:v>6.74</c:v>
                </c:pt>
                <c:pt idx="501">
                  <c:v>6.97</c:v>
                </c:pt>
                <c:pt idx="502">
                  <c:v>6.16</c:v>
                </c:pt>
                <c:pt idx="503">
                  <c:v>6.79</c:v>
                </c:pt>
                <c:pt idx="504">
                  <c:v>6.98</c:v>
                </c:pt>
                <c:pt idx="505">
                  <c:v>5.39</c:v>
                </c:pt>
                <c:pt idx="506">
                  <c:v>5.28</c:v>
                </c:pt>
                <c:pt idx="507">
                  <c:v>5.33</c:v>
                </c:pt>
                <c:pt idx="508">
                  <c:v>5.16</c:v>
                </c:pt>
                <c:pt idx="509">
                  <c:v>5.13</c:v>
                </c:pt>
                <c:pt idx="510">
                  <c:v>5.01</c:v>
                </c:pt>
                <c:pt idx="511">
                  <c:v>4.97</c:v>
                </c:pt>
                <c:pt idx="512">
                  <c:v>4.5599999999999996</c:v>
                </c:pt>
                <c:pt idx="513">
                  <c:v>4.57</c:v>
                </c:pt>
                <c:pt idx="514">
                  <c:v>4.5</c:v>
                </c:pt>
                <c:pt idx="515">
                  <c:v>4.1399999999999997</c:v>
                </c:pt>
                <c:pt idx="516">
                  <c:v>4.17</c:v>
                </c:pt>
                <c:pt idx="517">
                  <c:v>4.17</c:v>
                </c:pt>
                <c:pt idx="518">
                  <c:v>4.0599999999999996</c:v>
                </c:pt>
                <c:pt idx="519">
                  <c:v>4.1100000000000003</c:v>
                </c:pt>
                <c:pt idx="520">
                  <c:v>3.91</c:v>
                </c:pt>
                <c:pt idx="521">
                  <c:v>3.44</c:v>
                </c:pt>
                <c:pt idx="522">
                  <c:v>3.39</c:v>
                </c:pt>
                <c:pt idx="523">
                  <c:v>3.63</c:v>
                </c:pt>
                <c:pt idx="524">
                  <c:v>3.57</c:v>
                </c:pt>
                <c:pt idx="525">
                  <c:v>3.81</c:v>
                </c:pt>
                <c:pt idx="526">
                  <c:v>4.03</c:v>
                </c:pt>
                <c:pt idx="527">
                  <c:v>4.25</c:v>
                </c:pt>
                <c:pt idx="528">
                  <c:v>4.3600000000000003</c:v>
                </c:pt>
                <c:pt idx="529">
                  <c:v>4.4800000000000004</c:v>
                </c:pt>
                <c:pt idx="530">
                  <c:v>4.5999999999999996</c:v>
                </c:pt>
                <c:pt idx="531">
                  <c:v>4.5599999999999996</c:v>
                </c:pt>
                <c:pt idx="532">
                  <c:v>4.5</c:v>
                </c:pt>
                <c:pt idx="533">
                  <c:v>4.83</c:v>
                </c:pt>
                <c:pt idx="534">
                  <c:v>4.91</c:v>
                </c:pt>
                <c:pt idx="535">
                  <c:v>4.9800000000000004</c:v>
                </c:pt>
                <c:pt idx="536">
                  <c:v>5.05</c:v>
                </c:pt>
                <c:pt idx="537">
                  <c:v>5.13</c:v>
                </c:pt>
                <c:pt idx="538">
                  <c:v>5.83</c:v>
                </c:pt>
                <c:pt idx="539">
                  <c:v>6.27</c:v>
                </c:pt>
                <c:pt idx="540">
                  <c:v>6.27</c:v>
                </c:pt>
                <c:pt idx="541">
                  <c:v>6.51</c:v>
                </c:pt>
                <c:pt idx="542">
                  <c:v>6.83</c:v>
                </c:pt>
                <c:pt idx="543">
                  <c:v>7.16</c:v>
                </c:pt>
                <c:pt idx="544">
                  <c:v>7.48</c:v>
                </c:pt>
                <c:pt idx="545">
                  <c:v>7.66</c:v>
                </c:pt>
                <c:pt idx="546">
                  <c:v>7.92</c:v>
                </c:pt>
                <c:pt idx="547">
                  <c:v>8.5399999999999991</c:v>
                </c:pt>
                <c:pt idx="548">
                  <c:v>8.99</c:v>
                </c:pt>
                <c:pt idx="549">
                  <c:v>9.4</c:v>
                </c:pt>
                <c:pt idx="550">
                  <c:v>9.82</c:v>
                </c:pt>
                <c:pt idx="551">
                  <c:v>10.24</c:v>
                </c:pt>
                <c:pt idx="552">
                  <c:v>11.08</c:v>
                </c:pt>
                <c:pt idx="553">
                  <c:v>12.14</c:v>
                </c:pt>
                <c:pt idx="554">
                  <c:v>12.98</c:v>
                </c:pt>
                <c:pt idx="555">
                  <c:v>14.37</c:v>
                </c:pt>
                <c:pt idx="556">
                  <c:v>15</c:v>
                </c:pt>
                <c:pt idx="557">
                  <c:v>15.62</c:v>
                </c:pt>
                <c:pt idx="558">
                  <c:v>16.25</c:v>
                </c:pt>
                <c:pt idx="559">
                  <c:v>17.37</c:v>
                </c:pt>
                <c:pt idx="560">
                  <c:v>18.46</c:v>
                </c:pt>
                <c:pt idx="561">
                  <c:v>19.809999999999999</c:v>
                </c:pt>
                <c:pt idx="562">
                  <c:v>21.04</c:v>
                </c:pt>
                <c:pt idx="563">
                  <c:v>22.54</c:v>
                </c:pt>
                <c:pt idx="564">
                  <c:v>24.05</c:v>
                </c:pt>
                <c:pt idx="565">
                  <c:v>25.55</c:v>
                </c:pt>
                <c:pt idx="566">
                  <c:v>26.83</c:v>
                </c:pt>
                <c:pt idx="567">
                  <c:v>28.35</c:v>
                </c:pt>
                <c:pt idx="568">
                  <c:v>30.98</c:v>
                </c:pt>
                <c:pt idx="569">
                  <c:v>32.340000000000003</c:v>
                </c:pt>
                <c:pt idx="570">
                  <c:v>33.549999999999997</c:v>
                </c:pt>
                <c:pt idx="571">
                  <c:v>34.75</c:v>
                </c:pt>
                <c:pt idx="572">
                  <c:v>35.96</c:v>
                </c:pt>
                <c:pt idx="573">
                  <c:v>37</c:v>
                </c:pt>
                <c:pt idx="574">
                  <c:v>39.07</c:v>
                </c:pt>
                <c:pt idx="575">
                  <c:v>39.81</c:v>
                </c:pt>
                <c:pt idx="576">
                  <c:v>42.85</c:v>
                </c:pt>
                <c:pt idx="577">
                  <c:v>44.07</c:v>
                </c:pt>
                <c:pt idx="578">
                  <c:v>45.27</c:v>
                </c:pt>
                <c:pt idx="579">
                  <c:v>46.48</c:v>
                </c:pt>
                <c:pt idx="580">
                  <c:v>48.1</c:v>
                </c:pt>
                <c:pt idx="581">
                  <c:v>51.27</c:v>
                </c:pt>
                <c:pt idx="582">
                  <c:v>54.21</c:v>
                </c:pt>
                <c:pt idx="583">
                  <c:v>55.74</c:v>
                </c:pt>
                <c:pt idx="584">
                  <c:v>57.78</c:v>
                </c:pt>
                <c:pt idx="585">
                  <c:v>59.84</c:v>
                </c:pt>
                <c:pt idx="586">
                  <c:v>61.88</c:v>
                </c:pt>
                <c:pt idx="587">
                  <c:v>62.04</c:v>
                </c:pt>
                <c:pt idx="588">
                  <c:v>61.57</c:v>
                </c:pt>
                <c:pt idx="589">
                  <c:v>62.1</c:v>
                </c:pt>
                <c:pt idx="590">
                  <c:v>62.51</c:v>
                </c:pt>
                <c:pt idx="591">
                  <c:v>61.39</c:v>
                </c:pt>
                <c:pt idx="592">
                  <c:v>60.28</c:v>
                </c:pt>
                <c:pt idx="593">
                  <c:v>59.16</c:v>
                </c:pt>
                <c:pt idx="594">
                  <c:v>58.56</c:v>
                </c:pt>
                <c:pt idx="595">
                  <c:v>54.71</c:v>
                </c:pt>
                <c:pt idx="596">
                  <c:v>54.71</c:v>
                </c:pt>
                <c:pt idx="597">
                  <c:v>55.34</c:v>
                </c:pt>
                <c:pt idx="598">
                  <c:v>55.63</c:v>
                </c:pt>
                <c:pt idx="599">
                  <c:v>55.94</c:v>
                </c:pt>
                <c:pt idx="600">
                  <c:v>56.25</c:v>
                </c:pt>
                <c:pt idx="601">
                  <c:v>56.81</c:v>
                </c:pt>
                <c:pt idx="602">
                  <c:v>60.6</c:v>
                </c:pt>
                <c:pt idx="603">
                  <c:v>58.37</c:v>
                </c:pt>
                <c:pt idx="604">
                  <c:v>56.16</c:v>
                </c:pt>
                <c:pt idx="605">
                  <c:v>54.63</c:v>
                </c:pt>
                <c:pt idx="606">
                  <c:v>53.11</c:v>
                </c:pt>
                <c:pt idx="607">
                  <c:v>51.58</c:v>
                </c:pt>
                <c:pt idx="608">
                  <c:v>49.73</c:v>
                </c:pt>
                <c:pt idx="609">
                  <c:v>48.05</c:v>
                </c:pt>
                <c:pt idx="610">
                  <c:v>46.99</c:v>
                </c:pt>
                <c:pt idx="611">
                  <c:v>44.73</c:v>
                </c:pt>
                <c:pt idx="612">
                  <c:v>43.57</c:v>
                </c:pt>
                <c:pt idx="613">
                  <c:v>42.41</c:v>
                </c:pt>
                <c:pt idx="614">
                  <c:v>41.23</c:v>
                </c:pt>
                <c:pt idx="615">
                  <c:v>40.57</c:v>
                </c:pt>
                <c:pt idx="616">
                  <c:v>38.380000000000003</c:v>
                </c:pt>
                <c:pt idx="617">
                  <c:v>37.99</c:v>
                </c:pt>
                <c:pt idx="618">
                  <c:v>37.909999999999997</c:v>
                </c:pt>
                <c:pt idx="619">
                  <c:v>37.75</c:v>
                </c:pt>
                <c:pt idx="620">
                  <c:v>37.590000000000003</c:v>
                </c:pt>
                <c:pt idx="621">
                  <c:v>37.44</c:v>
                </c:pt>
                <c:pt idx="622">
                  <c:v>36.99</c:v>
                </c:pt>
                <c:pt idx="623">
                  <c:v>36.5</c:v>
                </c:pt>
                <c:pt idx="624">
                  <c:v>33.99</c:v>
                </c:pt>
                <c:pt idx="625">
                  <c:v>34.549999999999997</c:v>
                </c:pt>
                <c:pt idx="626">
                  <c:v>33.590000000000003</c:v>
                </c:pt>
                <c:pt idx="627">
                  <c:v>32.64</c:v>
                </c:pt>
                <c:pt idx="628">
                  <c:v>31.68</c:v>
                </c:pt>
                <c:pt idx="629">
                  <c:v>30.64</c:v>
                </c:pt>
                <c:pt idx="630">
                  <c:v>30.77</c:v>
                </c:pt>
                <c:pt idx="631">
                  <c:v>31.65</c:v>
                </c:pt>
                <c:pt idx="632">
                  <c:v>29.17</c:v>
                </c:pt>
                <c:pt idx="633">
                  <c:v>28.54</c:v>
                </c:pt>
                <c:pt idx="634">
                  <c:v>27.9</c:v>
                </c:pt>
                <c:pt idx="635">
                  <c:v>27.29</c:v>
                </c:pt>
                <c:pt idx="636">
                  <c:v>27.14</c:v>
                </c:pt>
                <c:pt idx="637">
                  <c:v>25.58</c:v>
                </c:pt>
                <c:pt idx="638">
                  <c:v>24.6</c:v>
                </c:pt>
                <c:pt idx="639">
                  <c:v>23.81</c:v>
                </c:pt>
                <c:pt idx="640">
                  <c:v>21.13</c:v>
                </c:pt>
                <c:pt idx="641">
                  <c:v>18.46</c:v>
                </c:pt>
                <c:pt idx="642">
                  <c:v>23.16</c:v>
                </c:pt>
                <c:pt idx="643">
                  <c:v>22.89</c:v>
                </c:pt>
                <c:pt idx="644">
                  <c:v>23.1</c:v>
                </c:pt>
                <c:pt idx="645">
                  <c:v>22.92</c:v>
                </c:pt>
                <c:pt idx="646">
                  <c:v>23</c:v>
                </c:pt>
                <c:pt idx="647">
                  <c:v>23</c:v>
                </c:pt>
                <c:pt idx="648">
                  <c:v>23</c:v>
                </c:pt>
                <c:pt idx="649">
                  <c:v>23.95</c:v>
                </c:pt>
                <c:pt idx="650">
                  <c:v>23.86</c:v>
                </c:pt>
                <c:pt idx="651">
                  <c:v>23.73</c:v>
                </c:pt>
                <c:pt idx="652">
                  <c:v>23.63</c:v>
                </c:pt>
                <c:pt idx="653">
                  <c:v>24.45</c:v>
                </c:pt>
                <c:pt idx="654">
                  <c:v>24.45</c:v>
                </c:pt>
                <c:pt idx="655">
                  <c:v>24.45</c:v>
                </c:pt>
                <c:pt idx="656">
                  <c:v>26.3</c:v>
                </c:pt>
                <c:pt idx="657">
                  <c:v>27.55</c:v>
                </c:pt>
                <c:pt idx="658">
                  <c:v>29.3</c:v>
                </c:pt>
                <c:pt idx="659">
                  <c:v>31.2</c:v>
                </c:pt>
                <c:pt idx="660">
                  <c:v>40.47</c:v>
                </c:pt>
                <c:pt idx="661">
                  <c:v>40.47</c:v>
                </c:pt>
                <c:pt idx="662">
                  <c:v>40.47</c:v>
                </c:pt>
                <c:pt idx="663">
                  <c:v>42.88</c:v>
                </c:pt>
                <c:pt idx="664">
                  <c:v>44.64</c:v>
                </c:pt>
                <c:pt idx="665">
                  <c:v>45.91</c:v>
                </c:pt>
                <c:pt idx="666">
                  <c:v>48.01</c:v>
                </c:pt>
                <c:pt idx="667">
                  <c:v>41.72</c:v>
                </c:pt>
                <c:pt idx="668">
                  <c:v>41.72</c:v>
                </c:pt>
                <c:pt idx="669">
                  <c:v>41.72</c:v>
                </c:pt>
                <c:pt idx="670">
                  <c:v>45.76</c:v>
                </c:pt>
                <c:pt idx="671">
                  <c:v>46.43</c:v>
                </c:pt>
                <c:pt idx="672">
                  <c:v>47.64</c:v>
                </c:pt>
                <c:pt idx="673">
                  <c:v>44.7</c:v>
                </c:pt>
                <c:pt idx="674">
                  <c:v>42.17</c:v>
                </c:pt>
                <c:pt idx="675">
                  <c:v>47.48</c:v>
                </c:pt>
                <c:pt idx="676">
                  <c:v>52.78</c:v>
                </c:pt>
                <c:pt idx="677">
                  <c:v>41.47</c:v>
                </c:pt>
                <c:pt idx="678">
                  <c:v>43.41</c:v>
                </c:pt>
                <c:pt idx="679">
                  <c:v>47.65</c:v>
                </c:pt>
                <c:pt idx="680">
                  <c:v>53.99</c:v>
                </c:pt>
                <c:pt idx="681">
                  <c:v>60.44</c:v>
                </c:pt>
                <c:pt idx="682">
                  <c:v>55.12</c:v>
                </c:pt>
                <c:pt idx="683">
                  <c:v>49.81</c:v>
                </c:pt>
                <c:pt idx="684">
                  <c:v>70.5</c:v>
                </c:pt>
                <c:pt idx="685">
                  <c:v>70.77</c:v>
                </c:pt>
                <c:pt idx="686">
                  <c:v>69.180000000000007</c:v>
                </c:pt>
                <c:pt idx="687">
                  <c:v>69.05</c:v>
                </c:pt>
                <c:pt idx="688">
                  <c:v>68.36</c:v>
                </c:pt>
                <c:pt idx="689">
                  <c:v>68.36</c:v>
                </c:pt>
                <c:pt idx="690">
                  <c:v>68.36</c:v>
                </c:pt>
                <c:pt idx="691">
                  <c:v>66.260000000000005</c:v>
                </c:pt>
                <c:pt idx="692">
                  <c:v>65.88</c:v>
                </c:pt>
                <c:pt idx="693">
                  <c:v>64.64</c:v>
                </c:pt>
                <c:pt idx="694">
                  <c:v>64.599999999999994</c:v>
                </c:pt>
                <c:pt idx="695">
                  <c:v>64.349999999999994</c:v>
                </c:pt>
                <c:pt idx="696">
                  <c:v>64.349999999999994</c:v>
                </c:pt>
                <c:pt idx="697">
                  <c:v>64.349999999999994</c:v>
                </c:pt>
                <c:pt idx="698">
                  <c:v>63.32</c:v>
                </c:pt>
                <c:pt idx="699">
                  <c:v>62.69</c:v>
                </c:pt>
                <c:pt idx="700">
                  <c:v>62.92</c:v>
                </c:pt>
                <c:pt idx="701">
                  <c:v>51.46</c:v>
                </c:pt>
                <c:pt idx="702">
                  <c:v>40.659999999999997</c:v>
                </c:pt>
                <c:pt idx="703">
                  <c:v>40.659999999999997</c:v>
                </c:pt>
                <c:pt idx="704">
                  <c:v>40.659999999999997</c:v>
                </c:pt>
                <c:pt idx="705">
                  <c:v>60.56</c:v>
                </c:pt>
                <c:pt idx="706">
                  <c:v>64.77</c:v>
                </c:pt>
                <c:pt idx="707">
                  <c:v>71.36</c:v>
                </c:pt>
                <c:pt idx="708">
                  <c:v>96.41</c:v>
                </c:pt>
                <c:pt idx="709">
                  <c:v>96.41</c:v>
                </c:pt>
                <c:pt idx="710">
                  <c:v>96.41</c:v>
                </c:pt>
                <c:pt idx="711">
                  <c:v>96.41</c:v>
                </c:pt>
                <c:pt idx="712">
                  <c:v>119.63</c:v>
                </c:pt>
                <c:pt idx="713">
                  <c:v>125.08</c:v>
                </c:pt>
                <c:pt idx="714">
                  <c:v>135.53</c:v>
                </c:pt>
                <c:pt idx="715">
                  <c:v>142.38999999999999</c:v>
                </c:pt>
                <c:pt idx="716">
                  <c:v>173.32</c:v>
                </c:pt>
                <c:pt idx="717">
                  <c:v>173.32</c:v>
                </c:pt>
                <c:pt idx="718">
                  <c:v>173.32</c:v>
                </c:pt>
                <c:pt idx="719">
                  <c:v>185.71</c:v>
                </c:pt>
                <c:pt idx="720">
                  <c:v>193.06</c:v>
                </c:pt>
                <c:pt idx="721">
                  <c:v>197.52</c:v>
                </c:pt>
                <c:pt idx="722">
                  <c:v>200.12</c:v>
                </c:pt>
                <c:pt idx="723">
                  <c:v>202.48</c:v>
                </c:pt>
                <c:pt idx="724">
                  <c:v>202.48</c:v>
                </c:pt>
                <c:pt idx="725">
                  <c:v>202.48</c:v>
                </c:pt>
                <c:pt idx="726">
                  <c:v>200.89</c:v>
                </c:pt>
                <c:pt idx="727">
                  <c:v>200.95</c:v>
                </c:pt>
                <c:pt idx="728">
                  <c:v>203.46</c:v>
                </c:pt>
                <c:pt idx="729">
                  <c:v>203.3</c:v>
                </c:pt>
                <c:pt idx="730">
                  <c:v>207.08</c:v>
                </c:pt>
                <c:pt idx="731">
                  <c:v>207.08</c:v>
                </c:pt>
                <c:pt idx="732">
                  <c:v>207.08</c:v>
                </c:pt>
                <c:pt idx="733">
                  <c:v>205</c:v>
                </c:pt>
                <c:pt idx="734">
                  <c:v>200.59</c:v>
                </c:pt>
                <c:pt idx="735">
                  <c:v>176.98</c:v>
                </c:pt>
                <c:pt idx="736">
                  <c:v>168.22</c:v>
                </c:pt>
                <c:pt idx="737">
                  <c:v>166.97</c:v>
                </c:pt>
                <c:pt idx="738">
                  <c:v>166.97</c:v>
                </c:pt>
                <c:pt idx="739">
                  <c:v>166.97</c:v>
                </c:pt>
                <c:pt idx="740">
                  <c:v>132.93</c:v>
                </c:pt>
                <c:pt idx="741">
                  <c:v>124.37</c:v>
                </c:pt>
                <c:pt idx="742">
                  <c:v>128.47</c:v>
                </c:pt>
                <c:pt idx="743">
                  <c:v>116.75</c:v>
                </c:pt>
                <c:pt idx="744">
                  <c:v>89.97</c:v>
                </c:pt>
                <c:pt idx="745">
                  <c:v>89.97</c:v>
                </c:pt>
                <c:pt idx="746">
                  <c:v>89.97</c:v>
                </c:pt>
                <c:pt idx="747">
                  <c:v>59.91</c:v>
                </c:pt>
                <c:pt idx="748">
                  <c:v>54.63</c:v>
                </c:pt>
                <c:pt idx="749">
                  <c:v>40.119999999999997</c:v>
                </c:pt>
                <c:pt idx="750">
                  <c:v>39.75</c:v>
                </c:pt>
                <c:pt idx="751">
                  <c:v>36.56</c:v>
                </c:pt>
                <c:pt idx="752">
                  <c:v>36.56</c:v>
                </c:pt>
                <c:pt idx="753">
                  <c:v>36.56</c:v>
                </c:pt>
                <c:pt idx="754">
                  <c:v>34.47</c:v>
                </c:pt>
                <c:pt idx="755">
                  <c:v>30.95</c:v>
                </c:pt>
                <c:pt idx="756">
                  <c:v>33.94</c:v>
                </c:pt>
                <c:pt idx="757">
                  <c:v>23.5</c:v>
                </c:pt>
                <c:pt idx="758">
                  <c:v>20.81</c:v>
                </c:pt>
                <c:pt idx="759">
                  <c:v>20.81</c:v>
                </c:pt>
                <c:pt idx="760">
                  <c:v>20.81</c:v>
                </c:pt>
                <c:pt idx="761">
                  <c:v>17.62</c:v>
                </c:pt>
                <c:pt idx="762">
                  <c:v>16.440000000000001</c:v>
                </c:pt>
                <c:pt idx="763">
                  <c:v>15.39</c:v>
                </c:pt>
                <c:pt idx="764">
                  <c:v>14.33</c:v>
                </c:pt>
                <c:pt idx="765">
                  <c:v>12.73</c:v>
                </c:pt>
                <c:pt idx="766">
                  <c:v>12.73</c:v>
                </c:pt>
                <c:pt idx="767">
                  <c:v>12.73</c:v>
                </c:pt>
                <c:pt idx="768">
                  <c:v>10.26</c:v>
                </c:pt>
                <c:pt idx="769">
                  <c:v>9.4600000000000009</c:v>
                </c:pt>
                <c:pt idx="770">
                  <c:v>8.48</c:v>
                </c:pt>
                <c:pt idx="771">
                  <c:v>7.52</c:v>
                </c:pt>
                <c:pt idx="772">
                  <c:v>7.14</c:v>
                </c:pt>
                <c:pt idx="773">
                  <c:v>7.14</c:v>
                </c:pt>
                <c:pt idx="774">
                  <c:v>7.14</c:v>
                </c:pt>
                <c:pt idx="775">
                  <c:v>7.32</c:v>
                </c:pt>
                <c:pt idx="776">
                  <c:v>6.94</c:v>
                </c:pt>
                <c:pt idx="777">
                  <c:v>6.98</c:v>
                </c:pt>
                <c:pt idx="778">
                  <c:v>6.72</c:v>
                </c:pt>
                <c:pt idx="779">
                  <c:v>6.14</c:v>
                </c:pt>
                <c:pt idx="780">
                  <c:v>6.14</c:v>
                </c:pt>
                <c:pt idx="781">
                  <c:v>6.14</c:v>
                </c:pt>
                <c:pt idx="782">
                  <c:v>4.38</c:v>
                </c:pt>
                <c:pt idx="783">
                  <c:v>4.32</c:v>
                </c:pt>
                <c:pt idx="784">
                  <c:v>4.03</c:v>
                </c:pt>
                <c:pt idx="785">
                  <c:v>3.89</c:v>
                </c:pt>
                <c:pt idx="786">
                  <c:v>4.3899999999999997</c:v>
                </c:pt>
                <c:pt idx="787">
                  <c:v>4.3899999999999997</c:v>
                </c:pt>
                <c:pt idx="788">
                  <c:v>4.3899999999999997</c:v>
                </c:pt>
                <c:pt idx="789">
                  <c:v>3.92</c:v>
                </c:pt>
                <c:pt idx="790">
                  <c:v>3.7</c:v>
                </c:pt>
                <c:pt idx="791">
                  <c:v>3.66</c:v>
                </c:pt>
                <c:pt idx="792">
                  <c:v>3.51</c:v>
                </c:pt>
                <c:pt idx="793">
                  <c:v>2.88</c:v>
                </c:pt>
                <c:pt idx="794">
                  <c:v>2.88</c:v>
                </c:pt>
                <c:pt idx="795">
                  <c:v>2.88</c:v>
                </c:pt>
                <c:pt idx="796">
                  <c:v>3.01</c:v>
                </c:pt>
                <c:pt idx="797">
                  <c:v>3.07</c:v>
                </c:pt>
                <c:pt idx="798">
                  <c:v>2.91</c:v>
                </c:pt>
                <c:pt idx="799">
                  <c:v>2.37</c:v>
                </c:pt>
                <c:pt idx="800">
                  <c:v>2.78</c:v>
                </c:pt>
                <c:pt idx="801">
                  <c:v>2.78</c:v>
                </c:pt>
                <c:pt idx="802">
                  <c:v>2.78</c:v>
                </c:pt>
                <c:pt idx="803">
                  <c:v>2.72</c:v>
                </c:pt>
                <c:pt idx="804">
                  <c:v>2.2000000000000002</c:v>
                </c:pt>
                <c:pt idx="805">
                  <c:v>2.5099999999999998</c:v>
                </c:pt>
                <c:pt idx="806">
                  <c:v>2.5099999999999998</c:v>
                </c:pt>
                <c:pt idx="807">
                  <c:v>2.57</c:v>
                </c:pt>
                <c:pt idx="808">
                  <c:v>2.57</c:v>
                </c:pt>
                <c:pt idx="809">
                  <c:v>2.57</c:v>
                </c:pt>
                <c:pt idx="810">
                  <c:v>2.5299999999999998</c:v>
                </c:pt>
                <c:pt idx="811">
                  <c:v>2.5299999999999998</c:v>
                </c:pt>
                <c:pt idx="812">
                  <c:v>2.76</c:v>
                </c:pt>
                <c:pt idx="813">
                  <c:v>2.76</c:v>
                </c:pt>
                <c:pt idx="814">
                  <c:v>1.81</c:v>
                </c:pt>
                <c:pt idx="815">
                  <c:v>1.81</c:v>
                </c:pt>
                <c:pt idx="816">
                  <c:v>1.81</c:v>
                </c:pt>
                <c:pt idx="817">
                  <c:v>3.94</c:v>
                </c:pt>
                <c:pt idx="818">
                  <c:v>3.94</c:v>
                </c:pt>
                <c:pt idx="819">
                  <c:v>4.5599999999999996</c:v>
                </c:pt>
                <c:pt idx="820">
                  <c:v>4.5599999999999996</c:v>
                </c:pt>
                <c:pt idx="821">
                  <c:v>4.5599999999999996</c:v>
                </c:pt>
                <c:pt idx="822">
                  <c:v>6.7</c:v>
                </c:pt>
                <c:pt idx="823">
                  <c:v>6.7</c:v>
                </c:pt>
                <c:pt idx="824">
                  <c:v>6.2</c:v>
                </c:pt>
                <c:pt idx="825">
                  <c:v>6.2</c:v>
                </c:pt>
                <c:pt idx="826">
                  <c:v>7.85</c:v>
                </c:pt>
                <c:pt idx="827">
                  <c:v>7.85</c:v>
                </c:pt>
                <c:pt idx="828">
                  <c:v>11.02</c:v>
                </c:pt>
                <c:pt idx="829">
                  <c:v>8.8800000000000008</c:v>
                </c:pt>
                <c:pt idx="830">
                  <c:v>8.8800000000000008</c:v>
                </c:pt>
                <c:pt idx="831">
                  <c:v>9.15</c:v>
                </c:pt>
                <c:pt idx="832">
                  <c:v>9.15</c:v>
                </c:pt>
                <c:pt idx="833">
                  <c:v>9.6999999999999993</c:v>
                </c:pt>
                <c:pt idx="834">
                  <c:v>9.6999999999999993</c:v>
                </c:pt>
                <c:pt idx="835">
                  <c:v>10.050000000000001</c:v>
                </c:pt>
                <c:pt idx="836">
                  <c:v>10.050000000000001</c:v>
                </c:pt>
                <c:pt idx="837">
                  <c:v>10.050000000000001</c:v>
                </c:pt>
                <c:pt idx="838">
                  <c:v>12.11</c:v>
                </c:pt>
                <c:pt idx="839">
                  <c:v>12.11</c:v>
                </c:pt>
                <c:pt idx="840">
                  <c:v>12.33</c:v>
                </c:pt>
                <c:pt idx="841">
                  <c:v>12.33</c:v>
                </c:pt>
                <c:pt idx="842">
                  <c:v>14.17</c:v>
                </c:pt>
                <c:pt idx="843">
                  <c:v>14.17</c:v>
                </c:pt>
                <c:pt idx="844">
                  <c:v>14.17</c:v>
                </c:pt>
                <c:pt idx="845">
                  <c:v>14.64</c:v>
                </c:pt>
                <c:pt idx="846">
                  <c:v>14.64</c:v>
                </c:pt>
                <c:pt idx="847">
                  <c:v>15.16</c:v>
                </c:pt>
                <c:pt idx="848">
                  <c:v>15.16</c:v>
                </c:pt>
                <c:pt idx="849">
                  <c:v>17.09</c:v>
                </c:pt>
                <c:pt idx="850">
                  <c:v>17.09</c:v>
                </c:pt>
                <c:pt idx="851">
                  <c:v>17.09</c:v>
                </c:pt>
                <c:pt idx="852">
                  <c:v>17.84</c:v>
                </c:pt>
                <c:pt idx="853">
                  <c:v>17.84</c:v>
                </c:pt>
                <c:pt idx="854">
                  <c:v>19.57</c:v>
                </c:pt>
                <c:pt idx="855">
                  <c:v>19.57</c:v>
                </c:pt>
                <c:pt idx="856">
                  <c:v>18.43</c:v>
                </c:pt>
                <c:pt idx="857">
                  <c:v>18.43</c:v>
                </c:pt>
                <c:pt idx="858">
                  <c:v>18.43</c:v>
                </c:pt>
                <c:pt idx="859">
                  <c:v>12.45</c:v>
                </c:pt>
                <c:pt idx="860">
                  <c:v>12.45</c:v>
                </c:pt>
                <c:pt idx="861">
                  <c:v>16.3</c:v>
                </c:pt>
                <c:pt idx="862">
                  <c:v>16.3</c:v>
                </c:pt>
                <c:pt idx="863">
                  <c:v>16.96</c:v>
                </c:pt>
                <c:pt idx="864">
                  <c:v>16.96</c:v>
                </c:pt>
                <c:pt idx="865">
                  <c:v>16.96</c:v>
                </c:pt>
                <c:pt idx="866">
                  <c:v>24.13</c:v>
                </c:pt>
                <c:pt idx="867">
                  <c:v>24.13</c:v>
                </c:pt>
                <c:pt idx="868">
                  <c:v>20.010000000000002</c:v>
                </c:pt>
                <c:pt idx="869">
                  <c:v>20.010000000000002</c:v>
                </c:pt>
                <c:pt idx="870">
                  <c:v>18.13</c:v>
                </c:pt>
                <c:pt idx="871">
                  <c:v>18.13</c:v>
                </c:pt>
                <c:pt idx="872">
                  <c:v>18.13</c:v>
                </c:pt>
                <c:pt idx="873">
                  <c:v>18.28</c:v>
                </c:pt>
                <c:pt idx="874">
                  <c:v>18.28</c:v>
                </c:pt>
                <c:pt idx="875">
                  <c:v>16.78</c:v>
                </c:pt>
                <c:pt idx="876">
                  <c:v>16.78</c:v>
                </c:pt>
                <c:pt idx="877">
                  <c:v>17.78</c:v>
                </c:pt>
                <c:pt idx="878">
                  <c:v>17.78</c:v>
                </c:pt>
                <c:pt idx="879">
                  <c:v>17.78</c:v>
                </c:pt>
                <c:pt idx="880">
                  <c:v>16.11</c:v>
                </c:pt>
                <c:pt idx="881">
                  <c:v>16.11</c:v>
                </c:pt>
                <c:pt idx="882">
                  <c:v>18.75</c:v>
                </c:pt>
                <c:pt idx="883">
                  <c:v>18.75</c:v>
                </c:pt>
                <c:pt idx="884">
                  <c:v>18.71</c:v>
                </c:pt>
                <c:pt idx="885">
                  <c:v>18.71</c:v>
                </c:pt>
                <c:pt idx="886">
                  <c:v>18.71</c:v>
                </c:pt>
                <c:pt idx="887">
                  <c:v>21.75</c:v>
                </c:pt>
                <c:pt idx="888">
                  <c:v>21.75</c:v>
                </c:pt>
                <c:pt idx="889">
                  <c:v>21.25</c:v>
                </c:pt>
                <c:pt idx="890">
                  <c:v>21.25</c:v>
                </c:pt>
                <c:pt idx="891">
                  <c:v>23.1</c:v>
                </c:pt>
                <c:pt idx="892">
                  <c:v>23.1</c:v>
                </c:pt>
                <c:pt idx="893">
                  <c:v>23.1</c:v>
                </c:pt>
                <c:pt idx="894">
                  <c:v>14.42</c:v>
                </c:pt>
                <c:pt idx="895">
                  <c:v>14.42</c:v>
                </c:pt>
                <c:pt idx="896">
                  <c:v>21.16</c:v>
                </c:pt>
                <c:pt idx="897">
                  <c:v>21.16</c:v>
                </c:pt>
                <c:pt idx="898">
                  <c:v>23.45</c:v>
                </c:pt>
                <c:pt idx="899">
                  <c:v>23.45</c:v>
                </c:pt>
                <c:pt idx="900">
                  <c:v>23.45</c:v>
                </c:pt>
                <c:pt idx="901">
                  <c:v>30.77</c:v>
                </c:pt>
                <c:pt idx="902">
                  <c:v>30.77</c:v>
                </c:pt>
                <c:pt idx="903">
                  <c:v>25.89</c:v>
                </c:pt>
                <c:pt idx="904">
                  <c:v>25.89</c:v>
                </c:pt>
                <c:pt idx="905">
                  <c:v>23.86</c:v>
                </c:pt>
                <c:pt idx="906">
                  <c:v>23.86</c:v>
                </c:pt>
                <c:pt idx="907">
                  <c:v>23.86</c:v>
                </c:pt>
                <c:pt idx="908">
                  <c:v>25.61</c:v>
                </c:pt>
                <c:pt idx="909">
                  <c:v>32.549999999999997</c:v>
                </c:pt>
                <c:pt idx="910">
                  <c:v>26.94</c:v>
                </c:pt>
                <c:pt idx="911">
                  <c:v>26.94</c:v>
                </c:pt>
                <c:pt idx="912">
                  <c:v>30.92</c:v>
                </c:pt>
                <c:pt idx="913">
                  <c:v>30.92</c:v>
                </c:pt>
                <c:pt idx="914">
                  <c:v>30.92</c:v>
                </c:pt>
                <c:pt idx="915">
                  <c:v>29.21</c:v>
                </c:pt>
                <c:pt idx="916">
                  <c:v>22.29</c:v>
                </c:pt>
                <c:pt idx="917">
                  <c:v>33.270000000000003</c:v>
                </c:pt>
                <c:pt idx="918">
                  <c:v>33.270000000000003</c:v>
                </c:pt>
                <c:pt idx="919">
                  <c:v>32.700000000000003</c:v>
                </c:pt>
                <c:pt idx="920">
                  <c:v>32.700000000000003</c:v>
                </c:pt>
                <c:pt idx="921">
                  <c:v>32.700000000000003</c:v>
                </c:pt>
                <c:pt idx="922">
                  <c:v>34.020000000000003</c:v>
                </c:pt>
                <c:pt idx="923">
                  <c:v>34.020000000000003</c:v>
                </c:pt>
                <c:pt idx="924">
                  <c:v>30.21</c:v>
                </c:pt>
                <c:pt idx="925">
                  <c:v>30.21</c:v>
                </c:pt>
                <c:pt idx="926">
                  <c:v>31.24</c:v>
                </c:pt>
                <c:pt idx="927">
                  <c:v>31.24</c:v>
                </c:pt>
                <c:pt idx="928">
                  <c:v>31.24</c:v>
                </c:pt>
                <c:pt idx="929">
                  <c:v>31.37</c:v>
                </c:pt>
                <c:pt idx="930">
                  <c:v>31.37</c:v>
                </c:pt>
                <c:pt idx="931">
                  <c:v>34.299999999999997</c:v>
                </c:pt>
                <c:pt idx="932">
                  <c:v>34.299999999999997</c:v>
                </c:pt>
                <c:pt idx="933">
                  <c:v>32.68</c:v>
                </c:pt>
                <c:pt idx="934">
                  <c:v>32.68</c:v>
                </c:pt>
                <c:pt idx="935">
                  <c:v>32.68</c:v>
                </c:pt>
                <c:pt idx="936">
                  <c:v>31.46</c:v>
                </c:pt>
                <c:pt idx="937">
                  <c:v>31.46</c:v>
                </c:pt>
                <c:pt idx="938">
                  <c:v>28.29</c:v>
                </c:pt>
                <c:pt idx="939">
                  <c:v>28.29</c:v>
                </c:pt>
                <c:pt idx="940">
                  <c:v>29.8</c:v>
                </c:pt>
                <c:pt idx="941">
                  <c:v>29.8</c:v>
                </c:pt>
                <c:pt idx="942">
                  <c:v>29.8</c:v>
                </c:pt>
                <c:pt idx="943">
                  <c:v>29.4</c:v>
                </c:pt>
                <c:pt idx="944">
                  <c:v>29.4</c:v>
                </c:pt>
                <c:pt idx="945">
                  <c:v>31.52</c:v>
                </c:pt>
                <c:pt idx="946">
                  <c:v>31.52</c:v>
                </c:pt>
                <c:pt idx="947">
                  <c:v>29.3</c:v>
                </c:pt>
                <c:pt idx="948">
                  <c:v>29.3</c:v>
                </c:pt>
                <c:pt idx="949">
                  <c:v>29.3</c:v>
                </c:pt>
                <c:pt idx="950">
                  <c:v>30.61</c:v>
                </c:pt>
                <c:pt idx="951">
                  <c:v>30.61</c:v>
                </c:pt>
                <c:pt idx="952">
                  <c:v>27.86</c:v>
                </c:pt>
                <c:pt idx="953">
                  <c:v>27.86</c:v>
                </c:pt>
                <c:pt idx="954">
                  <c:v>25.6</c:v>
                </c:pt>
                <c:pt idx="955">
                  <c:v>25.6</c:v>
                </c:pt>
                <c:pt idx="956">
                  <c:v>25.6</c:v>
                </c:pt>
                <c:pt idx="957">
                  <c:v>17.100000000000001</c:v>
                </c:pt>
                <c:pt idx="958">
                  <c:v>17.100000000000001</c:v>
                </c:pt>
                <c:pt idx="959">
                  <c:v>19.79</c:v>
                </c:pt>
                <c:pt idx="960">
                  <c:v>19.79</c:v>
                </c:pt>
                <c:pt idx="961">
                  <c:v>18.41</c:v>
                </c:pt>
                <c:pt idx="962">
                  <c:v>18.41</c:v>
                </c:pt>
                <c:pt idx="963">
                  <c:v>18.41</c:v>
                </c:pt>
                <c:pt idx="964">
                  <c:v>22.85</c:v>
                </c:pt>
                <c:pt idx="965">
                  <c:v>22.85</c:v>
                </c:pt>
                <c:pt idx="966">
                  <c:v>15.39</c:v>
                </c:pt>
                <c:pt idx="967">
                  <c:v>15.39</c:v>
                </c:pt>
                <c:pt idx="968">
                  <c:v>12.64</c:v>
                </c:pt>
                <c:pt idx="969">
                  <c:v>12.64</c:v>
                </c:pt>
                <c:pt idx="970">
                  <c:v>12.64</c:v>
                </c:pt>
                <c:pt idx="971">
                  <c:v>11.46</c:v>
                </c:pt>
                <c:pt idx="972">
                  <c:v>11.46</c:v>
                </c:pt>
                <c:pt idx="973">
                  <c:v>11.12</c:v>
                </c:pt>
                <c:pt idx="974">
                  <c:v>11.12</c:v>
                </c:pt>
                <c:pt idx="975">
                  <c:v>10.45</c:v>
                </c:pt>
                <c:pt idx="976">
                  <c:v>10.45</c:v>
                </c:pt>
                <c:pt idx="977">
                  <c:v>10.45</c:v>
                </c:pt>
                <c:pt idx="978">
                  <c:v>9.6999999999999993</c:v>
                </c:pt>
                <c:pt idx="979">
                  <c:v>9.6999999999999993</c:v>
                </c:pt>
                <c:pt idx="980">
                  <c:v>5.6</c:v>
                </c:pt>
                <c:pt idx="981">
                  <c:v>8.67</c:v>
                </c:pt>
                <c:pt idx="982">
                  <c:v>5.58</c:v>
                </c:pt>
                <c:pt idx="983">
                  <c:v>5.58</c:v>
                </c:pt>
                <c:pt idx="984">
                  <c:v>5.58</c:v>
                </c:pt>
                <c:pt idx="985">
                  <c:v>3.07</c:v>
                </c:pt>
                <c:pt idx="986">
                  <c:v>3.07</c:v>
                </c:pt>
                <c:pt idx="987">
                  <c:v>10.73</c:v>
                </c:pt>
                <c:pt idx="988">
                  <c:v>7.66</c:v>
                </c:pt>
                <c:pt idx="989">
                  <c:v>7.66</c:v>
                </c:pt>
                <c:pt idx="990">
                  <c:v>7.66</c:v>
                </c:pt>
                <c:pt idx="991">
                  <c:v>7.66</c:v>
                </c:pt>
                <c:pt idx="992">
                  <c:v>7.66</c:v>
                </c:pt>
                <c:pt idx="993">
                  <c:v>7.66</c:v>
                </c:pt>
                <c:pt idx="994">
                  <c:v>0</c:v>
                </c:pt>
                <c:pt idx="995">
                  <c:v>9.18</c:v>
                </c:pt>
                <c:pt idx="996">
                  <c:v>9.18</c:v>
                </c:pt>
                <c:pt idx="997">
                  <c:v>9.18</c:v>
                </c:pt>
                <c:pt idx="998">
                  <c:v>9.18</c:v>
                </c:pt>
                <c:pt idx="999">
                  <c:v>9.18</c:v>
                </c:pt>
                <c:pt idx="1000">
                  <c:v>9.18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3D7-423E-8E18-9CB8EB2D8AA0}"/>
            </c:ext>
          </c:extLst>
        </c:ser>
        <c:ser>
          <c:idx val="15"/>
          <c:order val="15"/>
          <c:tx>
            <c:strRef>
              <c:f>COVID_practice_2a!$Q$1</c:f>
              <c:strCache>
                <c:ptCount val="1"/>
                <c:pt idx="0">
                  <c:v>IA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COVID_practice_2a!$Q$2:$Q$1002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0.03</c:v>
                </c:pt>
                <c:pt idx="48">
                  <c:v>0.03</c:v>
                </c:pt>
                <c:pt idx="49">
                  <c:v>0.06</c:v>
                </c:pt>
                <c:pt idx="50">
                  <c:v>0.06</c:v>
                </c:pt>
                <c:pt idx="51">
                  <c:v>0.06</c:v>
                </c:pt>
                <c:pt idx="52">
                  <c:v>0.06</c:v>
                </c:pt>
                <c:pt idx="53">
                  <c:v>0.06</c:v>
                </c:pt>
                <c:pt idx="54">
                  <c:v>0.06</c:v>
                </c:pt>
                <c:pt idx="55">
                  <c:v>0.06</c:v>
                </c:pt>
                <c:pt idx="56">
                  <c:v>0.09</c:v>
                </c:pt>
                <c:pt idx="57">
                  <c:v>0.13</c:v>
                </c:pt>
                <c:pt idx="58">
                  <c:v>0.13</c:v>
                </c:pt>
                <c:pt idx="59">
                  <c:v>0.22</c:v>
                </c:pt>
                <c:pt idx="60">
                  <c:v>0.28000000000000003</c:v>
                </c:pt>
                <c:pt idx="61">
                  <c:v>0.34</c:v>
                </c:pt>
                <c:pt idx="62">
                  <c:v>0.41</c:v>
                </c:pt>
                <c:pt idx="63">
                  <c:v>0.47</c:v>
                </c:pt>
                <c:pt idx="64">
                  <c:v>0.59</c:v>
                </c:pt>
                <c:pt idx="65">
                  <c:v>0.85</c:v>
                </c:pt>
                <c:pt idx="66">
                  <c:v>1</c:v>
                </c:pt>
                <c:pt idx="67">
                  <c:v>1.1000000000000001</c:v>
                </c:pt>
                <c:pt idx="68">
                  <c:v>1.41</c:v>
                </c:pt>
                <c:pt idx="69">
                  <c:v>1.66</c:v>
                </c:pt>
                <c:pt idx="70">
                  <c:v>1.78</c:v>
                </c:pt>
                <c:pt idx="71">
                  <c:v>1.94</c:v>
                </c:pt>
                <c:pt idx="72">
                  <c:v>2.0699999999999998</c:v>
                </c:pt>
                <c:pt idx="73">
                  <c:v>2.16</c:v>
                </c:pt>
                <c:pt idx="74">
                  <c:v>2.38</c:v>
                </c:pt>
                <c:pt idx="75">
                  <c:v>2.3199999999999998</c:v>
                </c:pt>
                <c:pt idx="76">
                  <c:v>2.44</c:v>
                </c:pt>
                <c:pt idx="77">
                  <c:v>2.66</c:v>
                </c:pt>
                <c:pt idx="78">
                  <c:v>2.91</c:v>
                </c:pt>
                <c:pt idx="79">
                  <c:v>3.07</c:v>
                </c:pt>
                <c:pt idx="80">
                  <c:v>3.22</c:v>
                </c:pt>
                <c:pt idx="81">
                  <c:v>3.19</c:v>
                </c:pt>
                <c:pt idx="82">
                  <c:v>3.41</c:v>
                </c:pt>
                <c:pt idx="83">
                  <c:v>3.79</c:v>
                </c:pt>
                <c:pt idx="84">
                  <c:v>3.79</c:v>
                </c:pt>
                <c:pt idx="85">
                  <c:v>3.88</c:v>
                </c:pt>
                <c:pt idx="86">
                  <c:v>4.1900000000000004</c:v>
                </c:pt>
                <c:pt idx="87">
                  <c:v>4.4800000000000004</c:v>
                </c:pt>
                <c:pt idx="88">
                  <c:v>5.85</c:v>
                </c:pt>
                <c:pt idx="89">
                  <c:v>6.48</c:v>
                </c:pt>
                <c:pt idx="90">
                  <c:v>7.76</c:v>
                </c:pt>
                <c:pt idx="91">
                  <c:v>7.83</c:v>
                </c:pt>
                <c:pt idx="92">
                  <c:v>7.95</c:v>
                </c:pt>
                <c:pt idx="93">
                  <c:v>9.42</c:v>
                </c:pt>
                <c:pt idx="94">
                  <c:v>11.52</c:v>
                </c:pt>
                <c:pt idx="95">
                  <c:v>11.49</c:v>
                </c:pt>
                <c:pt idx="96">
                  <c:v>12.11</c:v>
                </c:pt>
                <c:pt idx="97">
                  <c:v>12.21</c:v>
                </c:pt>
                <c:pt idx="98">
                  <c:v>13.84</c:v>
                </c:pt>
                <c:pt idx="99">
                  <c:v>14.4</c:v>
                </c:pt>
                <c:pt idx="100">
                  <c:v>15.37</c:v>
                </c:pt>
                <c:pt idx="101">
                  <c:v>15.87</c:v>
                </c:pt>
                <c:pt idx="102">
                  <c:v>16.5</c:v>
                </c:pt>
                <c:pt idx="103">
                  <c:v>17.12</c:v>
                </c:pt>
                <c:pt idx="104">
                  <c:v>16.68</c:v>
                </c:pt>
                <c:pt idx="105">
                  <c:v>15.9</c:v>
                </c:pt>
                <c:pt idx="106">
                  <c:v>17.5</c:v>
                </c:pt>
                <c:pt idx="107">
                  <c:v>15.96</c:v>
                </c:pt>
                <c:pt idx="108">
                  <c:v>13.52</c:v>
                </c:pt>
                <c:pt idx="109">
                  <c:v>12.46</c:v>
                </c:pt>
                <c:pt idx="110">
                  <c:v>11.93</c:v>
                </c:pt>
                <c:pt idx="111">
                  <c:v>12.52</c:v>
                </c:pt>
                <c:pt idx="112">
                  <c:v>12.9</c:v>
                </c:pt>
                <c:pt idx="113">
                  <c:v>11.68</c:v>
                </c:pt>
                <c:pt idx="114">
                  <c:v>11.58</c:v>
                </c:pt>
                <c:pt idx="115">
                  <c:v>11.86</c:v>
                </c:pt>
                <c:pt idx="116">
                  <c:v>12.02</c:v>
                </c:pt>
                <c:pt idx="117">
                  <c:v>12.11</c:v>
                </c:pt>
                <c:pt idx="118">
                  <c:v>10.89</c:v>
                </c:pt>
                <c:pt idx="119">
                  <c:v>10.3</c:v>
                </c:pt>
                <c:pt idx="120">
                  <c:v>11.14</c:v>
                </c:pt>
                <c:pt idx="121">
                  <c:v>10.96</c:v>
                </c:pt>
                <c:pt idx="122">
                  <c:v>11.49</c:v>
                </c:pt>
                <c:pt idx="123">
                  <c:v>11.61</c:v>
                </c:pt>
                <c:pt idx="124">
                  <c:v>11.14</c:v>
                </c:pt>
                <c:pt idx="125">
                  <c:v>10.52</c:v>
                </c:pt>
                <c:pt idx="126">
                  <c:v>12.33</c:v>
                </c:pt>
                <c:pt idx="127">
                  <c:v>10.8</c:v>
                </c:pt>
                <c:pt idx="128">
                  <c:v>10.96</c:v>
                </c:pt>
                <c:pt idx="129">
                  <c:v>10.49</c:v>
                </c:pt>
                <c:pt idx="130">
                  <c:v>10.27</c:v>
                </c:pt>
                <c:pt idx="131">
                  <c:v>9.48</c:v>
                </c:pt>
                <c:pt idx="132">
                  <c:v>10.33</c:v>
                </c:pt>
                <c:pt idx="133">
                  <c:v>7.83</c:v>
                </c:pt>
                <c:pt idx="134">
                  <c:v>9.92</c:v>
                </c:pt>
                <c:pt idx="135">
                  <c:v>9.77</c:v>
                </c:pt>
                <c:pt idx="136">
                  <c:v>9.99</c:v>
                </c:pt>
                <c:pt idx="137">
                  <c:v>9.08</c:v>
                </c:pt>
                <c:pt idx="138">
                  <c:v>10.24</c:v>
                </c:pt>
                <c:pt idx="139">
                  <c:v>9.92</c:v>
                </c:pt>
                <c:pt idx="140">
                  <c:v>11.14</c:v>
                </c:pt>
                <c:pt idx="141">
                  <c:v>9.67</c:v>
                </c:pt>
                <c:pt idx="142">
                  <c:v>9.83</c:v>
                </c:pt>
                <c:pt idx="143">
                  <c:v>9.99</c:v>
                </c:pt>
                <c:pt idx="144">
                  <c:v>10.45</c:v>
                </c:pt>
                <c:pt idx="145">
                  <c:v>9.33</c:v>
                </c:pt>
                <c:pt idx="146">
                  <c:v>8.67</c:v>
                </c:pt>
                <c:pt idx="147">
                  <c:v>8.2899999999999991</c:v>
                </c:pt>
                <c:pt idx="148">
                  <c:v>8.39</c:v>
                </c:pt>
                <c:pt idx="149">
                  <c:v>8.61</c:v>
                </c:pt>
                <c:pt idx="150">
                  <c:v>7.95</c:v>
                </c:pt>
                <c:pt idx="151">
                  <c:v>9.08</c:v>
                </c:pt>
                <c:pt idx="152">
                  <c:v>8.83</c:v>
                </c:pt>
                <c:pt idx="153">
                  <c:v>9.8000000000000007</c:v>
                </c:pt>
                <c:pt idx="154">
                  <c:v>10.02</c:v>
                </c:pt>
                <c:pt idx="155">
                  <c:v>10.74</c:v>
                </c:pt>
                <c:pt idx="156">
                  <c:v>10.77</c:v>
                </c:pt>
                <c:pt idx="157">
                  <c:v>11.24</c:v>
                </c:pt>
                <c:pt idx="158">
                  <c:v>11.3</c:v>
                </c:pt>
                <c:pt idx="159">
                  <c:v>12.21</c:v>
                </c:pt>
                <c:pt idx="160">
                  <c:v>11.49</c:v>
                </c:pt>
                <c:pt idx="161">
                  <c:v>12.3</c:v>
                </c:pt>
                <c:pt idx="162">
                  <c:v>13.18</c:v>
                </c:pt>
                <c:pt idx="163">
                  <c:v>12.27</c:v>
                </c:pt>
                <c:pt idx="164">
                  <c:v>13.62</c:v>
                </c:pt>
                <c:pt idx="165">
                  <c:v>12.8</c:v>
                </c:pt>
                <c:pt idx="166">
                  <c:v>12.83</c:v>
                </c:pt>
                <c:pt idx="167">
                  <c:v>13.77</c:v>
                </c:pt>
                <c:pt idx="168">
                  <c:v>13.62</c:v>
                </c:pt>
                <c:pt idx="169">
                  <c:v>13.55</c:v>
                </c:pt>
                <c:pt idx="170">
                  <c:v>15.49</c:v>
                </c:pt>
                <c:pt idx="171">
                  <c:v>16.03</c:v>
                </c:pt>
                <c:pt idx="172">
                  <c:v>17.059999999999999</c:v>
                </c:pt>
                <c:pt idx="173">
                  <c:v>17.309999999999999</c:v>
                </c:pt>
                <c:pt idx="174">
                  <c:v>17.059999999999999</c:v>
                </c:pt>
                <c:pt idx="175">
                  <c:v>16.899999999999999</c:v>
                </c:pt>
                <c:pt idx="176">
                  <c:v>17.37</c:v>
                </c:pt>
                <c:pt idx="177">
                  <c:v>17.09</c:v>
                </c:pt>
                <c:pt idx="178">
                  <c:v>15.15</c:v>
                </c:pt>
                <c:pt idx="179">
                  <c:v>15.87</c:v>
                </c:pt>
                <c:pt idx="180">
                  <c:v>16.5</c:v>
                </c:pt>
                <c:pt idx="181">
                  <c:v>16.18</c:v>
                </c:pt>
                <c:pt idx="182">
                  <c:v>16.559999999999999</c:v>
                </c:pt>
                <c:pt idx="183">
                  <c:v>15.65</c:v>
                </c:pt>
                <c:pt idx="184">
                  <c:v>15.87</c:v>
                </c:pt>
                <c:pt idx="185">
                  <c:v>16.21</c:v>
                </c:pt>
                <c:pt idx="186">
                  <c:v>15.53</c:v>
                </c:pt>
                <c:pt idx="187">
                  <c:v>14.87</c:v>
                </c:pt>
                <c:pt idx="188">
                  <c:v>14.77</c:v>
                </c:pt>
                <c:pt idx="189">
                  <c:v>14.65</c:v>
                </c:pt>
                <c:pt idx="190">
                  <c:v>15.21</c:v>
                </c:pt>
                <c:pt idx="191">
                  <c:v>14.81</c:v>
                </c:pt>
                <c:pt idx="192">
                  <c:v>14.77</c:v>
                </c:pt>
                <c:pt idx="193">
                  <c:v>14.71</c:v>
                </c:pt>
                <c:pt idx="194">
                  <c:v>14.71</c:v>
                </c:pt>
                <c:pt idx="195">
                  <c:v>14.59</c:v>
                </c:pt>
                <c:pt idx="196">
                  <c:v>15.09</c:v>
                </c:pt>
                <c:pt idx="197">
                  <c:v>14.84</c:v>
                </c:pt>
                <c:pt idx="198">
                  <c:v>14.68</c:v>
                </c:pt>
                <c:pt idx="199">
                  <c:v>14.77</c:v>
                </c:pt>
                <c:pt idx="200">
                  <c:v>14.74</c:v>
                </c:pt>
                <c:pt idx="201">
                  <c:v>14.43</c:v>
                </c:pt>
                <c:pt idx="202">
                  <c:v>14.68</c:v>
                </c:pt>
                <c:pt idx="203">
                  <c:v>14.05</c:v>
                </c:pt>
                <c:pt idx="204">
                  <c:v>13.27</c:v>
                </c:pt>
                <c:pt idx="205">
                  <c:v>13.71</c:v>
                </c:pt>
                <c:pt idx="206">
                  <c:v>15.68</c:v>
                </c:pt>
                <c:pt idx="207">
                  <c:v>16.28</c:v>
                </c:pt>
                <c:pt idx="208">
                  <c:v>16.78</c:v>
                </c:pt>
                <c:pt idx="209">
                  <c:v>16.28</c:v>
                </c:pt>
                <c:pt idx="210">
                  <c:v>15.53</c:v>
                </c:pt>
                <c:pt idx="211">
                  <c:v>18.75</c:v>
                </c:pt>
                <c:pt idx="212">
                  <c:v>18.190000000000001</c:v>
                </c:pt>
                <c:pt idx="213">
                  <c:v>17.62</c:v>
                </c:pt>
                <c:pt idx="214">
                  <c:v>17.149999999999999</c:v>
                </c:pt>
                <c:pt idx="215">
                  <c:v>17</c:v>
                </c:pt>
                <c:pt idx="216">
                  <c:v>19.309999999999999</c:v>
                </c:pt>
                <c:pt idx="217">
                  <c:v>22.07</c:v>
                </c:pt>
                <c:pt idx="218">
                  <c:v>31.08</c:v>
                </c:pt>
                <c:pt idx="219">
                  <c:v>34.96</c:v>
                </c:pt>
                <c:pt idx="220">
                  <c:v>33.369999999999997</c:v>
                </c:pt>
                <c:pt idx="221">
                  <c:v>35.46</c:v>
                </c:pt>
                <c:pt idx="222">
                  <c:v>36.619999999999997</c:v>
                </c:pt>
                <c:pt idx="223">
                  <c:v>36.43</c:v>
                </c:pt>
                <c:pt idx="224">
                  <c:v>36</c:v>
                </c:pt>
                <c:pt idx="225">
                  <c:v>25.32</c:v>
                </c:pt>
                <c:pt idx="226">
                  <c:v>24.26</c:v>
                </c:pt>
                <c:pt idx="227">
                  <c:v>27.04</c:v>
                </c:pt>
                <c:pt idx="228">
                  <c:v>25.92</c:v>
                </c:pt>
                <c:pt idx="229">
                  <c:v>24.95</c:v>
                </c:pt>
                <c:pt idx="230">
                  <c:v>24.2</c:v>
                </c:pt>
                <c:pt idx="231">
                  <c:v>22.35</c:v>
                </c:pt>
                <c:pt idx="232">
                  <c:v>22.91</c:v>
                </c:pt>
                <c:pt idx="233">
                  <c:v>21.5</c:v>
                </c:pt>
                <c:pt idx="234">
                  <c:v>19.88</c:v>
                </c:pt>
                <c:pt idx="235">
                  <c:v>20.100000000000001</c:v>
                </c:pt>
                <c:pt idx="236">
                  <c:v>20.25</c:v>
                </c:pt>
                <c:pt idx="237">
                  <c:v>20.22</c:v>
                </c:pt>
                <c:pt idx="238">
                  <c:v>24.2</c:v>
                </c:pt>
                <c:pt idx="239">
                  <c:v>22.54</c:v>
                </c:pt>
                <c:pt idx="240">
                  <c:v>24.51</c:v>
                </c:pt>
                <c:pt idx="241">
                  <c:v>25.42</c:v>
                </c:pt>
                <c:pt idx="242">
                  <c:v>24.76</c:v>
                </c:pt>
                <c:pt idx="243">
                  <c:v>25.95</c:v>
                </c:pt>
                <c:pt idx="244">
                  <c:v>26.42</c:v>
                </c:pt>
                <c:pt idx="245">
                  <c:v>25.39</c:v>
                </c:pt>
                <c:pt idx="246">
                  <c:v>28.01</c:v>
                </c:pt>
                <c:pt idx="247">
                  <c:v>27.39</c:v>
                </c:pt>
                <c:pt idx="248">
                  <c:v>27.73</c:v>
                </c:pt>
                <c:pt idx="249">
                  <c:v>28.2</c:v>
                </c:pt>
                <c:pt idx="250">
                  <c:v>27.98</c:v>
                </c:pt>
                <c:pt idx="251">
                  <c:v>28.3</c:v>
                </c:pt>
                <c:pt idx="252">
                  <c:v>28.92</c:v>
                </c:pt>
                <c:pt idx="253">
                  <c:v>28.73</c:v>
                </c:pt>
                <c:pt idx="254">
                  <c:v>28.33</c:v>
                </c:pt>
                <c:pt idx="255">
                  <c:v>28.48</c:v>
                </c:pt>
                <c:pt idx="256">
                  <c:v>27.83</c:v>
                </c:pt>
                <c:pt idx="257">
                  <c:v>26.76</c:v>
                </c:pt>
                <c:pt idx="258">
                  <c:v>26.51</c:v>
                </c:pt>
                <c:pt idx="259">
                  <c:v>25.85</c:v>
                </c:pt>
                <c:pt idx="260">
                  <c:v>27.76</c:v>
                </c:pt>
                <c:pt idx="261">
                  <c:v>28.73</c:v>
                </c:pt>
                <c:pt idx="262">
                  <c:v>29.61</c:v>
                </c:pt>
                <c:pt idx="263">
                  <c:v>31.74</c:v>
                </c:pt>
                <c:pt idx="264">
                  <c:v>32.21</c:v>
                </c:pt>
                <c:pt idx="265">
                  <c:v>32.770000000000003</c:v>
                </c:pt>
                <c:pt idx="266">
                  <c:v>34.99</c:v>
                </c:pt>
                <c:pt idx="267">
                  <c:v>33.15</c:v>
                </c:pt>
                <c:pt idx="268">
                  <c:v>33.590000000000003</c:v>
                </c:pt>
                <c:pt idx="269">
                  <c:v>34.31</c:v>
                </c:pt>
                <c:pt idx="270">
                  <c:v>33.24</c:v>
                </c:pt>
                <c:pt idx="271">
                  <c:v>33.74</c:v>
                </c:pt>
                <c:pt idx="272">
                  <c:v>34.840000000000003</c:v>
                </c:pt>
                <c:pt idx="273">
                  <c:v>32.9</c:v>
                </c:pt>
                <c:pt idx="274">
                  <c:v>36.53</c:v>
                </c:pt>
                <c:pt idx="275">
                  <c:v>35.43</c:v>
                </c:pt>
                <c:pt idx="276">
                  <c:v>37.4</c:v>
                </c:pt>
                <c:pt idx="277">
                  <c:v>39</c:v>
                </c:pt>
                <c:pt idx="278">
                  <c:v>40.03</c:v>
                </c:pt>
                <c:pt idx="279">
                  <c:v>40.630000000000003</c:v>
                </c:pt>
                <c:pt idx="280">
                  <c:v>45.29</c:v>
                </c:pt>
                <c:pt idx="281">
                  <c:v>47.14</c:v>
                </c:pt>
                <c:pt idx="282">
                  <c:v>54.21</c:v>
                </c:pt>
                <c:pt idx="283">
                  <c:v>59.63</c:v>
                </c:pt>
                <c:pt idx="284">
                  <c:v>64.89</c:v>
                </c:pt>
                <c:pt idx="285">
                  <c:v>68.92</c:v>
                </c:pt>
                <c:pt idx="286">
                  <c:v>71.430000000000007</c:v>
                </c:pt>
                <c:pt idx="287">
                  <c:v>74.180000000000007</c:v>
                </c:pt>
                <c:pt idx="288">
                  <c:v>85.01</c:v>
                </c:pt>
                <c:pt idx="289">
                  <c:v>88.02</c:v>
                </c:pt>
                <c:pt idx="290">
                  <c:v>95.25</c:v>
                </c:pt>
                <c:pt idx="291">
                  <c:v>100.32</c:v>
                </c:pt>
                <c:pt idx="292">
                  <c:v>115.28</c:v>
                </c:pt>
                <c:pt idx="293">
                  <c:v>125.36</c:v>
                </c:pt>
                <c:pt idx="294">
                  <c:v>135.56</c:v>
                </c:pt>
                <c:pt idx="295">
                  <c:v>133.56</c:v>
                </c:pt>
                <c:pt idx="296">
                  <c:v>142.97999999999999</c:v>
                </c:pt>
                <c:pt idx="297">
                  <c:v>143.33000000000001</c:v>
                </c:pt>
                <c:pt idx="298">
                  <c:v>144.66999999999999</c:v>
                </c:pt>
                <c:pt idx="299">
                  <c:v>136.25</c:v>
                </c:pt>
                <c:pt idx="300">
                  <c:v>132.4</c:v>
                </c:pt>
                <c:pt idx="301">
                  <c:v>128.33000000000001</c:v>
                </c:pt>
                <c:pt idx="302">
                  <c:v>127.21</c:v>
                </c:pt>
                <c:pt idx="303">
                  <c:v>121.98</c:v>
                </c:pt>
                <c:pt idx="304">
                  <c:v>117.79</c:v>
                </c:pt>
                <c:pt idx="305">
                  <c:v>113.37</c:v>
                </c:pt>
                <c:pt idx="306">
                  <c:v>111.09</c:v>
                </c:pt>
                <c:pt idx="307">
                  <c:v>110.46</c:v>
                </c:pt>
                <c:pt idx="308">
                  <c:v>107.61</c:v>
                </c:pt>
                <c:pt idx="309">
                  <c:v>103.29</c:v>
                </c:pt>
                <c:pt idx="310">
                  <c:v>90.68</c:v>
                </c:pt>
                <c:pt idx="311">
                  <c:v>83.07</c:v>
                </c:pt>
                <c:pt idx="312">
                  <c:v>78</c:v>
                </c:pt>
                <c:pt idx="313">
                  <c:v>72.52</c:v>
                </c:pt>
                <c:pt idx="314">
                  <c:v>68.489999999999995</c:v>
                </c:pt>
                <c:pt idx="315">
                  <c:v>67.95</c:v>
                </c:pt>
                <c:pt idx="316">
                  <c:v>75.5</c:v>
                </c:pt>
                <c:pt idx="317">
                  <c:v>71.84</c:v>
                </c:pt>
                <c:pt idx="318">
                  <c:v>71.33</c:v>
                </c:pt>
                <c:pt idx="319">
                  <c:v>73.150000000000006</c:v>
                </c:pt>
                <c:pt idx="320">
                  <c:v>70.8</c:v>
                </c:pt>
                <c:pt idx="321">
                  <c:v>68.739999999999995</c:v>
                </c:pt>
                <c:pt idx="322">
                  <c:v>64.67</c:v>
                </c:pt>
                <c:pt idx="323">
                  <c:v>52.3</c:v>
                </c:pt>
                <c:pt idx="324">
                  <c:v>59.38</c:v>
                </c:pt>
                <c:pt idx="325">
                  <c:v>58.25</c:v>
                </c:pt>
                <c:pt idx="326">
                  <c:v>53.81</c:v>
                </c:pt>
                <c:pt idx="327">
                  <c:v>53.87</c:v>
                </c:pt>
                <c:pt idx="328">
                  <c:v>52.71</c:v>
                </c:pt>
                <c:pt idx="329">
                  <c:v>51.43</c:v>
                </c:pt>
                <c:pt idx="330">
                  <c:v>49.96</c:v>
                </c:pt>
                <c:pt idx="331">
                  <c:v>49.86</c:v>
                </c:pt>
                <c:pt idx="332">
                  <c:v>49.14</c:v>
                </c:pt>
                <c:pt idx="333">
                  <c:v>48.67</c:v>
                </c:pt>
                <c:pt idx="334">
                  <c:v>48.27</c:v>
                </c:pt>
                <c:pt idx="335">
                  <c:v>47.42</c:v>
                </c:pt>
                <c:pt idx="336">
                  <c:v>47.08</c:v>
                </c:pt>
                <c:pt idx="337">
                  <c:v>45.95</c:v>
                </c:pt>
                <c:pt idx="338">
                  <c:v>41.38</c:v>
                </c:pt>
                <c:pt idx="339">
                  <c:v>36.53</c:v>
                </c:pt>
                <c:pt idx="340">
                  <c:v>34.56</c:v>
                </c:pt>
                <c:pt idx="341">
                  <c:v>34.68</c:v>
                </c:pt>
                <c:pt idx="342">
                  <c:v>35.93</c:v>
                </c:pt>
                <c:pt idx="343">
                  <c:v>34.21</c:v>
                </c:pt>
                <c:pt idx="344">
                  <c:v>34.99</c:v>
                </c:pt>
                <c:pt idx="345">
                  <c:v>38.659999999999997</c:v>
                </c:pt>
                <c:pt idx="346">
                  <c:v>39.880000000000003</c:v>
                </c:pt>
                <c:pt idx="347">
                  <c:v>42.01</c:v>
                </c:pt>
                <c:pt idx="348">
                  <c:v>42.88</c:v>
                </c:pt>
                <c:pt idx="349">
                  <c:v>44.98</c:v>
                </c:pt>
                <c:pt idx="350">
                  <c:v>49.05</c:v>
                </c:pt>
                <c:pt idx="351">
                  <c:v>49.55</c:v>
                </c:pt>
                <c:pt idx="352">
                  <c:v>50.71</c:v>
                </c:pt>
                <c:pt idx="353">
                  <c:v>53.74</c:v>
                </c:pt>
                <c:pt idx="354">
                  <c:v>54.09</c:v>
                </c:pt>
                <c:pt idx="355">
                  <c:v>52.87</c:v>
                </c:pt>
                <c:pt idx="356">
                  <c:v>49.61</c:v>
                </c:pt>
                <c:pt idx="357">
                  <c:v>46.36</c:v>
                </c:pt>
                <c:pt idx="358">
                  <c:v>45.01</c:v>
                </c:pt>
                <c:pt idx="359">
                  <c:v>40.72</c:v>
                </c:pt>
                <c:pt idx="360">
                  <c:v>39.85</c:v>
                </c:pt>
                <c:pt idx="361">
                  <c:v>37.659999999999997</c:v>
                </c:pt>
                <c:pt idx="362">
                  <c:v>37.19</c:v>
                </c:pt>
                <c:pt idx="363">
                  <c:v>36.97</c:v>
                </c:pt>
                <c:pt idx="364">
                  <c:v>33.99</c:v>
                </c:pt>
                <c:pt idx="365">
                  <c:v>34.74</c:v>
                </c:pt>
                <c:pt idx="366">
                  <c:v>34.93</c:v>
                </c:pt>
                <c:pt idx="367">
                  <c:v>34.93</c:v>
                </c:pt>
                <c:pt idx="368">
                  <c:v>35.869999999999997</c:v>
                </c:pt>
                <c:pt idx="369">
                  <c:v>35.28</c:v>
                </c:pt>
                <c:pt idx="370">
                  <c:v>34.56</c:v>
                </c:pt>
                <c:pt idx="371">
                  <c:v>33.549999999999997</c:v>
                </c:pt>
                <c:pt idx="372">
                  <c:v>31.68</c:v>
                </c:pt>
                <c:pt idx="373">
                  <c:v>30.17</c:v>
                </c:pt>
                <c:pt idx="374">
                  <c:v>28.92</c:v>
                </c:pt>
                <c:pt idx="375">
                  <c:v>28.23</c:v>
                </c:pt>
                <c:pt idx="376">
                  <c:v>28.14</c:v>
                </c:pt>
                <c:pt idx="377">
                  <c:v>27.73</c:v>
                </c:pt>
                <c:pt idx="378">
                  <c:v>28.7</c:v>
                </c:pt>
                <c:pt idx="379">
                  <c:v>26.92</c:v>
                </c:pt>
                <c:pt idx="380">
                  <c:v>26.01</c:v>
                </c:pt>
                <c:pt idx="381">
                  <c:v>24.04</c:v>
                </c:pt>
                <c:pt idx="382">
                  <c:v>23.23</c:v>
                </c:pt>
                <c:pt idx="383">
                  <c:v>22.76</c:v>
                </c:pt>
                <c:pt idx="384">
                  <c:v>22.19</c:v>
                </c:pt>
                <c:pt idx="385">
                  <c:v>21.16</c:v>
                </c:pt>
                <c:pt idx="386">
                  <c:v>21.07</c:v>
                </c:pt>
                <c:pt idx="387">
                  <c:v>20.69</c:v>
                </c:pt>
                <c:pt idx="388">
                  <c:v>21.38</c:v>
                </c:pt>
                <c:pt idx="389">
                  <c:v>20.91</c:v>
                </c:pt>
                <c:pt idx="390">
                  <c:v>20.309999999999999</c:v>
                </c:pt>
                <c:pt idx="391">
                  <c:v>19.34</c:v>
                </c:pt>
                <c:pt idx="392">
                  <c:v>17.59</c:v>
                </c:pt>
                <c:pt idx="393">
                  <c:v>16.97</c:v>
                </c:pt>
                <c:pt idx="394">
                  <c:v>16.21</c:v>
                </c:pt>
                <c:pt idx="395">
                  <c:v>15.68</c:v>
                </c:pt>
                <c:pt idx="396">
                  <c:v>15.74</c:v>
                </c:pt>
                <c:pt idx="397">
                  <c:v>16.149999999999999</c:v>
                </c:pt>
                <c:pt idx="398">
                  <c:v>16.059999999999999</c:v>
                </c:pt>
                <c:pt idx="399">
                  <c:v>16.68</c:v>
                </c:pt>
                <c:pt idx="400">
                  <c:v>16.43</c:v>
                </c:pt>
                <c:pt idx="401">
                  <c:v>17.059999999999999</c:v>
                </c:pt>
                <c:pt idx="402">
                  <c:v>16.87</c:v>
                </c:pt>
                <c:pt idx="403">
                  <c:v>16.46</c:v>
                </c:pt>
                <c:pt idx="404">
                  <c:v>15.99</c:v>
                </c:pt>
                <c:pt idx="405">
                  <c:v>15.9</c:v>
                </c:pt>
                <c:pt idx="406">
                  <c:v>15.37</c:v>
                </c:pt>
                <c:pt idx="407">
                  <c:v>15.06</c:v>
                </c:pt>
                <c:pt idx="408">
                  <c:v>14.24</c:v>
                </c:pt>
                <c:pt idx="409">
                  <c:v>14.52</c:v>
                </c:pt>
                <c:pt idx="410">
                  <c:v>14.49</c:v>
                </c:pt>
                <c:pt idx="411">
                  <c:v>13.99</c:v>
                </c:pt>
                <c:pt idx="412">
                  <c:v>14.62</c:v>
                </c:pt>
                <c:pt idx="413">
                  <c:v>15.27</c:v>
                </c:pt>
                <c:pt idx="414">
                  <c:v>14.77</c:v>
                </c:pt>
                <c:pt idx="415">
                  <c:v>14.71</c:v>
                </c:pt>
                <c:pt idx="416">
                  <c:v>14.46</c:v>
                </c:pt>
                <c:pt idx="417">
                  <c:v>14.3</c:v>
                </c:pt>
                <c:pt idx="418">
                  <c:v>14.71</c:v>
                </c:pt>
                <c:pt idx="419">
                  <c:v>14.21</c:v>
                </c:pt>
                <c:pt idx="420">
                  <c:v>12.96</c:v>
                </c:pt>
                <c:pt idx="421">
                  <c:v>13.08</c:v>
                </c:pt>
                <c:pt idx="422">
                  <c:v>13.21</c:v>
                </c:pt>
                <c:pt idx="423">
                  <c:v>12.93</c:v>
                </c:pt>
                <c:pt idx="424">
                  <c:v>13.12</c:v>
                </c:pt>
                <c:pt idx="425">
                  <c:v>12.77</c:v>
                </c:pt>
                <c:pt idx="426">
                  <c:v>13.08</c:v>
                </c:pt>
                <c:pt idx="427">
                  <c:v>14.3</c:v>
                </c:pt>
                <c:pt idx="428">
                  <c:v>15.06</c:v>
                </c:pt>
                <c:pt idx="429">
                  <c:v>16.399999999999999</c:v>
                </c:pt>
                <c:pt idx="430">
                  <c:v>16.93</c:v>
                </c:pt>
                <c:pt idx="431">
                  <c:v>17.5</c:v>
                </c:pt>
                <c:pt idx="432">
                  <c:v>17.649999999999999</c:v>
                </c:pt>
                <c:pt idx="433">
                  <c:v>17.940000000000001</c:v>
                </c:pt>
                <c:pt idx="434">
                  <c:v>16.97</c:v>
                </c:pt>
                <c:pt idx="435">
                  <c:v>17.53</c:v>
                </c:pt>
                <c:pt idx="436">
                  <c:v>16.5</c:v>
                </c:pt>
                <c:pt idx="437">
                  <c:v>16.53</c:v>
                </c:pt>
                <c:pt idx="438">
                  <c:v>16.34</c:v>
                </c:pt>
                <c:pt idx="439">
                  <c:v>16.37</c:v>
                </c:pt>
                <c:pt idx="440">
                  <c:v>16.12</c:v>
                </c:pt>
                <c:pt idx="441">
                  <c:v>17.09</c:v>
                </c:pt>
                <c:pt idx="442">
                  <c:v>16.34</c:v>
                </c:pt>
                <c:pt idx="443">
                  <c:v>16.46</c:v>
                </c:pt>
                <c:pt idx="444">
                  <c:v>16.25</c:v>
                </c:pt>
                <c:pt idx="445">
                  <c:v>16.37</c:v>
                </c:pt>
                <c:pt idx="446">
                  <c:v>16.21</c:v>
                </c:pt>
                <c:pt idx="447">
                  <c:v>16.37</c:v>
                </c:pt>
                <c:pt idx="448">
                  <c:v>15.96</c:v>
                </c:pt>
                <c:pt idx="449">
                  <c:v>15.27</c:v>
                </c:pt>
                <c:pt idx="450">
                  <c:v>14.27</c:v>
                </c:pt>
                <c:pt idx="451">
                  <c:v>14.55</c:v>
                </c:pt>
                <c:pt idx="452">
                  <c:v>13.71</c:v>
                </c:pt>
                <c:pt idx="453">
                  <c:v>13.37</c:v>
                </c:pt>
                <c:pt idx="454">
                  <c:v>13.58</c:v>
                </c:pt>
                <c:pt idx="455">
                  <c:v>13.52</c:v>
                </c:pt>
                <c:pt idx="456">
                  <c:v>13.49</c:v>
                </c:pt>
                <c:pt idx="457">
                  <c:v>13.74</c:v>
                </c:pt>
                <c:pt idx="458">
                  <c:v>13.27</c:v>
                </c:pt>
                <c:pt idx="459">
                  <c:v>12.99</c:v>
                </c:pt>
                <c:pt idx="460">
                  <c:v>13.33</c:v>
                </c:pt>
                <c:pt idx="461">
                  <c:v>12.27</c:v>
                </c:pt>
                <c:pt idx="462">
                  <c:v>11.64</c:v>
                </c:pt>
                <c:pt idx="463">
                  <c:v>11.52</c:v>
                </c:pt>
                <c:pt idx="464">
                  <c:v>11.21</c:v>
                </c:pt>
                <c:pt idx="465">
                  <c:v>11.14</c:v>
                </c:pt>
                <c:pt idx="466">
                  <c:v>11.58</c:v>
                </c:pt>
                <c:pt idx="467">
                  <c:v>10.99</c:v>
                </c:pt>
                <c:pt idx="468">
                  <c:v>11.58</c:v>
                </c:pt>
                <c:pt idx="469">
                  <c:v>11.3</c:v>
                </c:pt>
                <c:pt idx="470">
                  <c:v>11.02</c:v>
                </c:pt>
                <c:pt idx="471">
                  <c:v>10.96</c:v>
                </c:pt>
                <c:pt idx="472">
                  <c:v>10.42</c:v>
                </c:pt>
                <c:pt idx="473">
                  <c:v>9.8000000000000007</c:v>
                </c:pt>
                <c:pt idx="474">
                  <c:v>10.24</c:v>
                </c:pt>
                <c:pt idx="475">
                  <c:v>9.1999999999999993</c:v>
                </c:pt>
                <c:pt idx="476">
                  <c:v>8.92</c:v>
                </c:pt>
                <c:pt idx="477">
                  <c:v>8.39</c:v>
                </c:pt>
                <c:pt idx="478">
                  <c:v>7.86</c:v>
                </c:pt>
                <c:pt idx="479">
                  <c:v>7.45</c:v>
                </c:pt>
                <c:pt idx="480">
                  <c:v>7.39</c:v>
                </c:pt>
                <c:pt idx="481">
                  <c:v>7.04</c:v>
                </c:pt>
                <c:pt idx="482">
                  <c:v>6.7</c:v>
                </c:pt>
                <c:pt idx="483">
                  <c:v>6.35</c:v>
                </c:pt>
                <c:pt idx="484">
                  <c:v>6.13</c:v>
                </c:pt>
                <c:pt idx="485">
                  <c:v>5.82</c:v>
                </c:pt>
                <c:pt idx="486">
                  <c:v>5.73</c:v>
                </c:pt>
                <c:pt idx="487">
                  <c:v>5.6</c:v>
                </c:pt>
                <c:pt idx="488">
                  <c:v>5.48</c:v>
                </c:pt>
                <c:pt idx="489">
                  <c:v>5.29</c:v>
                </c:pt>
                <c:pt idx="490">
                  <c:v>4.66</c:v>
                </c:pt>
                <c:pt idx="491">
                  <c:v>4.1900000000000004</c:v>
                </c:pt>
                <c:pt idx="492">
                  <c:v>3.85</c:v>
                </c:pt>
                <c:pt idx="493">
                  <c:v>3.63</c:v>
                </c:pt>
                <c:pt idx="494">
                  <c:v>3.38</c:v>
                </c:pt>
                <c:pt idx="495">
                  <c:v>3.16</c:v>
                </c:pt>
                <c:pt idx="496">
                  <c:v>2.66</c:v>
                </c:pt>
                <c:pt idx="497">
                  <c:v>2.66</c:v>
                </c:pt>
                <c:pt idx="498">
                  <c:v>2.79</c:v>
                </c:pt>
                <c:pt idx="499">
                  <c:v>2.85</c:v>
                </c:pt>
                <c:pt idx="500">
                  <c:v>2.79</c:v>
                </c:pt>
                <c:pt idx="501">
                  <c:v>2.88</c:v>
                </c:pt>
                <c:pt idx="502">
                  <c:v>2.85</c:v>
                </c:pt>
                <c:pt idx="503">
                  <c:v>3.04</c:v>
                </c:pt>
                <c:pt idx="504">
                  <c:v>2.69</c:v>
                </c:pt>
                <c:pt idx="505">
                  <c:v>2.44</c:v>
                </c:pt>
                <c:pt idx="506">
                  <c:v>2.38</c:v>
                </c:pt>
                <c:pt idx="507">
                  <c:v>2.54</c:v>
                </c:pt>
                <c:pt idx="508">
                  <c:v>2.44</c:v>
                </c:pt>
                <c:pt idx="509">
                  <c:v>2.6</c:v>
                </c:pt>
                <c:pt idx="510">
                  <c:v>2.66</c:v>
                </c:pt>
                <c:pt idx="511">
                  <c:v>2.66</c:v>
                </c:pt>
                <c:pt idx="512">
                  <c:v>2.6</c:v>
                </c:pt>
                <c:pt idx="513">
                  <c:v>2.54</c:v>
                </c:pt>
                <c:pt idx="514">
                  <c:v>2.3199999999999998</c:v>
                </c:pt>
                <c:pt idx="515">
                  <c:v>2.44</c:v>
                </c:pt>
                <c:pt idx="516">
                  <c:v>2.19</c:v>
                </c:pt>
                <c:pt idx="517">
                  <c:v>2.41</c:v>
                </c:pt>
                <c:pt idx="518">
                  <c:v>2.16</c:v>
                </c:pt>
                <c:pt idx="519">
                  <c:v>2.38</c:v>
                </c:pt>
                <c:pt idx="520">
                  <c:v>2.1</c:v>
                </c:pt>
                <c:pt idx="521">
                  <c:v>2.3199999999999998</c:v>
                </c:pt>
                <c:pt idx="522">
                  <c:v>2.13</c:v>
                </c:pt>
                <c:pt idx="523">
                  <c:v>2.2200000000000002</c:v>
                </c:pt>
                <c:pt idx="524">
                  <c:v>2.25</c:v>
                </c:pt>
                <c:pt idx="525">
                  <c:v>2.41</c:v>
                </c:pt>
                <c:pt idx="526">
                  <c:v>2.6</c:v>
                </c:pt>
                <c:pt idx="527">
                  <c:v>2.72</c:v>
                </c:pt>
                <c:pt idx="528">
                  <c:v>2.63</c:v>
                </c:pt>
                <c:pt idx="529">
                  <c:v>2.6</c:v>
                </c:pt>
                <c:pt idx="530">
                  <c:v>2.5</c:v>
                </c:pt>
                <c:pt idx="531">
                  <c:v>2.38</c:v>
                </c:pt>
                <c:pt idx="532">
                  <c:v>2.3199999999999998</c:v>
                </c:pt>
                <c:pt idx="533">
                  <c:v>2.2799999999999998</c:v>
                </c:pt>
                <c:pt idx="534">
                  <c:v>2.75</c:v>
                </c:pt>
                <c:pt idx="535">
                  <c:v>2.66</c:v>
                </c:pt>
                <c:pt idx="536">
                  <c:v>2.97</c:v>
                </c:pt>
                <c:pt idx="537">
                  <c:v>3.29</c:v>
                </c:pt>
                <c:pt idx="538">
                  <c:v>3.54</c:v>
                </c:pt>
                <c:pt idx="539">
                  <c:v>4.1900000000000004</c:v>
                </c:pt>
                <c:pt idx="540">
                  <c:v>4.4400000000000004</c:v>
                </c:pt>
                <c:pt idx="541">
                  <c:v>4.7</c:v>
                </c:pt>
                <c:pt idx="542">
                  <c:v>5.01</c:v>
                </c:pt>
                <c:pt idx="543">
                  <c:v>5.29</c:v>
                </c:pt>
                <c:pt idx="544">
                  <c:v>5.57</c:v>
                </c:pt>
                <c:pt idx="545">
                  <c:v>5.92</c:v>
                </c:pt>
                <c:pt idx="546">
                  <c:v>6.26</c:v>
                </c:pt>
                <c:pt idx="547">
                  <c:v>6.64</c:v>
                </c:pt>
                <c:pt idx="548">
                  <c:v>7.01</c:v>
                </c:pt>
                <c:pt idx="549">
                  <c:v>7.2</c:v>
                </c:pt>
                <c:pt idx="550">
                  <c:v>7.36</c:v>
                </c:pt>
                <c:pt idx="551">
                  <c:v>7.54</c:v>
                </c:pt>
                <c:pt idx="552">
                  <c:v>8.67</c:v>
                </c:pt>
                <c:pt idx="553">
                  <c:v>9.77</c:v>
                </c:pt>
                <c:pt idx="554">
                  <c:v>10.45</c:v>
                </c:pt>
                <c:pt idx="555">
                  <c:v>11.14</c:v>
                </c:pt>
                <c:pt idx="556">
                  <c:v>12.24</c:v>
                </c:pt>
                <c:pt idx="557">
                  <c:v>13.3</c:v>
                </c:pt>
                <c:pt idx="558">
                  <c:v>14.4</c:v>
                </c:pt>
                <c:pt idx="559">
                  <c:v>14.99</c:v>
                </c:pt>
                <c:pt idx="560">
                  <c:v>15.56</c:v>
                </c:pt>
                <c:pt idx="561">
                  <c:v>17.149999999999999</c:v>
                </c:pt>
                <c:pt idx="562">
                  <c:v>18.78</c:v>
                </c:pt>
                <c:pt idx="563">
                  <c:v>19.12</c:v>
                </c:pt>
                <c:pt idx="564">
                  <c:v>19.5</c:v>
                </c:pt>
                <c:pt idx="565">
                  <c:v>19.88</c:v>
                </c:pt>
                <c:pt idx="566">
                  <c:v>20.82</c:v>
                </c:pt>
                <c:pt idx="567">
                  <c:v>21.79</c:v>
                </c:pt>
                <c:pt idx="568">
                  <c:v>22.57</c:v>
                </c:pt>
                <c:pt idx="569">
                  <c:v>23.35</c:v>
                </c:pt>
                <c:pt idx="570">
                  <c:v>23.63</c:v>
                </c:pt>
                <c:pt idx="571">
                  <c:v>23.95</c:v>
                </c:pt>
                <c:pt idx="572">
                  <c:v>24.23</c:v>
                </c:pt>
                <c:pt idx="573">
                  <c:v>24.85</c:v>
                </c:pt>
                <c:pt idx="574">
                  <c:v>25.45</c:v>
                </c:pt>
                <c:pt idx="575">
                  <c:v>26.01</c:v>
                </c:pt>
                <c:pt idx="576">
                  <c:v>26.57</c:v>
                </c:pt>
                <c:pt idx="577">
                  <c:v>27.45</c:v>
                </c:pt>
                <c:pt idx="578">
                  <c:v>28.36</c:v>
                </c:pt>
                <c:pt idx="579">
                  <c:v>29.24</c:v>
                </c:pt>
                <c:pt idx="580">
                  <c:v>30.52</c:v>
                </c:pt>
                <c:pt idx="581">
                  <c:v>31.8</c:v>
                </c:pt>
                <c:pt idx="582">
                  <c:v>32.770000000000003</c:v>
                </c:pt>
                <c:pt idx="583">
                  <c:v>33.770000000000003</c:v>
                </c:pt>
                <c:pt idx="584">
                  <c:v>33.270000000000003</c:v>
                </c:pt>
                <c:pt idx="585">
                  <c:v>32.799999999999997</c:v>
                </c:pt>
                <c:pt idx="586">
                  <c:v>32.299999999999997</c:v>
                </c:pt>
                <c:pt idx="587">
                  <c:v>34.71</c:v>
                </c:pt>
                <c:pt idx="588">
                  <c:v>37.119999999999997</c:v>
                </c:pt>
                <c:pt idx="589">
                  <c:v>38.340000000000003</c:v>
                </c:pt>
                <c:pt idx="590">
                  <c:v>39.56</c:v>
                </c:pt>
                <c:pt idx="591">
                  <c:v>41.35</c:v>
                </c:pt>
                <c:pt idx="592">
                  <c:v>43.1</c:v>
                </c:pt>
                <c:pt idx="593">
                  <c:v>44.85</c:v>
                </c:pt>
                <c:pt idx="594">
                  <c:v>42.01</c:v>
                </c:pt>
                <c:pt idx="595">
                  <c:v>39.159999999999997</c:v>
                </c:pt>
                <c:pt idx="596">
                  <c:v>41.04</c:v>
                </c:pt>
                <c:pt idx="597">
                  <c:v>42.88</c:v>
                </c:pt>
                <c:pt idx="598">
                  <c:v>44.1</c:v>
                </c:pt>
                <c:pt idx="599">
                  <c:v>45.32</c:v>
                </c:pt>
                <c:pt idx="600">
                  <c:v>46.54</c:v>
                </c:pt>
                <c:pt idx="601">
                  <c:v>56.09</c:v>
                </c:pt>
                <c:pt idx="602">
                  <c:v>53.31</c:v>
                </c:pt>
                <c:pt idx="603">
                  <c:v>55.87</c:v>
                </c:pt>
                <c:pt idx="604">
                  <c:v>58.44</c:v>
                </c:pt>
                <c:pt idx="605">
                  <c:v>57.84</c:v>
                </c:pt>
                <c:pt idx="606">
                  <c:v>57.25</c:v>
                </c:pt>
                <c:pt idx="607">
                  <c:v>56.69</c:v>
                </c:pt>
                <c:pt idx="608">
                  <c:v>54.37</c:v>
                </c:pt>
                <c:pt idx="609">
                  <c:v>54.12</c:v>
                </c:pt>
                <c:pt idx="610">
                  <c:v>52.62</c:v>
                </c:pt>
                <c:pt idx="611">
                  <c:v>51.08</c:v>
                </c:pt>
                <c:pt idx="612">
                  <c:v>50.71</c:v>
                </c:pt>
                <c:pt idx="613">
                  <c:v>50.3</c:v>
                </c:pt>
                <c:pt idx="614">
                  <c:v>49.93</c:v>
                </c:pt>
                <c:pt idx="615">
                  <c:v>48.33</c:v>
                </c:pt>
                <c:pt idx="616">
                  <c:v>48.61</c:v>
                </c:pt>
                <c:pt idx="617">
                  <c:v>46.45</c:v>
                </c:pt>
                <c:pt idx="618">
                  <c:v>44.29</c:v>
                </c:pt>
                <c:pt idx="619">
                  <c:v>44.23</c:v>
                </c:pt>
                <c:pt idx="620">
                  <c:v>44.17</c:v>
                </c:pt>
                <c:pt idx="621">
                  <c:v>44.13</c:v>
                </c:pt>
                <c:pt idx="622">
                  <c:v>44.07</c:v>
                </c:pt>
                <c:pt idx="623">
                  <c:v>43.23</c:v>
                </c:pt>
                <c:pt idx="624">
                  <c:v>42.23</c:v>
                </c:pt>
                <c:pt idx="625">
                  <c:v>41.19</c:v>
                </c:pt>
                <c:pt idx="626">
                  <c:v>40.22</c:v>
                </c:pt>
                <c:pt idx="627">
                  <c:v>39.22</c:v>
                </c:pt>
                <c:pt idx="628">
                  <c:v>38.22</c:v>
                </c:pt>
                <c:pt idx="629">
                  <c:v>36.5</c:v>
                </c:pt>
                <c:pt idx="630">
                  <c:v>36.4</c:v>
                </c:pt>
                <c:pt idx="631">
                  <c:v>35.06</c:v>
                </c:pt>
                <c:pt idx="632">
                  <c:v>33.68</c:v>
                </c:pt>
                <c:pt idx="633">
                  <c:v>32.520000000000003</c:v>
                </c:pt>
                <c:pt idx="634">
                  <c:v>31.36</c:v>
                </c:pt>
                <c:pt idx="635">
                  <c:v>30.21</c:v>
                </c:pt>
                <c:pt idx="636">
                  <c:v>30.86</c:v>
                </c:pt>
                <c:pt idx="637">
                  <c:v>30.55</c:v>
                </c:pt>
                <c:pt idx="638">
                  <c:v>30.52</c:v>
                </c:pt>
                <c:pt idx="639">
                  <c:v>30.49</c:v>
                </c:pt>
                <c:pt idx="640">
                  <c:v>27.7</c:v>
                </c:pt>
                <c:pt idx="641">
                  <c:v>24.88</c:v>
                </c:pt>
                <c:pt idx="642">
                  <c:v>31.24</c:v>
                </c:pt>
                <c:pt idx="643">
                  <c:v>31.21</c:v>
                </c:pt>
                <c:pt idx="644">
                  <c:v>31.39</c:v>
                </c:pt>
                <c:pt idx="645">
                  <c:v>25.95</c:v>
                </c:pt>
                <c:pt idx="646">
                  <c:v>31.21</c:v>
                </c:pt>
                <c:pt idx="647">
                  <c:v>31.21</c:v>
                </c:pt>
                <c:pt idx="648">
                  <c:v>31.21</c:v>
                </c:pt>
                <c:pt idx="649">
                  <c:v>34.31</c:v>
                </c:pt>
                <c:pt idx="650">
                  <c:v>34.15</c:v>
                </c:pt>
                <c:pt idx="651">
                  <c:v>34.520000000000003</c:v>
                </c:pt>
                <c:pt idx="652">
                  <c:v>34.520000000000003</c:v>
                </c:pt>
                <c:pt idx="653">
                  <c:v>37</c:v>
                </c:pt>
                <c:pt idx="654">
                  <c:v>37</c:v>
                </c:pt>
                <c:pt idx="655">
                  <c:v>37</c:v>
                </c:pt>
                <c:pt idx="656">
                  <c:v>39.159999999999997</c:v>
                </c:pt>
                <c:pt idx="657">
                  <c:v>36.78</c:v>
                </c:pt>
                <c:pt idx="658">
                  <c:v>40.28</c:v>
                </c:pt>
                <c:pt idx="659">
                  <c:v>40.28</c:v>
                </c:pt>
                <c:pt idx="660">
                  <c:v>40.94</c:v>
                </c:pt>
                <c:pt idx="661">
                  <c:v>40.94</c:v>
                </c:pt>
                <c:pt idx="662">
                  <c:v>40.94</c:v>
                </c:pt>
                <c:pt idx="663">
                  <c:v>39.75</c:v>
                </c:pt>
                <c:pt idx="664">
                  <c:v>41.29</c:v>
                </c:pt>
                <c:pt idx="665">
                  <c:v>41.51</c:v>
                </c:pt>
                <c:pt idx="666">
                  <c:v>41.51</c:v>
                </c:pt>
                <c:pt idx="667">
                  <c:v>45.04</c:v>
                </c:pt>
                <c:pt idx="668">
                  <c:v>45.04</c:v>
                </c:pt>
                <c:pt idx="669">
                  <c:v>45.04</c:v>
                </c:pt>
                <c:pt idx="670">
                  <c:v>46.36</c:v>
                </c:pt>
                <c:pt idx="671">
                  <c:v>46.26</c:v>
                </c:pt>
                <c:pt idx="672">
                  <c:v>47.2</c:v>
                </c:pt>
                <c:pt idx="673">
                  <c:v>47.2</c:v>
                </c:pt>
                <c:pt idx="674">
                  <c:v>41.22</c:v>
                </c:pt>
                <c:pt idx="675">
                  <c:v>41.22</c:v>
                </c:pt>
                <c:pt idx="676">
                  <c:v>41.22</c:v>
                </c:pt>
                <c:pt idx="677">
                  <c:v>38.22</c:v>
                </c:pt>
                <c:pt idx="678">
                  <c:v>41.85</c:v>
                </c:pt>
                <c:pt idx="679">
                  <c:v>43.54</c:v>
                </c:pt>
                <c:pt idx="680">
                  <c:v>43.54</c:v>
                </c:pt>
                <c:pt idx="681">
                  <c:v>52.59</c:v>
                </c:pt>
                <c:pt idx="682">
                  <c:v>52.59</c:v>
                </c:pt>
                <c:pt idx="683">
                  <c:v>52.59</c:v>
                </c:pt>
                <c:pt idx="684">
                  <c:v>59.38</c:v>
                </c:pt>
                <c:pt idx="685">
                  <c:v>57.28</c:v>
                </c:pt>
                <c:pt idx="686">
                  <c:v>55.31</c:v>
                </c:pt>
                <c:pt idx="687">
                  <c:v>70.400000000000006</c:v>
                </c:pt>
                <c:pt idx="688">
                  <c:v>52.15</c:v>
                </c:pt>
                <c:pt idx="689">
                  <c:v>52.15</c:v>
                </c:pt>
                <c:pt idx="690">
                  <c:v>52.15</c:v>
                </c:pt>
                <c:pt idx="691">
                  <c:v>48.74</c:v>
                </c:pt>
                <c:pt idx="692">
                  <c:v>53.06</c:v>
                </c:pt>
                <c:pt idx="693">
                  <c:v>49.05</c:v>
                </c:pt>
                <c:pt idx="694">
                  <c:v>33.99</c:v>
                </c:pt>
                <c:pt idx="695">
                  <c:v>48.02</c:v>
                </c:pt>
                <c:pt idx="696">
                  <c:v>48.02</c:v>
                </c:pt>
                <c:pt idx="697">
                  <c:v>48.02</c:v>
                </c:pt>
                <c:pt idx="698">
                  <c:v>47.86</c:v>
                </c:pt>
                <c:pt idx="699">
                  <c:v>42.76</c:v>
                </c:pt>
                <c:pt idx="700">
                  <c:v>47.14</c:v>
                </c:pt>
                <c:pt idx="701">
                  <c:v>47.14</c:v>
                </c:pt>
                <c:pt idx="702">
                  <c:v>49.02</c:v>
                </c:pt>
                <c:pt idx="703">
                  <c:v>49.02</c:v>
                </c:pt>
                <c:pt idx="704">
                  <c:v>49.02</c:v>
                </c:pt>
                <c:pt idx="705">
                  <c:v>45.23</c:v>
                </c:pt>
                <c:pt idx="706">
                  <c:v>47.23</c:v>
                </c:pt>
                <c:pt idx="707">
                  <c:v>51.62</c:v>
                </c:pt>
                <c:pt idx="708">
                  <c:v>51.62</c:v>
                </c:pt>
                <c:pt idx="709">
                  <c:v>64.17</c:v>
                </c:pt>
                <c:pt idx="710">
                  <c:v>64.17</c:v>
                </c:pt>
                <c:pt idx="711">
                  <c:v>64.17</c:v>
                </c:pt>
                <c:pt idx="712">
                  <c:v>75.62</c:v>
                </c:pt>
                <c:pt idx="713">
                  <c:v>84.92</c:v>
                </c:pt>
                <c:pt idx="714">
                  <c:v>92.96</c:v>
                </c:pt>
                <c:pt idx="715">
                  <c:v>92.96</c:v>
                </c:pt>
                <c:pt idx="716">
                  <c:v>114.69</c:v>
                </c:pt>
                <c:pt idx="717">
                  <c:v>114.69</c:v>
                </c:pt>
                <c:pt idx="718">
                  <c:v>114.69</c:v>
                </c:pt>
                <c:pt idx="719">
                  <c:v>141.63999999999999</c:v>
                </c:pt>
                <c:pt idx="720">
                  <c:v>153.41</c:v>
                </c:pt>
                <c:pt idx="721">
                  <c:v>156.5</c:v>
                </c:pt>
                <c:pt idx="722">
                  <c:v>156.5</c:v>
                </c:pt>
                <c:pt idx="723">
                  <c:v>167.27</c:v>
                </c:pt>
                <c:pt idx="724">
                  <c:v>167.27</c:v>
                </c:pt>
                <c:pt idx="725">
                  <c:v>167.27</c:v>
                </c:pt>
                <c:pt idx="726">
                  <c:v>170.28</c:v>
                </c:pt>
                <c:pt idx="727">
                  <c:v>172.47</c:v>
                </c:pt>
                <c:pt idx="728">
                  <c:v>171.72</c:v>
                </c:pt>
                <c:pt idx="729">
                  <c:v>171.72</c:v>
                </c:pt>
                <c:pt idx="730">
                  <c:v>165.24</c:v>
                </c:pt>
                <c:pt idx="731">
                  <c:v>165.24</c:v>
                </c:pt>
                <c:pt idx="732">
                  <c:v>165.24</c:v>
                </c:pt>
                <c:pt idx="733">
                  <c:v>164.39</c:v>
                </c:pt>
                <c:pt idx="734">
                  <c:v>156.25</c:v>
                </c:pt>
                <c:pt idx="735">
                  <c:v>150.5</c:v>
                </c:pt>
                <c:pt idx="736">
                  <c:v>150.5</c:v>
                </c:pt>
                <c:pt idx="737">
                  <c:v>133.81</c:v>
                </c:pt>
                <c:pt idx="738">
                  <c:v>133.81</c:v>
                </c:pt>
                <c:pt idx="739">
                  <c:v>133.81</c:v>
                </c:pt>
                <c:pt idx="740">
                  <c:v>115.31</c:v>
                </c:pt>
                <c:pt idx="741">
                  <c:v>101.63</c:v>
                </c:pt>
                <c:pt idx="742">
                  <c:v>96.34</c:v>
                </c:pt>
                <c:pt idx="743">
                  <c:v>96.34</c:v>
                </c:pt>
                <c:pt idx="744">
                  <c:v>77.849999999999994</c:v>
                </c:pt>
                <c:pt idx="745">
                  <c:v>77.849999999999994</c:v>
                </c:pt>
                <c:pt idx="746">
                  <c:v>77.849999999999994</c:v>
                </c:pt>
                <c:pt idx="747">
                  <c:v>60.13</c:v>
                </c:pt>
                <c:pt idx="748">
                  <c:v>57.37</c:v>
                </c:pt>
                <c:pt idx="749">
                  <c:v>52.71</c:v>
                </c:pt>
                <c:pt idx="750">
                  <c:v>52.71</c:v>
                </c:pt>
                <c:pt idx="751">
                  <c:v>44.1</c:v>
                </c:pt>
                <c:pt idx="752">
                  <c:v>44.1</c:v>
                </c:pt>
                <c:pt idx="753">
                  <c:v>44.1</c:v>
                </c:pt>
                <c:pt idx="754">
                  <c:v>37.97</c:v>
                </c:pt>
                <c:pt idx="755">
                  <c:v>35.15</c:v>
                </c:pt>
                <c:pt idx="756">
                  <c:v>31.61</c:v>
                </c:pt>
                <c:pt idx="757">
                  <c:v>31.61</c:v>
                </c:pt>
                <c:pt idx="758">
                  <c:v>26.67</c:v>
                </c:pt>
                <c:pt idx="759">
                  <c:v>26.67</c:v>
                </c:pt>
                <c:pt idx="760">
                  <c:v>26.67</c:v>
                </c:pt>
                <c:pt idx="761">
                  <c:v>23.13</c:v>
                </c:pt>
                <c:pt idx="762">
                  <c:v>19.75</c:v>
                </c:pt>
                <c:pt idx="763">
                  <c:v>19.16</c:v>
                </c:pt>
                <c:pt idx="764">
                  <c:v>19.16</c:v>
                </c:pt>
                <c:pt idx="765">
                  <c:v>14.84</c:v>
                </c:pt>
                <c:pt idx="766">
                  <c:v>14.84</c:v>
                </c:pt>
                <c:pt idx="767">
                  <c:v>14.84</c:v>
                </c:pt>
                <c:pt idx="768">
                  <c:v>12.18</c:v>
                </c:pt>
                <c:pt idx="769">
                  <c:v>10.199999999999999</c:v>
                </c:pt>
                <c:pt idx="770">
                  <c:v>10.92</c:v>
                </c:pt>
                <c:pt idx="771">
                  <c:v>10.92</c:v>
                </c:pt>
                <c:pt idx="772">
                  <c:v>9.6999999999999993</c:v>
                </c:pt>
                <c:pt idx="773">
                  <c:v>9.6999999999999993</c:v>
                </c:pt>
                <c:pt idx="774">
                  <c:v>9.6999999999999993</c:v>
                </c:pt>
                <c:pt idx="775">
                  <c:v>8.4499999999999993</c:v>
                </c:pt>
                <c:pt idx="776">
                  <c:v>7.79</c:v>
                </c:pt>
                <c:pt idx="777">
                  <c:v>5.98</c:v>
                </c:pt>
                <c:pt idx="778">
                  <c:v>5.98</c:v>
                </c:pt>
                <c:pt idx="779">
                  <c:v>5.48</c:v>
                </c:pt>
                <c:pt idx="780">
                  <c:v>5.48</c:v>
                </c:pt>
                <c:pt idx="781">
                  <c:v>5.48</c:v>
                </c:pt>
                <c:pt idx="782">
                  <c:v>4.66</c:v>
                </c:pt>
                <c:pt idx="783">
                  <c:v>4.51</c:v>
                </c:pt>
                <c:pt idx="784">
                  <c:v>4.3499999999999996</c:v>
                </c:pt>
                <c:pt idx="785">
                  <c:v>4.3499999999999996</c:v>
                </c:pt>
                <c:pt idx="786">
                  <c:v>3.44</c:v>
                </c:pt>
                <c:pt idx="787">
                  <c:v>3.44</c:v>
                </c:pt>
                <c:pt idx="788">
                  <c:v>3.44</c:v>
                </c:pt>
                <c:pt idx="789">
                  <c:v>3.51</c:v>
                </c:pt>
                <c:pt idx="790">
                  <c:v>3.19</c:v>
                </c:pt>
                <c:pt idx="791">
                  <c:v>3.26</c:v>
                </c:pt>
                <c:pt idx="792">
                  <c:v>3.26</c:v>
                </c:pt>
                <c:pt idx="793">
                  <c:v>3.32</c:v>
                </c:pt>
                <c:pt idx="794">
                  <c:v>3.32</c:v>
                </c:pt>
                <c:pt idx="795">
                  <c:v>3.32</c:v>
                </c:pt>
                <c:pt idx="796">
                  <c:v>2.91</c:v>
                </c:pt>
                <c:pt idx="797">
                  <c:v>2.13</c:v>
                </c:pt>
                <c:pt idx="798">
                  <c:v>1.78</c:v>
                </c:pt>
                <c:pt idx="799">
                  <c:v>1.78</c:v>
                </c:pt>
                <c:pt idx="800">
                  <c:v>3.35</c:v>
                </c:pt>
                <c:pt idx="801">
                  <c:v>3.35</c:v>
                </c:pt>
                <c:pt idx="802">
                  <c:v>3.35</c:v>
                </c:pt>
                <c:pt idx="803">
                  <c:v>3.16</c:v>
                </c:pt>
                <c:pt idx="804">
                  <c:v>4.13</c:v>
                </c:pt>
                <c:pt idx="805">
                  <c:v>4.51</c:v>
                </c:pt>
                <c:pt idx="806">
                  <c:v>4.51</c:v>
                </c:pt>
                <c:pt idx="807">
                  <c:v>3</c:v>
                </c:pt>
                <c:pt idx="808">
                  <c:v>3</c:v>
                </c:pt>
                <c:pt idx="809">
                  <c:v>3</c:v>
                </c:pt>
                <c:pt idx="810">
                  <c:v>3.79</c:v>
                </c:pt>
                <c:pt idx="811">
                  <c:v>4.01</c:v>
                </c:pt>
                <c:pt idx="812">
                  <c:v>4.01</c:v>
                </c:pt>
                <c:pt idx="813">
                  <c:v>4.01</c:v>
                </c:pt>
                <c:pt idx="814">
                  <c:v>4.7300000000000004</c:v>
                </c:pt>
                <c:pt idx="815">
                  <c:v>4.7300000000000004</c:v>
                </c:pt>
                <c:pt idx="816">
                  <c:v>4.7300000000000004</c:v>
                </c:pt>
                <c:pt idx="817">
                  <c:v>4.8499999999999996</c:v>
                </c:pt>
                <c:pt idx="818">
                  <c:v>4.7300000000000004</c:v>
                </c:pt>
                <c:pt idx="819">
                  <c:v>4.95</c:v>
                </c:pt>
                <c:pt idx="820">
                  <c:v>4.95</c:v>
                </c:pt>
                <c:pt idx="821">
                  <c:v>5.6</c:v>
                </c:pt>
                <c:pt idx="822">
                  <c:v>5.6</c:v>
                </c:pt>
                <c:pt idx="823">
                  <c:v>5.6</c:v>
                </c:pt>
                <c:pt idx="824">
                  <c:v>6.42</c:v>
                </c:pt>
                <c:pt idx="825">
                  <c:v>7.67</c:v>
                </c:pt>
                <c:pt idx="826">
                  <c:v>7.61</c:v>
                </c:pt>
                <c:pt idx="827">
                  <c:v>7.61</c:v>
                </c:pt>
                <c:pt idx="828">
                  <c:v>7.79</c:v>
                </c:pt>
                <c:pt idx="829">
                  <c:v>7.79</c:v>
                </c:pt>
                <c:pt idx="830">
                  <c:v>7.79</c:v>
                </c:pt>
                <c:pt idx="831">
                  <c:v>8.4499999999999993</c:v>
                </c:pt>
                <c:pt idx="832">
                  <c:v>9.4499999999999993</c:v>
                </c:pt>
                <c:pt idx="833">
                  <c:v>10.27</c:v>
                </c:pt>
                <c:pt idx="834">
                  <c:v>10.27</c:v>
                </c:pt>
                <c:pt idx="835">
                  <c:v>12.55</c:v>
                </c:pt>
                <c:pt idx="836">
                  <c:v>12.55</c:v>
                </c:pt>
                <c:pt idx="837">
                  <c:v>12.55</c:v>
                </c:pt>
                <c:pt idx="838">
                  <c:v>13.27</c:v>
                </c:pt>
                <c:pt idx="839">
                  <c:v>14.18</c:v>
                </c:pt>
                <c:pt idx="840">
                  <c:v>15.09</c:v>
                </c:pt>
                <c:pt idx="841">
                  <c:v>15.09</c:v>
                </c:pt>
                <c:pt idx="842">
                  <c:v>15.81</c:v>
                </c:pt>
                <c:pt idx="843">
                  <c:v>15.81</c:v>
                </c:pt>
                <c:pt idx="844">
                  <c:v>15.81</c:v>
                </c:pt>
                <c:pt idx="845">
                  <c:v>17.12</c:v>
                </c:pt>
                <c:pt idx="846">
                  <c:v>17.18</c:v>
                </c:pt>
                <c:pt idx="847">
                  <c:v>16.21</c:v>
                </c:pt>
                <c:pt idx="848">
                  <c:v>16.21</c:v>
                </c:pt>
                <c:pt idx="849">
                  <c:v>16.649999999999999</c:v>
                </c:pt>
                <c:pt idx="850">
                  <c:v>16.649999999999999</c:v>
                </c:pt>
                <c:pt idx="851">
                  <c:v>16.649999999999999</c:v>
                </c:pt>
                <c:pt idx="852">
                  <c:v>17.43</c:v>
                </c:pt>
                <c:pt idx="853">
                  <c:v>17.690000000000001</c:v>
                </c:pt>
                <c:pt idx="854">
                  <c:v>17.97</c:v>
                </c:pt>
                <c:pt idx="855">
                  <c:v>17.97</c:v>
                </c:pt>
                <c:pt idx="856">
                  <c:v>18.47</c:v>
                </c:pt>
                <c:pt idx="857">
                  <c:v>18.47</c:v>
                </c:pt>
                <c:pt idx="858">
                  <c:v>18.47</c:v>
                </c:pt>
                <c:pt idx="859">
                  <c:v>17.47</c:v>
                </c:pt>
                <c:pt idx="860">
                  <c:v>17.22</c:v>
                </c:pt>
                <c:pt idx="861">
                  <c:v>17.559999999999999</c:v>
                </c:pt>
                <c:pt idx="862">
                  <c:v>17.559999999999999</c:v>
                </c:pt>
                <c:pt idx="863">
                  <c:v>17.75</c:v>
                </c:pt>
                <c:pt idx="864">
                  <c:v>17.75</c:v>
                </c:pt>
                <c:pt idx="865">
                  <c:v>17.75</c:v>
                </c:pt>
                <c:pt idx="866">
                  <c:v>18.75</c:v>
                </c:pt>
                <c:pt idx="867">
                  <c:v>19.12</c:v>
                </c:pt>
                <c:pt idx="868">
                  <c:v>18.940000000000001</c:v>
                </c:pt>
                <c:pt idx="869">
                  <c:v>18.940000000000001</c:v>
                </c:pt>
                <c:pt idx="870">
                  <c:v>17.690000000000001</c:v>
                </c:pt>
                <c:pt idx="871">
                  <c:v>17.690000000000001</c:v>
                </c:pt>
                <c:pt idx="872">
                  <c:v>17.690000000000001</c:v>
                </c:pt>
                <c:pt idx="873">
                  <c:v>18.03</c:v>
                </c:pt>
                <c:pt idx="874">
                  <c:v>17.809999999999999</c:v>
                </c:pt>
                <c:pt idx="875">
                  <c:v>17.690000000000001</c:v>
                </c:pt>
                <c:pt idx="876">
                  <c:v>17.690000000000001</c:v>
                </c:pt>
                <c:pt idx="877">
                  <c:v>18</c:v>
                </c:pt>
                <c:pt idx="878">
                  <c:v>18</c:v>
                </c:pt>
                <c:pt idx="879">
                  <c:v>18</c:v>
                </c:pt>
                <c:pt idx="880">
                  <c:v>17.12</c:v>
                </c:pt>
                <c:pt idx="881">
                  <c:v>17.5</c:v>
                </c:pt>
                <c:pt idx="882">
                  <c:v>17.47</c:v>
                </c:pt>
                <c:pt idx="883">
                  <c:v>17.47</c:v>
                </c:pt>
                <c:pt idx="884">
                  <c:v>17.62</c:v>
                </c:pt>
                <c:pt idx="885">
                  <c:v>17.62</c:v>
                </c:pt>
                <c:pt idx="886">
                  <c:v>17.62</c:v>
                </c:pt>
                <c:pt idx="887">
                  <c:v>17.78</c:v>
                </c:pt>
                <c:pt idx="888">
                  <c:v>17.809999999999999</c:v>
                </c:pt>
                <c:pt idx="889">
                  <c:v>18.12</c:v>
                </c:pt>
                <c:pt idx="890">
                  <c:v>18.12</c:v>
                </c:pt>
                <c:pt idx="891">
                  <c:v>19.16</c:v>
                </c:pt>
                <c:pt idx="892">
                  <c:v>19.16</c:v>
                </c:pt>
                <c:pt idx="893">
                  <c:v>19.16</c:v>
                </c:pt>
                <c:pt idx="894">
                  <c:v>18.22</c:v>
                </c:pt>
                <c:pt idx="895">
                  <c:v>17.78</c:v>
                </c:pt>
                <c:pt idx="896">
                  <c:v>18.03</c:v>
                </c:pt>
                <c:pt idx="897">
                  <c:v>18.03</c:v>
                </c:pt>
                <c:pt idx="898">
                  <c:v>19.12</c:v>
                </c:pt>
                <c:pt idx="899">
                  <c:v>19.12</c:v>
                </c:pt>
                <c:pt idx="900">
                  <c:v>19.12</c:v>
                </c:pt>
                <c:pt idx="901">
                  <c:v>21.35</c:v>
                </c:pt>
                <c:pt idx="902">
                  <c:v>23.19</c:v>
                </c:pt>
                <c:pt idx="903">
                  <c:v>23.19</c:v>
                </c:pt>
                <c:pt idx="904">
                  <c:v>23.19</c:v>
                </c:pt>
                <c:pt idx="905">
                  <c:v>22.57</c:v>
                </c:pt>
                <c:pt idx="906">
                  <c:v>22.57</c:v>
                </c:pt>
                <c:pt idx="907">
                  <c:v>22.57</c:v>
                </c:pt>
                <c:pt idx="908">
                  <c:v>22.85</c:v>
                </c:pt>
                <c:pt idx="909">
                  <c:v>23.69</c:v>
                </c:pt>
                <c:pt idx="910">
                  <c:v>24.1</c:v>
                </c:pt>
                <c:pt idx="911">
                  <c:v>24.1</c:v>
                </c:pt>
                <c:pt idx="912">
                  <c:v>25.23</c:v>
                </c:pt>
                <c:pt idx="913">
                  <c:v>25.23</c:v>
                </c:pt>
                <c:pt idx="914">
                  <c:v>25.23</c:v>
                </c:pt>
                <c:pt idx="915">
                  <c:v>25.82</c:v>
                </c:pt>
                <c:pt idx="916">
                  <c:v>26.48</c:v>
                </c:pt>
                <c:pt idx="917">
                  <c:v>26.51</c:v>
                </c:pt>
                <c:pt idx="918">
                  <c:v>26.51</c:v>
                </c:pt>
                <c:pt idx="919">
                  <c:v>23.41</c:v>
                </c:pt>
                <c:pt idx="920">
                  <c:v>23.41</c:v>
                </c:pt>
                <c:pt idx="921">
                  <c:v>23.41</c:v>
                </c:pt>
                <c:pt idx="922">
                  <c:v>26.42</c:v>
                </c:pt>
                <c:pt idx="923">
                  <c:v>25.79</c:v>
                </c:pt>
                <c:pt idx="924">
                  <c:v>25.2</c:v>
                </c:pt>
                <c:pt idx="925">
                  <c:v>25.2</c:v>
                </c:pt>
                <c:pt idx="926">
                  <c:v>28.73</c:v>
                </c:pt>
                <c:pt idx="927">
                  <c:v>28.73</c:v>
                </c:pt>
                <c:pt idx="928">
                  <c:v>28.73</c:v>
                </c:pt>
                <c:pt idx="929">
                  <c:v>25.39</c:v>
                </c:pt>
                <c:pt idx="930">
                  <c:v>25.29</c:v>
                </c:pt>
                <c:pt idx="931">
                  <c:v>25.23</c:v>
                </c:pt>
                <c:pt idx="932">
                  <c:v>25.23</c:v>
                </c:pt>
                <c:pt idx="933">
                  <c:v>23.54</c:v>
                </c:pt>
                <c:pt idx="934">
                  <c:v>23.54</c:v>
                </c:pt>
                <c:pt idx="935">
                  <c:v>23.54</c:v>
                </c:pt>
                <c:pt idx="936">
                  <c:v>23.07</c:v>
                </c:pt>
                <c:pt idx="937">
                  <c:v>22</c:v>
                </c:pt>
                <c:pt idx="938">
                  <c:v>21.19</c:v>
                </c:pt>
                <c:pt idx="939">
                  <c:v>21.19</c:v>
                </c:pt>
                <c:pt idx="940">
                  <c:v>21.44</c:v>
                </c:pt>
                <c:pt idx="941">
                  <c:v>21.44</c:v>
                </c:pt>
                <c:pt idx="942">
                  <c:v>21.44</c:v>
                </c:pt>
                <c:pt idx="943">
                  <c:v>21.07</c:v>
                </c:pt>
                <c:pt idx="944">
                  <c:v>21.47</c:v>
                </c:pt>
                <c:pt idx="945">
                  <c:v>22.07</c:v>
                </c:pt>
                <c:pt idx="946">
                  <c:v>22.07</c:v>
                </c:pt>
                <c:pt idx="947">
                  <c:v>22.04</c:v>
                </c:pt>
                <c:pt idx="948">
                  <c:v>22.04</c:v>
                </c:pt>
                <c:pt idx="949">
                  <c:v>22.04</c:v>
                </c:pt>
                <c:pt idx="950">
                  <c:v>22</c:v>
                </c:pt>
                <c:pt idx="951">
                  <c:v>21.94</c:v>
                </c:pt>
                <c:pt idx="952">
                  <c:v>21.94</c:v>
                </c:pt>
                <c:pt idx="953">
                  <c:v>21.94</c:v>
                </c:pt>
                <c:pt idx="954">
                  <c:v>21.25</c:v>
                </c:pt>
                <c:pt idx="955">
                  <c:v>21.25</c:v>
                </c:pt>
                <c:pt idx="956">
                  <c:v>21.25</c:v>
                </c:pt>
                <c:pt idx="957">
                  <c:v>20.350000000000001</c:v>
                </c:pt>
                <c:pt idx="958">
                  <c:v>18.66</c:v>
                </c:pt>
                <c:pt idx="959">
                  <c:v>18.78</c:v>
                </c:pt>
                <c:pt idx="960">
                  <c:v>18.78</c:v>
                </c:pt>
                <c:pt idx="961">
                  <c:v>18.97</c:v>
                </c:pt>
                <c:pt idx="962">
                  <c:v>18.97</c:v>
                </c:pt>
                <c:pt idx="963">
                  <c:v>18.97</c:v>
                </c:pt>
                <c:pt idx="964">
                  <c:v>18.559999999999999</c:v>
                </c:pt>
                <c:pt idx="965">
                  <c:v>18.37</c:v>
                </c:pt>
                <c:pt idx="966">
                  <c:v>17.87</c:v>
                </c:pt>
                <c:pt idx="967">
                  <c:v>17.87</c:v>
                </c:pt>
                <c:pt idx="968">
                  <c:v>15.18</c:v>
                </c:pt>
                <c:pt idx="969">
                  <c:v>15.18</c:v>
                </c:pt>
                <c:pt idx="970">
                  <c:v>15.18</c:v>
                </c:pt>
                <c:pt idx="971">
                  <c:v>13.9</c:v>
                </c:pt>
                <c:pt idx="972">
                  <c:v>12.99</c:v>
                </c:pt>
                <c:pt idx="973">
                  <c:v>12.61</c:v>
                </c:pt>
                <c:pt idx="974">
                  <c:v>12.61</c:v>
                </c:pt>
                <c:pt idx="975">
                  <c:v>11.46</c:v>
                </c:pt>
                <c:pt idx="976">
                  <c:v>11.46</c:v>
                </c:pt>
                <c:pt idx="977">
                  <c:v>11.46</c:v>
                </c:pt>
                <c:pt idx="978">
                  <c:v>10.45</c:v>
                </c:pt>
                <c:pt idx="979">
                  <c:v>9.33</c:v>
                </c:pt>
                <c:pt idx="980">
                  <c:v>9.11</c:v>
                </c:pt>
                <c:pt idx="981">
                  <c:v>9.11</c:v>
                </c:pt>
                <c:pt idx="982">
                  <c:v>8.36</c:v>
                </c:pt>
                <c:pt idx="983">
                  <c:v>8.36</c:v>
                </c:pt>
                <c:pt idx="984">
                  <c:v>8.36</c:v>
                </c:pt>
                <c:pt idx="985">
                  <c:v>7.67</c:v>
                </c:pt>
                <c:pt idx="986">
                  <c:v>8.26</c:v>
                </c:pt>
                <c:pt idx="987">
                  <c:v>8.26</c:v>
                </c:pt>
                <c:pt idx="988">
                  <c:v>8.26</c:v>
                </c:pt>
                <c:pt idx="989">
                  <c:v>8.2899999999999991</c:v>
                </c:pt>
                <c:pt idx="990">
                  <c:v>8.2899999999999991</c:v>
                </c:pt>
                <c:pt idx="991">
                  <c:v>8.2899999999999991</c:v>
                </c:pt>
                <c:pt idx="992">
                  <c:v>8.2899999999999991</c:v>
                </c:pt>
                <c:pt idx="993">
                  <c:v>7.67</c:v>
                </c:pt>
                <c:pt idx="994">
                  <c:v>7.54</c:v>
                </c:pt>
                <c:pt idx="995">
                  <c:v>7.54</c:v>
                </c:pt>
                <c:pt idx="996">
                  <c:v>7.42</c:v>
                </c:pt>
                <c:pt idx="997">
                  <c:v>7.42</c:v>
                </c:pt>
                <c:pt idx="998">
                  <c:v>7.42</c:v>
                </c:pt>
                <c:pt idx="999">
                  <c:v>5.26</c:v>
                </c:pt>
                <c:pt idx="1000">
                  <c:v>6.73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63D7-423E-8E18-9CB8EB2D8AA0}"/>
            </c:ext>
          </c:extLst>
        </c:ser>
        <c:ser>
          <c:idx val="16"/>
          <c:order val="16"/>
          <c:tx>
            <c:strRef>
              <c:f>COVID_practice_2a!$R$1</c:f>
              <c:strCache>
                <c:ptCount val="1"/>
                <c:pt idx="0">
                  <c:v>KS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COVID_practice_2a!$R$2:$R$1002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0.03</c:v>
                </c:pt>
                <c:pt idx="53">
                  <c:v>0.03</c:v>
                </c:pt>
                <c:pt idx="54">
                  <c:v>0.03</c:v>
                </c:pt>
                <c:pt idx="55">
                  <c:v>7.0000000000000007E-2</c:v>
                </c:pt>
                <c:pt idx="56">
                  <c:v>7.0000000000000007E-2</c:v>
                </c:pt>
                <c:pt idx="57">
                  <c:v>0.14000000000000001</c:v>
                </c:pt>
                <c:pt idx="58">
                  <c:v>0.17</c:v>
                </c:pt>
                <c:pt idx="59">
                  <c:v>0.2</c:v>
                </c:pt>
                <c:pt idx="60">
                  <c:v>0.27</c:v>
                </c:pt>
                <c:pt idx="61">
                  <c:v>0.34</c:v>
                </c:pt>
                <c:pt idx="62">
                  <c:v>0.37</c:v>
                </c:pt>
                <c:pt idx="63">
                  <c:v>0.37</c:v>
                </c:pt>
                <c:pt idx="64">
                  <c:v>0.65</c:v>
                </c:pt>
                <c:pt idx="65">
                  <c:v>0.75</c:v>
                </c:pt>
                <c:pt idx="66">
                  <c:v>0.99</c:v>
                </c:pt>
                <c:pt idx="67">
                  <c:v>1.23</c:v>
                </c:pt>
                <c:pt idx="68">
                  <c:v>1.36</c:v>
                </c:pt>
                <c:pt idx="69">
                  <c:v>1.6</c:v>
                </c:pt>
                <c:pt idx="70">
                  <c:v>1.84</c:v>
                </c:pt>
                <c:pt idx="71">
                  <c:v>1.84</c:v>
                </c:pt>
                <c:pt idx="72">
                  <c:v>2.0099999999999998</c:v>
                </c:pt>
                <c:pt idx="73">
                  <c:v>2.11</c:v>
                </c:pt>
                <c:pt idx="74">
                  <c:v>2.38</c:v>
                </c:pt>
                <c:pt idx="75">
                  <c:v>2.31</c:v>
                </c:pt>
                <c:pt idx="76">
                  <c:v>2.2799999999999998</c:v>
                </c:pt>
                <c:pt idx="77">
                  <c:v>2.86</c:v>
                </c:pt>
                <c:pt idx="78">
                  <c:v>2.69</c:v>
                </c:pt>
                <c:pt idx="79">
                  <c:v>3</c:v>
                </c:pt>
                <c:pt idx="80">
                  <c:v>2.83</c:v>
                </c:pt>
                <c:pt idx="81">
                  <c:v>2.72</c:v>
                </c:pt>
                <c:pt idx="82">
                  <c:v>2.5499999999999998</c:v>
                </c:pt>
                <c:pt idx="83">
                  <c:v>2.79</c:v>
                </c:pt>
                <c:pt idx="84">
                  <c:v>2.0099999999999998</c:v>
                </c:pt>
                <c:pt idx="85">
                  <c:v>2.31</c:v>
                </c:pt>
                <c:pt idx="86">
                  <c:v>2.52</c:v>
                </c:pt>
                <c:pt idx="87">
                  <c:v>2.59</c:v>
                </c:pt>
                <c:pt idx="88">
                  <c:v>2.2799999999999998</c:v>
                </c:pt>
                <c:pt idx="89">
                  <c:v>2.96</c:v>
                </c:pt>
                <c:pt idx="90">
                  <c:v>2.66</c:v>
                </c:pt>
                <c:pt idx="91">
                  <c:v>3.47</c:v>
                </c:pt>
                <c:pt idx="92">
                  <c:v>4.32</c:v>
                </c:pt>
                <c:pt idx="93">
                  <c:v>4.9400000000000004</c:v>
                </c:pt>
                <c:pt idx="94">
                  <c:v>6.03</c:v>
                </c:pt>
                <c:pt idx="95">
                  <c:v>6.43</c:v>
                </c:pt>
                <c:pt idx="96">
                  <c:v>6.5</c:v>
                </c:pt>
                <c:pt idx="97">
                  <c:v>7.11</c:v>
                </c:pt>
                <c:pt idx="98">
                  <c:v>7.42</c:v>
                </c:pt>
                <c:pt idx="99">
                  <c:v>8.51</c:v>
                </c:pt>
                <c:pt idx="100">
                  <c:v>8.1</c:v>
                </c:pt>
                <c:pt idx="101">
                  <c:v>8.1999999999999993</c:v>
                </c:pt>
                <c:pt idx="102">
                  <c:v>9.02</c:v>
                </c:pt>
                <c:pt idx="103">
                  <c:v>9.2899999999999991</c:v>
                </c:pt>
                <c:pt idx="104">
                  <c:v>9.57</c:v>
                </c:pt>
                <c:pt idx="105">
                  <c:v>9.6999999999999993</c:v>
                </c:pt>
                <c:pt idx="106">
                  <c:v>9.26</c:v>
                </c:pt>
                <c:pt idx="107">
                  <c:v>9.9700000000000006</c:v>
                </c:pt>
                <c:pt idx="108">
                  <c:v>9.74</c:v>
                </c:pt>
                <c:pt idx="109">
                  <c:v>9.5</c:v>
                </c:pt>
                <c:pt idx="110">
                  <c:v>9.09</c:v>
                </c:pt>
                <c:pt idx="111">
                  <c:v>8.0299999999999994</c:v>
                </c:pt>
                <c:pt idx="112">
                  <c:v>8.41</c:v>
                </c:pt>
                <c:pt idx="113">
                  <c:v>6.43</c:v>
                </c:pt>
                <c:pt idx="114">
                  <c:v>6.71</c:v>
                </c:pt>
                <c:pt idx="115">
                  <c:v>5.51</c:v>
                </c:pt>
                <c:pt idx="116">
                  <c:v>4.3600000000000003</c:v>
                </c:pt>
                <c:pt idx="117">
                  <c:v>5.92</c:v>
                </c:pt>
                <c:pt idx="118">
                  <c:v>5.92</c:v>
                </c:pt>
                <c:pt idx="119">
                  <c:v>5.21</c:v>
                </c:pt>
                <c:pt idx="120">
                  <c:v>5.21</c:v>
                </c:pt>
                <c:pt idx="121">
                  <c:v>5.21</c:v>
                </c:pt>
                <c:pt idx="122">
                  <c:v>5.21</c:v>
                </c:pt>
                <c:pt idx="123">
                  <c:v>5.21</c:v>
                </c:pt>
                <c:pt idx="124">
                  <c:v>4.26</c:v>
                </c:pt>
                <c:pt idx="125">
                  <c:v>4.26</c:v>
                </c:pt>
                <c:pt idx="126">
                  <c:v>3.88</c:v>
                </c:pt>
                <c:pt idx="127">
                  <c:v>3.88</c:v>
                </c:pt>
                <c:pt idx="128">
                  <c:v>3.68</c:v>
                </c:pt>
                <c:pt idx="129">
                  <c:v>3.68</c:v>
                </c:pt>
                <c:pt idx="130">
                  <c:v>3.68</c:v>
                </c:pt>
                <c:pt idx="131">
                  <c:v>3.85</c:v>
                </c:pt>
                <c:pt idx="132">
                  <c:v>3.85</c:v>
                </c:pt>
                <c:pt idx="133">
                  <c:v>4.05</c:v>
                </c:pt>
                <c:pt idx="134">
                  <c:v>4.05</c:v>
                </c:pt>
                <c:pt idx="135">
                  <c:v>3.27</c:v>
                </c:pt>
                <c:pt idx="136">
                  <c:v>3.27</c:v>
                </c:pt>
                <c:pt idx="137">
                  <c:v>3.27</c:v>
                </c:pt>
                <c:pt idx="138">
                  <c:v>3.1</c:v>
                </c:pt>
                <c:pt idx="139">
                  <c:v>3.1</c:v>
                </c:pt>
                <c:pt idx="140">
                  <c:v>3.1</c:v>
                </c:pt>
                <c:pt idx="141">
                  <c:v>3.1</c:v>
                </c:pt>
                <c:pt idx="142">
                  <c:v>3.17</c:v>
                </c:pt>
                <c:pt idx="143">
                  <c:v>3.17</c:v>
                </c:pt>
                <c:pt idx="144">
                  <c:v>3.17</c:v>
                </c:pt>
                <c:pt idx="145">
                  <c:v>3.71</c:v>
                </c:pt>
                <c:pt idx="146">
                  <c:v>3.71</c:v>
                </c:pt>
                <c:pt idx="147">
                  <c:v>4.22</c:v>
                </c:pt>
                <c:pt idx="148">
                  <c:v>4.22</c:v>
                </c:pt>
                <c:pt idx="149">
                  <c:v>4.9000000000000004</c:v>
                </c:pt>
                <c:pt idx="150">
                  <c:v>4.9000000000000004</c:v>
                </c:pt>
                <c:pt idx="151">
                  <c:v>4.9000000000000004</c:v>
                </c:pt>
                <c:pt idx="152">
                  <c:v>5.07</c:v>
                </c:pt>
                <c:pt idx="153">
                  <c:v>5.07</c:v>
                </c:pt>
                <c:pt idx="154">
                  <c:v>6.26</c:v>
                </c:pt>
                <c:pt idx="155">
                  <c:v>6.26</c:v>
                </c:pt>
                <c:pt idx="156">
                  <c:v>7.18</c:v>
                </c:pt>
                <c:pt idx="157">
                  <c:v>7.18</c:v>
                </c:pt>
                <c:pt idx="158">
                  <c:v>7.18</c:v>
                </c:pt>
                <c:pt idx="159">
                  <c:v>9.6</c:v>
                </c:pt>
                <c:pt idx="160">
                  <c:v>9.6</c:v>
                </c:pt>
                <c:pt idx="161">
                  <c:v>9.8000000000000007</c:v>
                </c:pt>
                <c:pt idx="162">
                  <c:v>9.8000000000000007</c:v>
                </c:pt>
                <c:pt idx="163">
                  <c:v>11.57</c:v>
                </c:pt>
                <c:pt idx="164">
                  <c:v>11.57</c:v>
                </c:pt>
                <c:pt idx="165">
                  <c:v>11.57</c:v>
                </c:pt>
                <c:pt idx="166">
                  <c:v>11.95</c:v>
                </c:pt>
                <c:pt idx="167">
                  <c:v>11.95</c:v>
                </c:pt>
                <c:pt idx="168">
                  <c:v>12.77</c:v>
                </c:pt>
                <c:pt idx="169">
                  <c:v>12.77</c:v>
                </c:pt>
                <c:pt idx="170">
                  <c:v>13.07</c:v>
                </c:pt>
                <c:pt idx="171">
                  <c:v>13.07</c:v>
                </c:pt>
                <c:pt idx="172">
                  <c:v>13.07</c:v>
                </c:pt>
                <c:pt idx="173">
                  <c:v>15.35</c:v>
                </c:pt>
                <c:pt idx="174">
                  <c:v>15.35</c:v>
                </c:pt>
                <c:pt idx="175">
                  <c:v>16.100000000000001</c:v>
                </c:pt>
                <c:pt idx="176">
                  <c:v>16.100000000000001</c:v>
                </c:pt>
                <c:pt idx="177">
                  <c:v>16.309999999999999</c:v>
                </c:pt>
                <c:pt idx="178">
                  <c:v>16.309999999999999</c:v>
                </c:pt>
                <c:pt idx="179">
                  <c:v>16.309999999999999</c:v>
                </c:pt>
                <c:pt idx="180">
                  <c:v>15.93</c:v>
                </c:pt>
                <c:pt idx="181">
                  <c:v>15.93</c:v>
                </c:pt>
                <c:pt idx="182">
                  <c:v>15.42</c:v>
                </c:pt>
                <c:pt idx="183">
                  <c:v>15.42</c:v>
                </c:pt>
                <c:pt idx="184">
                  <c:v>15.28</c:v>
                </c:pt>
                <c:pt idx="185">
                  <c:v>15.28</c:v>
                </c:pt>
                <c:pt idx="186">
                  <c:v>15.28</c:v>
                </c:pt>
                <c:pt idx="187">
                  <c:v>13.79</c:v>
                </c:pt>
                <c:pt idx="188">
                  <c:v>13.79</c:v>
                </c:pt>
                <c:pt idx="189">
                  <c:v>13.45</c:v>
                </c:pt>
                <c:pt idx="190">
                  <c:v>13.45</c:v>
                </c:pt>
                <c:pt idx="191">
                  <c:v>13.14</c:v>
                </c:pt>
                <c:pt idx="192">
                  <c:v>13.14</c:v>
                </c:pt>
                <c:pt idx="193">
                  <c:v>13.14</c:v>
                </c:pt>
                <c:pt idx="194">
                  <c:v>13.14</c:v>
                </c:pt>
                <c:pt idx="195">
                  <c:v>13.14</c:v>
                </c:pt>
                <c:pt idx="196">
                  <c:v>13.82</c:v>
                </c:pt>
                <c:pt idx="197">
                  <c:v>13.82</c:v>
                </c:pt>
                <c:pt idx="198">
                  <c:v>13.72</c:v>
                </c:pt>
                <c:pt idx="199">
                  <c:v>13.72</c:v>
                </c:pt>
                <c:pt idx="200">
                  <c:v>13.72</c:v>
                </c:pt>
                <c:pt idx="201">
                  <c:v>13.85</c:v>
                </c:pt>
                <c:pt idx="202">
                  <c:v>13.85</c:v>
                </c:pt>
                <c:pt idx="203">
                  <c:v>13.75</c:v>
                </c:pt>
                <c:pt idx="204">
                  <c:v>13.75</c:v>
                </c:pt>
                <c:pt idx="205">
                  <c:v>15.76</c:v>
                </c:pt>
                <c:pt idx="206">
                  <c:v>15.76</c:v>
                </c:pt>
                <c:pt idx="207">
                  <c:v>15.76</c:v>
                </c:pt>
                <c:pt idx="208">
                  <c:v>16.71</c:v>
                </c:pt>
                <c:pt idx="209">
                  <c:v>16.71</c:v>
                </c:pt>
                <c:pt idx="210">
                  <c:v>16.239999999999998</c:v>
                </c:pt>
                <c:pt idx="211">
                  <c:v>16.239999999999998</c:v>
                </c:pt>
                <c:pt idx="212">
                  <c:v>14.43</c:v>
                </c:pt>
                <c:pt idx="213">
                  <c:v>14.43</c:v>
                </c:pt>
                <c:pt idx="214">
                  <c:v>14.43</c:v>
                </c:pt>
                <c:pt idx="215">
                  <c:v>15.73</c:v>
                </c:pt>
                <c:pt idx="216">
                  <c:v>15.73</c:v>
                </c:pt>
                <c:pt idx="217">
                  <c:v>19.68</c:v>
                </c:pt>
                <c:pt idx="218">
                  <c:v>19.68</c:v>
                </c:pt>
                <c:pt idx="219">
                  <c:v>20.36</c:v>
                </c:pt>
                <c:pt idx="220">
                  <c:v>20.36</c:v>
                </c:pt>
                <c:pt idx="221">
                  <c:v>20.36</c:v>
                </c:pt>
                <c:pt idx="222">
                  <c:v>20.46</c:v>
                </c:pt>
                <c:pt idx="223">
                  <c:v>20.46</c:v>
                </c:pt>
                <c:pt idx="224">
                  <c:v>19.440000000000001</c:v>
                </c:pt>
                <c:pt idx="225">
                  <c:v>19.440000000000001</c:v>
                </c:pt>
                <c:pt idx="226">
                  <c:v>20.29</c:v>
                </c:pt>
                <c:pt idx="227">
                  <c:v>20.29</c:v>
                </c:pt>
                <c:pt idx="228">
                  <c:v>20.29</c:v>
                </c:pt>
                <c:pt idx="229">
                  <c:v>20.9</c:v>
                </c:pt>
                <c:pt idx="230">
                  <c:v>20.9</c:v>
                </c:pt>
                <c:pt idx="231">
                  <c:v>16.850000000000001</c:v>
                </c:pt>
                <c:pt idx="232">
                  <c:v>16.850000000000001</c:v>
                </c:pt>
                <c:pt idx="233">
                  <c:v>15.39</c:v>
                </c:pt>
                <c:pt idx="234">
                  <c:v>15.39</c:v>
                </c:pt>
                <c:pt idx="235">
                  <c:v>15.39</c:v>
                </c:pt>
                <c:pt idx="236">
                  <c:v>14.5</c:v>
                </c:pt>
                <c:pt idx="237">
                  <c:v>14.5</c:v>
                </c:pt>
                <c:pt idx="238">
                  <c:v>16.82</c:v>
                </c:pt>
                <c:pt idx="239">
                  <c:v>16.82</c:v>
                </c:pt>
                <c:pt idx="240">
                  <c:v>18.96</c:v>
                </c:pt>
                <c:pt idx="241">
                  <c:v>18.96</c:v>
                </c:pt>
                <c:pt idx="242">
                  <c:v>18.96</c:v>
                </c:pt>
                <c:pt idx="243">
                  <c:v>19.739999999999998</c:v>
                </c:pt>
                <c:pt idx="244">
                  <c:v>19.739999999999998</c:v>
                </c:pt>
                <c:pt idx="245">
                  <c:v>21.17</c:v>
                </c:pt>
                <c:pt idx="246">
                  <c:v>21.17</c:v>
                </c:pt>
                <c:pt idx="247">
                  <c:v>20.93</c:v>
                </c:pt>
                <c:pt idx="248">
                  <c:v>20.93</c:v>
                </c:pt>
                <c:pt idx="249">
                  <c:v>20.93</c:v>
                </c:pt>
                <c:pt idx="250">
                  <c:v>22.7</c:v>
                </c:pt>
                <c:pt idx="251">
                  <c:v>22.7</c:v>
                </c:pt>
                <c:pt idx="252">
                  <c:v>21.99</c:v>
                </c:pt>
                <c:pt idx="253">
                  <c:v>21.99</c:v>
                </c:pt>
                <c:pt idx="254">
                  <c:v>21.96</c:v>
                </c:pt>
                <c:pt idx="255">
                  <c:v>21.96</c:v>
                </c:pt>
                <c:pt idx="256">
                  <c:v>21.96</c:v>
                </c:pt>
                <c:pt idx="257">
                  <c:v>19.809999999999999</c:v>
                </c:pt>
                <c:pt idx="258">
                  <c:v>19.809999999999999</c:v>
                </c:pt>
                <c:pt idx="259">
                  <c:v>20.420000000000002</c:v>
                </c:pt>
                <c:pt idx="260">
                  <c:v>20.420000000000002</c:v>
                </c:pt>
                <c:pt idx="261">
                  <c:v>22.81</c:v>
                </c:pt>
                <c:pt idx="262">
                  <c:v>22.81</c:v>
                </c:pt>
                <c:pt idx="263">
                  <c:v>22.81</c:v>
                </c:pt>
                <c:pt idx="264">
                  <c:v>25.05</c:v>
                </c:pt>
                <c:pt idx="265">
                  <c:v>25.05</c:v>
                </c:pt>
                <c:pt idx="266">
                  <c:v>25.29</c:v>
                </c:pt>
                <c:pt idx="267">
                  <c:v>25.29</c:v>
                </c:pt>
                <c:pt idx="268">
                  <c:v>24.54</c:v>
                </c:pt>
                <c:pt idx="269">
                  <c:v>24.54</c:v>
                </c:pt>
                <c:pt idx="270">
                  <c:v>24.54</c:v>
                </c:pt>
                <c:pt idx="271">
                  <c:v>24.82</c:v>
                </c:pt>
                <c:pt idx="272">
                  <c:v>24.82</c:v>
                </c:pt>
                <c:pt idx="273">
                  <c:v>25.77</c:v>
                </c:pt>
                <c:pt idx="274">
                  <c:v>25.77</c:v>
                </c:pt>
                <c:pt idx="275">
                  <c:v>26.11</c:v>
                </c:pt>
                <c:pt idx="276">
                  <c:v>26.11</c:v>
                </c:pt>
                <c:pt idx="277">
                  <c:v>26.11</c:v>
                </c:pt>
                <c:pt idx="278">
                  <c:v>27.74</c:v>
                </c:pt>
                <c:pt idx="279">
                  <c:v>27.74</c:v>
                </c:pt>
                <c:pt idx="280">
                  <c:v>36.9</c:v>
                </c:pt>
                <c:pt idx="281">
                  <c:v>36.9</c:v>
                </c:pt>
                <c:pt idx="282">
                  <c:v>43.5</c:v>
                </c:pt>
                <c:pt idx="283">
                  <c:v>43.5</c:v>
                </c:pt>
                <c:pt idx="284">
                  <c:v>43.5</c:v>
                </c:pt>
                <c:pt idx="285">
                  <c:v>51.54</c:v>
                </c:pt>
                <c:pt idx="286">
                  <c:v>51.54</c:v>
                </c:pt>
                <c:pt idx="287">
                  <c:v>49.43</c:v>
                </c:pt>
                <c:pt idx="288">
                  <c:v>49.43</c:v>
                </c:pt>
                <c:pt idx="289">
                  <c:v>60.52</c:v>
                </c:pt>
                <c:pt idx="290">
                  <c:v>60.52</c:v>
                </c:pt>
                <c:pt idx="291">
                  <c:v>60.52</c:v>
                </c:pt>
                <c:pt idx="292">
                  <c:v>69.41</c:v>
                </c:pt>
                <c:pt idx="293">
                  <c:v>69.41</c:v>
                </c:pt>
                <c:pt idx="294">
                  <c:v>82.72</c:v>
                </c:pt>
                <c:pt idx="295">
                  <c:v>82.72</c:v>
                </c:pt>
                <c:pt idx="296">
                  <c:v>86.9</c:v>
                </c:pt>
                <c:pt idx="297">
                  <c:v>86.9</c:v>
                </c:pt>
                <c:pt idx="298">
                  <c:v>86.9</c:v>
                </c:pt>
                <c:pt idx="299">
                  <c:v>93.3</c:v>
                </c:pt>
                <c:pt idx="300">
                  <c:v>93.3</c:v>
                </c:pt>
                <c:pt idx="301">
                  <c:v>94.19</c:v>
                </c:pt>
                <c:pt idx="302">
                  <c:v>94.19</c:v>
                </c:pt>
                <c:pt idx="303">
                  <c:v>92.52</c:v>
                </c:pt>
                <c:pt idx="304">
                  <c:v>92.52</c:v>
                </c:pt>
                <c:pt idx="305">
                  <c:v>92.52</c:v>
                </c:pt>
                <c:pt idx="306">
                  <c:v>93.92</c:v>
                </c:pt>
                <c:pt idx="307">
                  <c:v>93.92</c:v>
                </c:pt>
                <c:pt idx="308">
                  <c:v>93.37</c:v>
                </c:pt>
                <c:pt idx="309">
                  <c:v>93.37</c:v>
                </c:pt>
                <c:pt idx="310">
                  <c:v>89.9</c:v>
                </c:pt>
                <c:pt idx="311">
                  <c:v>89.9</c:v>
                </c:pt>
                <c:pt idx="312">
                  <c:v>89.9</c:v>
                </c:pt>
                <c:pt idx="313">
                  <c:v>74.819999999999993</c:v>
                </c:pt>
                <c:pt idx="314">
                  <c:v>74.819999999999993</c:v>
                </c:pt>
                <c:pt idx="315">
                  <c:v>69.34</c:v>
                </c:pt>
                <c:pt idx="316">
                  <c:v>69.34</c:v>
                </c:pt>
                <c:pt idx="317">
                  <c:v>74.28</c:v>
                </c:pt>
                <c:pt idx="318">
                  <c:v>74.72</c:v>
                </c:pt>
                <c:pt idx="319">
                  <c:v>74.28</c:v>
                </c:pt>
                <c:pt idx="320">
                  <c:v>80.61</c:v>
                </c:pt>
                <c:pt idx="321">
                  <c:v>80.61</c:v>
                </c:pt>
                <c:pt idx="322">
                  <c:v>86.26</c:v>
                </c:pt>
                <c:pt idx="323">
                  <c:v>86.26</c:v>
                </c:pt>
                <c:pt idx="324">
                  <c:v>82.65</c:v>
                </c:pt>
                <c:pt idx="325">
                  <c:v>82.21</c:v>
                </c:pt>
                <c:pt idx="326">
                  <c:v>82.65</c:v>
                </c:pt>
                <c:pt idx="327">
                  <c:v>77.75</c:v>
                </c:pt>
                <c:pt idx="328">
                  <c:v>77.75</c:v>
                </c:pt>
                <c:pt idx="329">
                  <c:v>71.790000000000006</c:v>
                </c:pt>
                <c:pt idx="330">
                  <c:v>71.790000000000006</c:v>
                </c:pt>
                <c:pt idx="331">
                  <c:v>73.56</c:v>
                </c:pt>
                <c:pt idx="332">
                  <c:v>73.56</c:v>
                </c:pt>
                <c:pt idx="333">
                  <c:v>73.56</c:v>
                </c:pt>
                <c:pt idx="334">
                  <c:v>70.91</c:v>
                </c:pt>
                <c:pt idx="335">
                  <c:v>70.91</c:v>
                </c:pt>
                <c:pt idx="336">
                  <c:v>73.53</c:v>
                </c:pt>
                <c:pt idx="337">
                  <c:v>73.53</c:v>
                </c:pt>
                <c:pt idx="338">
                  <c:v>45.04</c:v>
                </c:pt>
                <c:pt idx="339">
                  <c:v>45.04</c:v>
                </c:pt>
                <c:pt idx="340">
                  <c:v>45.04</c:v>
                </c:pt>
                <c:pt idx="341">
                  <c:v>55.72</c:v>
                </c:pt>
                <c:pt idx="342">
                  <c:v>55.72</c:v>
                </c:pt>
                <c:pt idx="343">
                  <c:v>61.95</c:v>
                </c:pt>
                <c:pt idx="344">
                  <c:v>61.95</c:v>
                </c:pt>
                <c:pt idx="345">
                  <c:v>87.79</c:v>
                </c:pt>
                <c:pt idx="346">
                  <c:v>87.79</c:v>
                </c:pt>
                <c:pt idx="347">
                  <c:v>87.79</c:v>
                </c:pt>
                <c:pt idx="348">
                  <c:v>74.17</c:v>
                </c:pt>
                <c:pt idx="349">
                  <c:v>74.17</c:v>
                </c:pt>
                <c:pt idx="350">
                  <c:v>69.95</c:v>
                </c:pt>
                <c:pt idx="351">
                  <c:v>69.95</c:v>
                </c:pt>
                <c:pt idx="352">
                  <c:v>70.87</c:v>
                </c:pt>
                <c:pt idx="353">
                  <c:v>70.87</c:v>
                </c:pt>
                <c:pt idx="354">
                  <c:v>70.87</c:v>
                </c:pt>
                <c:pt idx="355">
                  <c:v>78.7</c:v>
                </c:pt>
                <c:pt idx="356">
                  <c:v>78.7</c:v>
                </c:pt>
                <c:pt idx="357">
                  <c:v>74</c:v>
                </c:pt>
                <c:pt idx="358">
                  <c:v>74</c:v>
                </c:pt>
                <c:pt idx="359">
                  <c:v>67.16</c:v>
                </c:pt>
                <c:pt idx="360">
                  <c:v>67.16</c:v>
                </c:pt>
                <c:pt idx="361">
                  <c:v>67.16</c:v>
                </c:pt>
                <c:pt idx="362">
                  <c:v>59.91</c:v>
                </c:pt>
                <c:pt idx="363">
                  <c:v>59.91</c:v>
                </c:pt>
                <c:pt idx="364">
                  <c:v>55.28</c:v>
                </c:pt>
                <c:pt idx="365">
                  <c:v>55.28</c:v>
                </c:pt>
                <c:pt idx="366">
                  <c:v>51.13</c:v>
                </c:pt>
                <c:pt idx="367">
                  <c:v>51.13</c:v>
                </c:pt>
                <c:pt idx="368">
                  <c:v>51.13</c:v>
                </c:pt>
                <c:pt idx="369">
                  <c:v>45.85</c:v>
                </c:pt>
                <c:pt idx="370">
                  <c:v>45.85</c:v>
                </c:pt>
                <c:pt idx="371">
                  <c:v>44.25</c:v>
                </c:pt>
                <c:pt idx="372">
                  <c:v>44.25</c:v>
                </c:pt>
                <c:pt idx="373">
                  <c:v>39.04</c:v>
                </c:pt>
                <c:pt idx="374">
                  <c:v>39.04</c:v>
                </c:pt>
                <c:pt idx="375">
                  <c:v>39.04</c:v>
                </c:pt>
                <c:pt idx="376">
                  <c:v>36.049999999999997</c:v>
                </c:pt>
                <c:pt idx="377">
                  <c:v>36.049999999999997</c:v>
                </c:pt>
                <c:pt idx="378">
                  <c:v>31.11</c:v>
                </c:pt>
                <c:pt idx="379">
                  <c:v>31.11</c:v>
                </c:pt>
                <c:pt idx="380">
                  <c:v>33.43</c:v>
                </c:pt>
                <c:pt idx="381">
                  <c:v>33.43</c:v>
                </c:pt>
                <c:pt idx="382">
                  <c:v>33.43</c:v>
                </c:pt>
                <c:pt idx="383">
                  <c:v>30.57</c:v>
                </c:pt>
                <c:pt idx="384">
                  <c:v>30.57</c:v>
                </c:pt>
                <c:pt idx="385">
                  <c:v>29.07</c:v>
                </c:pt>
                <c:pt idx="386">
                  <c:v>29.07</c:v>
                </c:pt>
                <c:pt idx="387">
                  <c:v>22.06</c:v>
                </c:pt>
                <c:pt idx="388">
                  <c:v>22.06</c:v>
                </c:pt>
                <c:pt idx="389">
                  <c:v>22.06</c:v>
                </c:pt>
                <c:pt idx="390">
                  <c:v>21.82</c:v>
                </c:pt>
                <c:pt idx="391">
                  <c:v>21.82</c:v>
                </c:pt>
                <c:pt idx="392">
                  <c:v>18.59</c:v>
                </c:pt>
                <c:pt idx="393">
                  <c:v>18.59</c:v>
                </c:pt>
                <c:pt idx="394">
                  <c:v>22.98</c:v>
                </c:pt>
                <c:pt idx="395">
                  <c:v>22.98</c:v>
                </c:pt>
                <c:pt idx="396">
                  <c:v>22.98</c:v>
                </c:pt>
                <c:pt idx="397">
                  <c:v>20.73</c:v>
                </c:pt>
                <c:pt idx="398">
                  <c:v>20.73</c:v>
                </c:pt>
                <c:pt idx="399">
                  <c:v>20.02</c:v>
                </c:pt>
                <c:pt idx="400">
                  <c:v>20.02</c:v>
                </c:pt>
                <c:pt idx="401">
                  <c:v>13.75</c:v>
                </c:pt>
                <c:pt idx="402">
                  <c:v>13.75</c:v>
                </c:pt>
                <c:pt idx="403">
                  <c:v>13.75</c:v>
                </c:pt>
                <c:pt idx="404">
                  <c:v>12.56</c:v>
                </c:pt>
                <c:pt idx="405">
                  <c:v>12.56</c:v>
                </c:pt>
                <c:pt idx="406">
                  <c:v>11.03</c:v>
                </c:pt>
                <c:pt idx="407">
                  <c:v>11.03</c:v>
                </c:pt>
                <c:pt idx="408">
                  <c:v>10.69</c:v>
                </c:pt>
                <c:pt idx="409">
                  <c:v>10.69</c:v>
                </c:pt>
                <c:pt idx="410">
                  <c:v>10.69</c:v>
                </c:pt>
                <c:pt idx="411">
                  <c:v>10.45</c:v>
                </c:pt>
                <c:pt idx="412">
                  <c:v>10.45</c:v>
                </c:pt>
                <c:pt idx="413">
                  <c:v>10.28</c:v>
                </c:pt>
                <c:pt idx="414">
                  <c:v>10.28</c:v>
                </c:pt>
                <c:pt idx="415">
                  <c:v>9.16</c:v>
                </c:pt>
                <c:pt idx="416">
                  <c:v>9.16</c:v>
                </c:pt>
                <c:pt idx="417">
                  <c:v>9.16</c:v>
                </c:pt>
                <c:pt idx="418">
                  <c:v>8.58</c:v>
                </c:pt>
                <c:pt idx="419">
                  <c:v>8.58</c:v>
                </c:pt>
                <c:pt idx="420">
                  <c:v>8.14</c:v>
                </c:pt>
                <c:pt idx="421">
                  <c:v>8.14</c:v>
                </c:pt>
                <c:pt idx="422">
                  <c:v>8.5399999999999991</c:v>
                </c:pt>
                <c:pt idx="423">
                  <c:v>8.5399999999999991</c:v>
                </c:pt>
                <c:pt idx="424">
                  <c:v>8.5399999999999991</c:v>
                </c:pt>
                <c:pt idx="425">
                  <c:v>9.26</c:v>
                </c:pt>
                <c:pt idx="426">
                  <c:v>9.26</c:v>
                </c:pt>
                <c:pt idx="427">
                  <c:v>9.84</c:v>
                </c:pt>
                <c:pt idx="428">
                  <c:v>9.84</c:v>
                </c:pt>
                <c:pt idx="429">
                  <c:v>9.33</c:v>
                </c:pt>
                <c:pt idx="430">
                  <c:v>9.33</c:v>
                </c:pt>
                <c:pt idx="431">
                  <c:v>9.33</c:v>
                </c:pt>
                <c:pt idx="432">
                  <c:v>8.44</c:v>
                </c:pt>
                <c:pt idx="433">
                  <c:v>8.44</c:v>
                </c:pt>
                <c:pt idx="434">
                  <c:v>7.01</c:v>
                </c:pt>
                <c:pt idx="435">
                  <c:v>7.01</c:v>
                </c:pt>
                <c:pt idx="436">
                  <c:v>6.98</c:v>
                </c:pt>
                <c:pt idx="437">
                  <c:v>6.98</c:v>
                </c:pt>
                <c:pt idx="438">
                  <c:v>6.98</c:v>
                </c:pt>
                <c:pt idx="439">
                  <c:v>6.64</c:v>
                </c:pt>
                <c:pt idx="440">
                  <c:v>6.64</c:v>
                </c:pt>
                <c:pt idx="441">
                  <c:v>6.77</c:v>
                </c:pt>
                <c:pt idx="442">
                  <c:v>6.77</c:v>
                </c:pt>
                <c:pt idx="443">
                  <c:v>6.6</c:v>
                </c:pt>
                <c:pt idx="444">
                  <c:v>6.6</c:v>
                </c:pt>
                <c:pt idx="445">
                  <c:v>6.6</c:v>
                </c:pt>
                <c:pt idx="446">
                  <c:v>7.25</c:v>
                </c:pt>
                <c:pt idx="447">
                  <c:v>7.25</c:v>
                </c:pt>
                <c:pt idx="448">
                  <c:v>7.52</c:v>
                </c:pt>
                <c:pt idx="449">
                  <c:v>7.52</c:v>
                </c:pt>
                <c:pt idx="450">
                  <c:v>7.9</c:v>
                </c:pt>
                <c:pt idx="451">
                  <c:v>7.9</c:v>
                </c:pt>
                <c:pt idx="452">
                  <c:v>7.9</c:v>
                </c:pt>
                <c:pt idx="453">
                  <c:v>7.62</c:v>
                </c:pt>
                <c:pt idx="454">
                  <c:v>9.0500000000000007</c:v>
                </c:pt>
                <c:pt idx="455">
                  <c:v>7.59</c:v>
                </c:pt>
                <c:pt idx="456">
                  <c:v>8.7799999999999994</c:v>
                </c:pt>
                <c:pt idx="457">
                  <c:v>7.32</c:v>
                </c:pt>
                <c:pt idx="458">
                  <c:v>8.14</c:v>
                </c:pt>
                <c:pt idx="459">
                  <c:v>8.92</c:v>
                </c:pt>
                <c:pt idx="460">
                  <c:v>7.66</c:v>
                </c:pt>
                <c:pt idx="461">
                  <c:v>7.76</c:v>
                </c:pt>
                <c:pt idx="462">
                  <c:v>7.9</c:v>
                </c:pt>
                <c:pt idx="463">
                  <c:v>8.1999999999999993</c:v>
                </c:pt>
                <c:pt idx="464">
                  <c:v>8.5399999999999991</c:v>
                </c:pt>
                <c:pt idx="465">
                  <c:v>8.58</c:v>
                </c:pt>
                <c:pt idx="466">
                  <c:v>8.61</c:v>
                </c:pt>
                <c:pt idx="467">
                  <c:v>8.65</c:v>
                </c:pt>
                <c:pt idx="468">
                  <c:v>8.1999999999999993</c:v>
                </c:pt>
                <c:pt idx="469">
                  <c:v>7.8</c:v>
                </c:pt>
                <c:pt idx="470">
                  <c:v>7.42</c:v>
                </c:pt>
                <c:pt idx="471">
                  <c:v>7.05</c:v>
                </c:pt>
                <c:pt idx="472">
                  <c:v>6.77</c:v>
                </c:pt>
                <c:pt idx="473">
                  <c:v>6.5</c:v>
                </c:pt>
                <c:pt idx="474">
                  <c:v>6.23</c:v>
                </c:pt>
                <c:pt idx="475">
                  <c:v>6.06</c:v>
                </c:pt>
                <c:pt idx="476">
                  <c:v>5.92</c:v>
                </c:pt>
                <c:pt idx="477">
                  <c:v>5.68</c:v>
                </c:pt>
                <c:pt idx="478">
                  <c:v>5.45</c:v>
                </c:pt>
                <c:pt idx="479">
                  <c:v>5.48</c:v>
                </c:pt>
                <c:pt idx="480">
                  <c:v>5.51</c:v>
                </c:pt>
                <c:pt idx="481">
                  <c:v>5.55</c:v>
                </c:pt>
                <c:pt idx="482">
                  <c:v>5.82</c:v>
                </c:pt>
                <c:pt idx="483">
                  <c:v>6.09</c:v>
                </c:pt>
                <c:pt idx="484">
                  <c:v>6.16</c:v>
                </c:pt>
                <c:pt idx="485">
                  <c:v>6.26</c:v>
                </c:pt>
                <c:pt idx="486">
                  <c:v>6.13</c:v>
                </c:pt>
                <c:pt idx="487">
                  <c:v>5.99</c:v>
                </c:pt>
                <c:pt idx="488">
                  <c:v>5.82</c:v>
                </c:pt>
                <c:pt idx="489">
                  <c:v>5.65</c:v>
                </c:pt>
                <c:pt idx="490">
                  <c:v>5.48</c:v>
                </c:pt>
                <c:pt idx="491">
                  <c:v>4.49</c:v>
                </c:pt>
                <c:pt idx="492">
                  <c:v>4.83</c:v>
                </c:pt>
                <c:pt idx="493">
                  <c:v>4.9000000000000004</c:v>
                </c:pt>
                <c:pt idx="494">
                  <c:v>4.97</c:v>
                </c:pt>
                <c:pt idx="495">
                  <c:v>5.04</c:v>
                </c:pt>
                <c:pt idx="496">
                  <c:v>4.46</c:v>
                </c:pt>
                <c:pt idx="497">
                  <c:v>3.88</c:v>
                </c:pt>
                <c:pt idx="498">
                  <c:v>4.7</c:v>
                </c:pt>
                <c:pt idx="499">
                  <c:v>3.85</c:v>
                </c:pt>
                <c:pt idx="500">
                  <c:v>3.85</c:v>
                </c:pt>
                <c:pt idx="501">
                  <c:v>3.81</c:v>
                </c:pt>
                <c:pt idx="502">
                  <c:v>3.81</c:v>
                </c:pt>
                <c:pt idx="503">
                  <c:v>4.29</c:v>
                </c:pt>
                <c:pt idx="504">
                  <c:v>4.7300000000000004</c:v>
                </c:pt>
                <c:pt idx="505">
                  <c:v>4.5999999999999996</c:v>
                </c:pt>
                <c:pt idx="506">
                  <c:v>4.7300000000000004</c:v>
                </c:pt>
                <c:pt idx="507">
                  <c:v>4.63</c:v>
                </c:pt>
                <c:pt idx="508">
                  <c:v>4.53</c:v>
                </c:pt>
                <c:pt idx="509">
                  <c:v>4.43</c:v>
                </c:pt>
                <c:pt idx="510">
                  <c:v>4.26</c:v>
                </c:pt>
                <c:pt idx="511">
                  <c:v>4.08</c:v>
                </c:pt>
                <c:pt idx="512">
                  <c:v>3.91</c:v>
                </c:pt>
                <c:pt idx="513">
                  <c:v>3.74</c:v>
                </c:pt>
                <c:pt idx="514">
                  <c:v>3.57</c:v>
                </c:pt>
                <c:pt idx="515">
                  <c:v>3.44</c:v>
                </c:pt>
                <c:pt idx="516">
                  <c:v>3.3</c:v>
                </c:pt>
                <c:pt idx="517">
                  <c:v>3.27</c:v>
                </c:pt>
                <c:pt idx="518">
                  <c:v>3.27</c:v>
                </c:pt>
                <c:pt idx="519">
                  <c:v>3.47</c:v>
                </c:pt>
                <c:pt idx="520">
                  <c:v>3.71</c:v>
                </c:pt>
                <c:pt idx="521">
                  <c:v>4.0199999999999996</c:v>
                </c:pt>
                <c:pt idx="522">
                  <c:v>4.32</c:v>
                </c:pt>
                <c:pt idx="523">
                  <c:v>4.63</c:v>
                </c:pt>
                <c:pt idx="524">
                  <c:v>4.97</c:v>
                </c:pt>
                <c:pt idx="525">
                  <c:v>5.28</c:v>
                </c:pt>
                <c:pt idx="526">
                  <c:v>5.58</c:v>
                </c:pt>
                <c:pt idx="527">
                  <c:v>5.89</c:v>
                </c:pt>
                <c:pt idx="528">
                  <c:v>6.37</c:v>
                </c:pt>
                <c:pt idx="529">
                  <c:v>6.84</c:v>
                </c:pt>
                <c:pt idx="530">
                  <c:v>7.28</c:v>
                </c:pt>
                <c:pt idx="531">
                  <c:v>7.22</c:v>
                </c:pt>
                <c:pt idx="532">
                  <c:v>7.18</c:v>
                </c:pt>
                <c:pt idx="533">
                  <c:v>8.27</c:v>
                </c:pt>
                <c:pt idx="534">
                  <c:v>9.33</c:v>
                </c:pt>
                <c:pt idx="535">
                  <c:v>9.4</c:v>
                </c:pt>
                <c:pt idx="536">
                  <c:v>9.43</c:v>
                </c:pt>
                <c:pt idx="537">
                  <c:v>9.5</c:v>
                </c:pt>
                <c:pt idx="538">
                  <c:v>11.27</c:v>
                </c:pt>
                <c:pt idx="539">
                  <c:v>13</c:v>
                </c:pt>
                <c:pt idx="540">
                  <c:v>13.65</c:v>
                </c:pt>
                <c:pt idx="541">
                  <c:v>14.33</c:v>
                </c:pt>
                <c:pt idx="542">
                  <c:v>14.54</c:v>
                </c:pt>
                <c:pt idx="543">
                  <c:v>14.74</c:v>
                </c:pt>
                <c:pt idx="544">
                  <c:v>14.94</c:v>
                </c:pt>
                <c:pt idx="545">
                  <c:v>15.9</c:v>
                </c:pt>
                <c:pt idx="546">
                  <c:v>16.82</c:v>
                </c:pt>
                <c:pt idx="547">
                  <c:v>17.84</c:v>
                </c:pt>
                <c:pt idx="548">
                  <c:v>18.86</c:v>
                </c:pt>
                <c:pt idx="549">
                  <c:v>19.98</c:v>
                </c:pt>
                <c:pt idx="550">
                  <c:v>21.1</c:v>
                </c:pt>
                <c:pt idx="551">
                  <c:v>22.19</c:v>
                </c:pt>
                <c:pt idx="552">
                  <c:v>23.76</c:v>
                </c:pt>
                <c:pt idx="553">
                  <c:v>25.29</c:v>
                </c:pt>
                <c:pt idx="554">
                  <c:v>26.42</c:v>
                </c:pt>
                <c:pt idx="555">
                  <c:v>27.54</c:v>
                </c:pt>
                <c:pt idx="556">
                  <c:v>27.88</c:v>
                </c:pt>
                <c:pt idx="557">
                  <c:v>28.25</c:v>
                </c:pt>
                <c:pt idx="558">
                  <c:v>28.59</c:v>
                </c:pt>
                <c:pt idx="559">
                  <c:v>29.89</c:v>
                </c:pt>
                <c:pt idx="560">
                  <c:v>31.18</c:v>
                </c:pt>
                <c:pt idx="561">
                  <c:v>31.62</c:v>
                </c:pt>
                <c:pt idx="562">
                  <c:v>32.07</c:v>
                </c:pt>
                <c:pt idx="563">
                  <c:v>33.630000000000003</c:v>
                </c:pt>
                <c:pt idx="564">
                  <c:v>35.200000000000003</c:v>
                </c:pt>
                <c:pt idx="565">
                  <c:v>36.76</c:v>
                </c:pt>
                <c:pt idx="566">
                  <c:v>36.799999999999997</c:v>
                </c:pt>
                <c:pt idx="567">
                  <c:v>36.869999999999997</c:v>
                </c:pt>
                <c:pt idx="568">
                  <c:v>38.869999999999997</c:v>
                </c:pt>
                <c:pt idx="569">
                  <c:v>40.85</c:v>
                </c:pt>
                <c:pt idx="570">
                  <c:v>40.51</c:v>
                </c:pt>
                <c:pt idx="571">
                  <c:v>40.130000000000003</c:v>
                </c:pt>
                <c:pt idx="572">
                  <c:v>39.79</c:v>
                </c:pt>
                <c:pt idx="573">
                  <c:v>40.44</c:v>
                </c:pt>
                <c:pt idx="574">
                  <c:v>41.09</c:v>
                </c:pt>
                <c:pt idx="575">
                  <c:v>40.340000000000003</c:v>
                </c:pt>
                <c:pt idx="576">
                  <c:v>39.549999999999997</c:v>
                </c:pt>
                <c:pt idx="577">
                  <c:v>40.07</c:v>
                </c:pt>
                <c:pt idx="578">
                  <c:v>40.61</c:v>
                </c:pt>
                <c:pt idx="579">
                  <c:v>41.12</c:v>
                </c:pt>
                <c:pt idx="580">
                  <c:v>42.28</c:v>
                </c:pt>
                <c:pt idx="581">
                  <c:v>43.4</c:v>
                </c:pt>
                <c:pt idx="582">
                  <c:v>45.31</c:v>
                </c:pt>
                <c:pt idx="583">
                  <c:v>47.18</c:v>
                </c:pt>
                <c:pt idx="584">
                  <c:v>47.89</c:v>
                </c:pt>
                <c:pt idx="585">
                  <c:v>48.58</c:v>
                </c:pt>
                <c:pt idx="586">
                  <c:v>49.26</c:v>
                </c:pt>
                <c:pt idx="587">
                  <c:v>50.99</c:v>
                </c:pt>
                <c:pt idx="588">
                  <c:v>52.76</c:v>
                </c:pt>
                <c:pt idx="589">
                  <c:v>53.95</c:v>
                </c:pt>
                <c:pt idx="590">
                  <c:v>55.18</c:v>
                </c:pt>
                <c:pt idx="591">
                  <c:v>55.55</c:v>
                </c:pt>
                <c:pt idx="592">
                  <c:v>55.93</c:v>
                </c:pt>
                <c:pt idx="593">
                  <c:v>56.3</c:v>
                </c:pt>
                <c:pt idx="594">
                  <c:v>51.67</c:v>
                </c:pt>
                <c:pt idx="595">
                  <c:v>47.04</c:v>
                </c:pt>
                <c:pt idx="596">
                  <c:v>47.89</c:v>
                </c:pt>
                <c:pt idx="597">
                  <c:v>48.75</c:v>
                </c:pt>
                <c:pt idx="598">
                  <c:v>47.86</c:v>
                </c:pt>
                <c:pt idx="599">
                  <c:v>46.94</c:v>
                </c:pt>
                <c:pt idx="600">
                  <c:v>46.06</c:v>
                </c:pt>
                <c:pt idx="601">
                  <c:v>49.39</c:v>
                </c:pt>
                <c:pt idx="602">
                  <c:v>52.73</c:v>
                </c:pt>
                <c:pt idx="603">
                  <c:v>50.07</c:v>
                </c:pt>
                <c:pt idx="604">
                  <c:v>47.42</c:v>
                </c:pt>
                <c:pt idx="605">
                  <c:v>46.74</c:v>
                </c:pt>
                <c:pt idx="606">
                  <c:v>46.06</c:v>
                </c:pt>
                <c:pt idx="607">
                  <c:v>45.41</c:v>
                </c:pt>
                <c:pt idx="608">
                  <c:v>42.72</c:v>
                </c:pt>
                <c:pt idx="609">
                  <c:v>40.03</c:v>
                </c:pt>
                <c:pt idx="610">
                  <c:v>38.36</c:v>
                </c:pt>
                <c:pt idx="611">
                  <c:v>36.700000000000003</c:v>
                </c:pt>
                <c:pt idx="612">
                  <c:v>35.950000000000003</c:v>
                </c:pt>
                <c:pt idx="613">
                  <c:v>35.200000000000003</c:v>
                </c:pt>
                <c:pt idx="614">
                  <c:v>34.450000000000003</c:v>
                </c:pt>
                <c:pt idx="615">
                  <c:v>34.24</c:v>
                </c:pt>
                <c:pt idx="616">
                  <c:v>34.04</c:v>
                </c:pt>
                <c:pt idx="617">
                  <c:v>33.67</c:v>
                </c:pt>
                <c:pt idx="618">
                  <c:v>33.26</c:v>
                </c:pt>
                <c:pt idx="619">
                  <c:v>32.979999999999997</c:v>
                </c:pt>
                <c:pt idx="620">
                  <c:v>32.68</c:v>
                </c:pt>
                <c:pt idx="621">
                  <c:v>32.409999999999997</c:v>
                </c:pt>
                <c:pt idx="622">
                  <c:v>32</c:v>
                </c:pt>
                <c:pt idx="623">
                  <c:v>31.59</c:v>
                </c:pt>
                <c:pt idx="624">
                  <c:v>31.18</c:v>
                </c:pt>
                <c:pt idx="625">
                  <c:v>30.81</c:v>
                </c:pt>
                <c:pt idx="626">
                  <c:v>30.64</c:v>
                </c:pt>
                <c:pt idx="627">
                  <c:v>30.43</c:v>
                </c:pt>
                <c:pt idx="628">
                  <c:v>30.23</c:v>
                </c:pt>
                <c:pt idx="629">
                  <c:v>29.79</c:v>
                </c:pt>
                <c:pt idx="630">
                  <c:v>29.31</c:v>
                </c:pt>
                <c:pt idx="631">
                  <c:v>28.36</c:v>
                </c:pt>
                <c:pt idx="632">
                  <c:v>27.4</c:v>
                </c:pt>
                <c:pt idx="633">
                  <c:v>27.13</c:v>
                </c:pt>
                <c:pt idx="634">
                  <c:v>26.82</c:v>
                </c:pt>
                <c:pt idx="635">
                  <c:v>26.55</c:v>
                </c:pt>
                <c:pt idx="636">
                  <c:v>26.55</c:v>
                </c:pt>
                <c:pt idx="637">
                  <c:v>26.55</c:v>
                </c:pt>
                <c:pt idx="638">
                  <c:v>26.72</c:v>
                </c:pt>
                <c:pt idx="639">
                  <c:v>26.89</c:v>
                </c:pt>
                <c:pt idx="640">
                  <c:v>24.44</c:v>
                </c:pt>
                <c:pt idx="641">
                  <c:v>21.99</c:v>
                </c:pt>
                <c:pt idx="642">
                  <c:v>26.69</c:v>
                </c:pt>
                <c:pt idx="643">
                  <c:v>21.55</c:v>
                </c:pt>
                <c:pt idx="644">
                  <c:v>28.22</c:v>
                </c:pt>
                <c:pt idx="645">
                  <c:v>23.62</c:v>
                </c:pt>
                <c:pt idx="646">
                  <c:v>28.32</c:v>
                </c:pt>
                <c:pt idx="647">
                  <c:v>28.32</c:v>
                </c:pt>
                <c:pt idx="648">
                  <c:v>28.32</c:v>
                </c:pt>
                <c:pt idx="649">
                  <c:v>27.4</c:v>
                </c:pt>
                <c:pt idx="650">
                  <c:v>27.4</c:v>
                </c:pt>
                <c:pt idx="651">
                  <c:v>26.55</c:v>
                </c:pt>
                <c:pt idx="652">
                  <c:v>26.55</c:v>
                </c:pt>
                <c:pt idx="653">
                  <c:v>27.5</c:v>
                </c:pt>
                <c:pt idx="654">
                  <c:v>27.5</c:v>
                </c:pt>
                <c:pt idx="655">
                  <c:v>27.5</c:v>
                </c:pt>
                <c:pt idx="656">
                  <c:v>27.74</c:v>
                </c:pt>
                <c:pt idx="657">
                  <c:v>30.6</c:v>
                </c:pt>
                <c:pt idx="658">
                  <c:v>33.5</c:v>
                </c:pt>
                <c:pt idx="659">
                  <c:v>33.5</c:v>
                </c:pt>
                <c:pt idx="660">
                  <c:v>36.42</c:v>
                </c:pt>
                <c:pt idx="661">
                  <c:v>36.42</c:v>
                </c:pt>
                <c:pt idx="662">
                  <c:v>36.42</c:v>
                </c:pt>
                <c:pt idx="663">
                  <c:v>39.72</c:v>
                </c:pt>
                <c:pt idx="664">
                  <c:v>36.869999999999997</c:v>
                </c:pt>
                <c:pt idx="665">
                  <c:v>38.020000000000003</c:v>
                </c:pt>
                <c:pt idx="666">
                  <c:v>38.020000000000003</c:v>
                </c:pt>
                <c:pt idx="667">
                  <c:v>38.869999999999997</c:v>
                </c:pt>
                <c:pt idx="668">
                  <c:v>38.869999999999997</c:v>
                </c:pt>
                <c:pt idx="669">
                  <c:v>38.869999999999997</c:v>
                </c:pt>
                <c:pt idx="670">
                  <c:v>40.880000000000003</c:v>
                </c:pt>
                <c:pt idx="671">
                  <c:v>40.880000000000003</c:v>
                </c:pt>
                <c:pt idx="672">
                  <c:v>40.130000000000003</c:v>
                </c:pt>
                <c:pt idx="673">
                  <c:v>44.15</c:v>
                </c:pt>
                <c:pt idx="674">
                  <c:v>34.14</c:v>
                </c:pt>
                <c:pt idx="675">
                  <c:v>38.159999999999997</c:v>
                </c:pt>
                <c:pt idx="676">
                  <c:v>42.18</c:v>
                </c:pt>
                <c:pt idx="677">
                  <c:v>34.380000000000003</c:v>
                </c:pt>
                <c:pt idx="678">
                  <c:v>34.35</c:v>
                </c:pt>
                <c:pt idx="679">
                  <c:v>41.84</c:v>
                </c:pt>
                <c:pt idx="680">
                  <c:v>37.82</c:v>
                </c:pt>
                <c:pt idx="681">
                  <c:v>56.71</c:v>
                </c:pt>
                <c:pt idx="682">
                  <c:v>52.69</c:v>
                </c:pt>
                <c:pt idx="683">
                  <c:v>48.68</c:v>
                </c:pt>
                <c:pt idx="684">
                  <c:v>60.76</c:v>
                </c:pt>
                <c:pt idx="685">
                  <c:v>60.76</c:v>
                </c:pt>
                <c:pt idx="686">
                  <c:v>60.59</c:v>
                </c:pt>
                <c:pt idx="687">
                  <c:v>60.59</c:v>
                </c:pt>
                <c:pt idx="688">
                  <c:v>56.54</c:v>
                </c:pt>
                <c:pt idx="689">
                  <c:v>56.54</c:v>
                </c:pt>
                <c:pt idx="690">
                  <c:v>56.54</c:v>
                </c:pt>
                <c:pt idx="691">
                  <c:v>56.23</c:v>
                </c:pt>
                <c:pt idx="692">
                  <c:v>56.23</c:v>
                </c:pt>
                <c:pt idx="693">
                  <c:v>54.74</c:v>
                </c:pt>
                <c:pt idx="694">
                  <c:v>54.74</c:v>
                </c:pt>
                <c:pt idx="695">
                  <c:v>56.78</c:v>
                </c:pt>
                <c:pt idx="696">
                  <c:v>56.78</c:v>
                </c:pt>
                <c:pt idx="697">
                  <c:v>56.78</c:v>
                </c:pt>
                <c:pt idx="698">
                  <c:v>53.92</c:v>
                </c:pt>
                <c:pt idx="699">
                  <c:v>53.92</c:v>
                </c:pt>
                <c:pt idx="700">
                  <c:v>58.48</c:v>
                </c:pt>
                <c:pt idx="701">
                  <c:v>58.48</c:v>
                </c:pt>
                <c:pt idx="702">
                  <c:v>37.58</c:v>
                </c:pt>
                <c:pt idx="703">
                  <c:v>37.58</c:v>
                </c:pt>
                <c:pt idx="704">
                  <c:v>37.58</c:v>
                </c:pt>
                <c:pt idx="705">
                  <c:v>58.41</c:v>
                </c:pt>
                <c:pt idx="706">
                  <c:v>58.41</c:v>
                </c:pt>
                <c:pt idx="707">
                  <c:v>68.180000000000007</c:v>
                </c:pt>
                <c:pt idx="708">
                  <c:v>68.180000000000007</c:v>
                </c:pt>
                <c:pt idx="709">
                  <c:v>68.180000000000007</c:v>
                </c:pt>
                <c:pt idx="710">
                  <c:v>68.180000000000007</c:v>
                </c:pt>
                <c:pt idx="711">
                  <c:v>68.180000000000007</c:v>
                </c:pt>
                <c:pt idx="712">
                  <c:v>106.68</c:v>
                </c:pt>
                <c:pt idx="713">
                  <c:v>106.68</c:v>
                </c:pt>
                <c:pt idx="714">
                  <c:v>146.75</c:v>
                </c:pt>
                <c:pt idx="715">
                  <c:v>146.75</c:v>
                </c:pt>
                <c:pt idx="716">
                  <c:v>226.2</c:v>
                </c:pt>
                <c:pt idx="717">
                  <c:v>226.2</c:v>
                </c:pt>
                <c:pt idx="718">
                  <c:v>226.2</c:v>
                </c:pt>
                <c:pt idx="719">
                  <c:v>219.9</c:v>
                </c:pt>
                <c:pt idx="720">
                  <c:v>219.9</c:v>
                </c:pt>
                <c:pt idx="721">
                  <c:v>253.53</c:v>
                </c:pt>
                <c:pt idx="722">
                  <c:v>253.53</c:v>
                </c:pt>
                <c:pt idx="723">
                  <c:v>268.47000000000003</c:v>
                </c:pt>
                <c:pt idx="724">
                  <c:v>268.47000000000003</c:v>
                </c:pt>
                <c:pt idx="725">
                  <c:v>268.47000000000003</c:v>
                </c:pt>
                <c:pt idx="726">
                  <c:v>202.54</c:v>
                </c:pt>
                <c:pt idx="727">
                  <c:v>202.54</c:v>
                </c:pt>
                <c:pt idx="728">
                  <c:v>285.63</c:v>
                </c:pt>
                <c:pt idx="729">
                  <c:v>285.63</c:v>
                </c:pt>
                <c:pt idx="730">
                  <c:v>292.39999999999998</c:v>
                </c:pt>
                <c:pt idx="731">
                  <c:v>292.39999999999998</c:v>
                </c:pt>
                <c:pt idx="732">
                  <c:v>292.39999999999998</c:v>
                </c:pt>
                <c:pt idx="733">
                  <c:v>361.78</c:v>
                </c:pt>
                <c:pt idx="734">
                  <c:v>361.78</c:v>
                </c:pt>
                <c:pt idx="735">
                  <c:v>239.44</c:v>
                </c:pt>
                <c:pt idx="736">
                  <c:v>239.44</c:v>
                </c:pt>
                <c:pt idx="737">
                  <c:v>201.42</c:v>
                </c:pt>
                <c:pt idx="738">
                  <c:v>201.42</c:v>
                </c:pt>
                <c:pt idx="739">
                  <c:v>201.42</c:v>
                </c:pt>
                <c:pt idx="740">
                  <c:v>170.17</c:v>
                </c:pt>
                <c:pt idx="741">
                  <c:v>170.17</c:v>
                </c:pt>
                <c:pt idx="742">
                  <c:v>144.81</c:v>
                </c:pt>
                <c:pt idx="743">
                  <c:v>144.81</c:v>
                </c:pt>
                <c:pt idx="744">
                  <c:v>105.35</c:v>
                </c:pt>
                <c:pt idx="745">
                  <c:v>105.35</c:v>
                </c:pt>
                <c:pt idx="746">
                  <c:v>105.35</c:v>
                </c:pt>
                <c:pt idx="747">
                  <c:v>86.8</c:v>
                </c:pt>
                <c:pt idx="748">
                  <c:v>86.8</c:v>
                </c:pt>
                <c:pt idx="749">
                  <c:v>64.91</c:v>
                </c:pt>
                <c:pt idx="750">
                  <c:v>64.91</c:v>
                </c:pt>
                <c:pt idx="751">
                  <c:v>57.12</c:v>
                </c:pt>
                <c:pt idx="752">
                  <c:v>57.12</c:v>
                </c:pt>
                <c:pt idx="753">
                  <c:v>57.12</c:v>
                </c:pt>
                <c:pt idx="754">
                  <c:v>47.25</c:v>
                </c:pt>
                <c:pt idx="755">
                  <c:v>47.25</c:v>
                </c:pt>
                <c:pt idx="756">
                  <c:v>37.07</c:v>
                </c:pt>
                <c:pt idx="757">
                  <c:v>37.07</c:v>
                </c:pt>
                <c:pt idx="758">
                  <c:v>28.39</c:v>
                </c:pt>
                <c:pt idx="759">
                  <c:v>28.39</c:v>
                </c:pt>
                <c:pt idx="760">
                  <c:v>28.39</c:v>
                </c:pt>
                <c:pt idx="761">
                  <c:v>23.52</c:v>
                </c:pt>
                <c:pt idx="762">
                  <c:v>23.52</c:v>
                </c:pt>
                <c:pt idx="763">
                  <c:v>17.7</c:v>
                </c:pt>
                <c:pt idx="764">
                  <c:v>17.7</c:v>
                </c:pt>
                <c:pt idx="765">
                  <c:v>16.920000000000002</c:v>
                </c:pt>
                <c:pt idx="766">
                  <c:v>16.920000000000002</c:v>
                </c:pt>
                <c:pt idx="767">
                  <c:v>16.920000000000002</c:v>
                </c:pt>
                <c:pt idx="768">
                  <c:v>14.4</c:v>
                </c:pt>
                <c:pt idx="769">
                  <c:v>14.4</c:v>
                </c:pt>
                <c:pt idx="770">
                  <c:v>13.28</c:v>
                </c:pt>
                <c:pt idx="771">
                  <c:v>13.28</c:v>
                </c:pt>
                <c:pt idx="772">
                  <c:v>9.2899999999999991</c:v>
                </c:pt>
                <c:pt idx="773">
                  <c:v>9.2899999999999991</c:v>
                </c:pt>
                <c:pt idx="774">
                  <c:v>9.2899999999999991</c:v>
                </c:pt>
                <c:pt idx="775">
                  <c:v>8.85</c:v>
                </c:pt>
                <c:pt idx="776">
                  <c:v>8.85</c:v>
                </c:pt>
                <c:pt idx="777">
                  <c:v>7.05</c:v>
                </c:pt>
                <c:pt idx="778">
                  <c:v>7.05</c:v>
                </c:pt>
                <c:pt idx="779">
                  <c:v>6.03</c:v>
                </c:pt>
                <c:pt idx="780">
                  <c:v>6.03</c:v>
                </c:pt>
                <c:pt idx="781">
                  <c:v>6.03</c:v>
                </c:pt>
                <c:pt idx="782">
                  <c:v>4.5999999999999996</c:v>
                </c:pt>
                <c:pt idx="783">
                  <c:v>4.5999999999999996</c:v>
                </c:pt>
                <c:pt idx="784">
                  <c:v>3.03</c:v>
                </c:pt>
                <c:pt idx="785">
                  <c:v>3.03</c:v>
                </c:pt>
                <c:pt idx="786">
                  <c:v>2.38</c:v>
                </c:pt>
                <c:pt idx="787">
                  <c:v>2.38</c:v>
                </c:pt>
                <c:pt idx="788">
                  <c:v>2.38</c:v>
                </c:pt>
                <c:pt idx="789">
                  <c:v>2.48</c:v>
                </c:pt>
                <c:pt idx="790">
                  <c:v>2.48</c:v>
                </c:pt>
                <c:pt idx="791">
                  <c:v>2.66</c:v>
                </c:pt>
                <c:pt idx="792">
                  <c:v>2.66</c:v>
                </c:pt>
                <c:pt idx="793">
                  <c:v>2.31</c:v>
                </c:pt>
                <c:pt idx="794">
                  <c:v>2.31</c:v>
                </c:pt>
                <c:pt idx="795">
                  <c:v>2.31</c:v>
                </c:pt>
                <c:pt idx="796">
                  <c:v>2.48</c:v>
                </c:pt>
                <c:pt idx="797">
                  <c:v>2.48</c:v>
                </c:pt>
                <c:pt idx="798">
                  <c:v>2.35</c:v>
                </c:pt>
                <c:pt idx="799">
                  <c:v>2.35</c:v>
                </c:pt>
                <c:pt idx="800">
                  <c:v>2.79</c:v>
                </c:pt>
                <c:pt idx="801">
                  <c:v>2.79</c:v>
                </c:pt>
                <c:pt idx="802">
                  <c:v>2.79</c:v>
                </c:pt>
                <c:pt idx="803">
                  <c:v>2.04</c:v>
                </c:pt>
                <c:pt idx="804">
                  <c:v>2.04</c:v>
                </c:pt>
                <c:pt idx="805">
                  <c:v>0.92</c:v>
                </c:pt>
                <c:pt idx="806">
                  <c:v>0.92</c:v>
                </c:pt>
                <c:pt idx="807">
                  <c:v>3.4</c:v>
                </c:pt>
                <c:pt idx="808">
                  <c:v>3.4</c:v>
                </c:pt>
                <c:pt idx="809">
                  <c:v>3.4</c:v>
                </c:pt>
                <c:pt idx="810">
                  <c:v>3.4</c:v>
                </c:pt>
                <c:pt idx="811">
                  <c:v>3.4</c:v>
                </c:pt>
                <c:pt idx="812">
                  <c:v>3.4</c:v>
                </c:pt>
                <c:pt idx="813">
                  <c:v>3.4</c:v>
                </c:pt>
                <c:pt idx="814">
                  <c:v>6.03</c:v>
                </c:pt>
                <c:pt idx="815">
                  <c:v>6.03</c:v>
                </c:pt>
                <c:pt idx="816">
                  <c:v>6.03</c:v>
                </c:pt>
                <c:pt idx="817">
                  <c:v>6.03</c:v>
                </c:pt>
                <c:pt idx="818">
                  <c:v>6.03</c:v>
                </c:pt>
                <c:pt idx="819">
                  <c:v>6.03</c:v>
                </c:pt>
                <c:pt idx="820">
                  <c:v>6.03</c:v>
                </c:pt>
                <c:pt idx="821">
                  <c:v>7.62</c:v>
                </c:pt>
                <c:pt idx="822">
                  <c:v>7.62</c:v>
                </c:pt>
                <c:pt idx="823">
                  <c:v>7.62</c:v>
                </c:pt>
                <c:pt idx="824">
                  <c:v>7.62</c:v>
                </c:pt>
                <c:pt idx="825">
                  <c:v>7.62</c:v>
                </c:pt>
                <c:pt idx="826">
                  <c:v>7.62</c:v>
                </c:pt>
                <c:pt idx="827">
                  <c:v>7.62</c:v>
                </c:pt>
                <c:pt idx="828">
                  <c:v>9.8000000000000007</c:v>
                </c:pt>
                <c:pt idx="829">
                  <c:v>9.8000000000000007</c:v>
                </c:pt>
                <c:pt idx="830">
                  <c:v>9.8000000000000007</c:v>
                </c:pt>
                <c:pt idx="831">
                  <c:v>9.8000000000000007</c:v>
                </c:pt>
                <c:pt idx="832">
                  <c:v>9.8000000000000007</c:v>
                </c:pt>
                <c:pt idx="833">
                  <c:v>9.8000000000000007</c:v>
                </c:pt>
                <c:pt idx="834">
                  <c:v>9.8000000000000007</c:v>
                </c:pt>
                <c:pt idx="835">
                  <c:v>10.82</c:v>
                </c:pt>
                <c:pt idx="836">
                  <c:v>10.82</c:v>
                </c:pt>
                <c:pt idx="837">
                  <c:v>10.82</c:v>
                </c:pt>
                <c:pt idx="838">
                  <c:v>10.82</c:v>
                </c:pt>
                <c:pt idx="839">
                  <c:v>10.82</c:v>
                </c:pt>
                <c:pt idx="840">
                  <c:v>10.82</c:v>
                </c:pt>
                <c:pt idx="841">
                  <c:v>10.82</c:v>
                </c:pt>
                <c:pt idx="842">
                  <c:v>13.82</c:v>
                </c:pt>
                <c:pt idx="843">
                  <c:v>13.82</c:v>
                </c:pt>
                <c:pt idx="844">
                  <c:v>13.82</c:v>
                </c:pt>
                <c:pt idx="845">
                  <c:v>13.82</c:v>
                </c:pt>
                <c:pt idx="846">
                  <c:v>13.82</c:v>
                </c:pt>
                <c:pt idx="847">
                  <c:v>23.11</c:v>
                </c:pt>
                <c:pt idx="848">
                  <c:v>23.11</c:v>
                </c:pt>
                <c:pt idx="849">
                  <c:v>9.26</c:v>
                </c:pt>
                <c:pt idx="850">
                  <c:v>9.26</c:v>
                </c:pt>
                <c:pt idx="851">
                  <c:v>9.26</c:v>
                </c:pt>
                <c:pt idx="852">
                  <c:v>9.26</c:v>
                </c:pt>
                <c:pt idx="853">
                  <c:v>9.26</c:v>
                </c:pt>
                <c:pt idx="854">
                  <c:v>15.11</c:v>
                </c:pt>
                <c:pt idx="855">
                  <c:v>15.11</c:v>
                </c:pt>
                <c:pt idx="856">
                  <c:v>15.11</c:v>
                </c:pt>
                <c:pt idx="857">
                  <c:v>15.11</c:v>
                </c:pt>
                <c:pt idx="858">
                  <c:v>15.11</c:v>
                </c:pt>
                <c:pt idx="859">
                  <c:v>15.11</c:v>
                </c:pt>
                <c:pt idx="860">
                  <c:v>15.11</c:v>
                </c:pt>
                <c:pt idx="861">
                  <c:v>15.59</c:v>
                </c:pt>
                <c:pt idx="862">
                  <c:v>15.59</c:v>
                </c:pt>
                <c:pt idx="863">
                  <c:v>15.59</c:v>
                </c:pt>
                <c:pt idx="864">
                  <c:v>15.59</c:v>
                </c:pt>
                <c:pt idx="865">
                  <c:v>15.59</c:v>
                </c:pt>
                <c:pt idx="866">
                  <c:v>15.59</c:v>
                </c:pt>
                <c:pt idx="867">
                  <c:v>15.59</c:v>
                </c:pt>
                <c:pt idx="868">
                  <c:v>22.87</c:v>
                </c:pt>
                <c:pt idx="869">
                  <c:v>22.87</c:v>
                </c:pt>
                <c:pt idx="870">
                  <c:v>22.87</c:v>
                </c:pt>
                <c:pt idx="871">
                  <c:v>22.87</c:v>
                </c:pt>
                <c:pt idx="872">
                  <c:v>22.87</c:v>
                </c:pt>
                <c:pt idx="873">
                  <c:v>22.87</c:v>
                </c:pt>
                <c:pt idx="874">
                  <c:v>22.87</c:v>
                </c:pt>
                <c:pt idx="875">
                  <c:v>19.2</c:v>
                </c:pt>
                <c:pt idx="876">
                  <c:v>19.2</c:v>
                </c:pt>
                <c:pt idx="877">
                  <c:v>19.2</c:v>
                </c:pt>
                <c:pt idx="878">
                  <c:v>19.2</c:v>
                </c:pt>
                <c:pt idx="879">
                  <c:v>19.2</c:v>
                </c:pt>
                <c:pt idx="880">
                  <c:v>19.2</c:v>
                </c:pt>
                <c:pt idx="881">
                  <c:v>19.2</c:v>
                </c:pt>
                <c:pt idx="882">
                  <c:v>20.22</c:v>
                </c:pt>
                <c:pt idx="883">
                  <c:v>20.22</c:v>
                </c:pt>
                <c:pt idx="884">
                  <c:v>20.22</c:v>
                </c:pt>
                <c:pt idx="885">
                  <c:v>20.22</c:v>
                </c:pt>
                <c:pt idx="886">
                  <c:v>20.22</c:v>
                </c:pt>
                <c:pt idx="887">
                  <c:v>20.22</c:v>
                </c:pt>
                <c:pt idx="888">
                  <c:v>20.22</c:v>
                </c:pt>
                <c:pt idx="889">
                  <c:v>24.24</c:v>
                </c:pt>
                <c:pt idx="890">
                  <c:v>24.24</c:v>
                </c:pt>
                <c:pt idx="891">
                  <c:v>24.24</c:v>
                </c:pt>
                <c:pt idx="892">
                  <c:v>24.24</c:v>
                </c:pt>
                <c:pt idx="893">
                  <c:v>24.24</c:v>
                </c:pt>
                <c:pt idx="894">
                  <c:v>24.24</c:v>
                </c:pt>
                <c:pt idx="895">
                  <c:v>24.24</c:v>
                </c:pt>
                <c:pt idx="896">
                  <c:v>26.21</c:v>
                </c:pt>
                <c:pt idx="897">
                  <c:v>26.21</c:v>
                </c:pt>
                <c:pt idx="898">
                  <c:v>26.21</c:v>
                </c:pt>
                <c:pt idx="899">
                  <c:v>26.21</c:v>
                </c:pt>
                <c:pt idx="900">
                  <c:v>26.21</c:v>
                </c:pt>
                <c:pt idx="901">
                  <c:v>26.21</c:v>
                </c:pt>
                <c:pt idx="902">
                  <c:v>26.21</c:v>
                </c:pt>
                <c:pt idx="903">
                  <c:v>35.71</c:v>
                </c:pt>
                <c:pt idx="904">
                  <c:v>35.71</c:v>
                </c:pt>
                <c:pt idx="905">
                  <c:v>35.71</c:v>
                </c:pt>
                <c:pt idx="906">
                  <c:v>35.71</c:v>
                </c:pt>
                <c:pt idx="907">
                  <c:v>35.71</c:v>
                </c:pt>
                <c:pt idx="908">
                  <c:v>35.71</c:v>
                </c:pt>
                <c:pt idx="909">
                  <c:v>35.71</c:v>
                </c:pt>
                <c:pt idx="910">
                  <c:v>37.07</c:v>
                </c:pt>
                <c:pt idx="911">
                  <c:v>37.07</c:v>
                </c:pt>
                <c:pt idx="912">
                  <c:v>37.07</c:v>
                </c:pt>
                <c:pt idx="913">
                  <c:v>37.07</c:v>
                </c:pt>
                <c:pt idx="914">
                  <c:v>37.07</c:v>
                </c:pt>
                <c:pt idx="915">
                  <c:v>37.07</c:v>
                </c:pt>
                <c:pt idx="916">
                  <c:v>37.07</c:v>
                </c:pt>
                <c:pt idx="917">
                  <c:v>36.56</c:v>
                </c:pt>
                <c:pt idx="918">
                  <c:v>36.56</c:v>
                </c:pt>
                <c:pt idx="919">
                  <c:v>36.56</c:v>
                </c:pt>
                <c:pt idx="920">
                  <c:v>36.56</c:v>
                </c:pt>
                <c:pt idx="921">
                  <c:v>36.56</c:v>
                </c:pt>
                <c:pt idx="922">
                  <c:v>36.56</c:v>
                </c:pt>
                <c:pt idx="923">
                  <c:v>36.56</c:v>
                </c:pt>
                <c:pt idx="924">
                  <c:v>32.68</c:v>
                </c:pt>
                <c:pt idx="925">
                  <c:v>32.68</c:v>
                </c:pt>
                <c:pt idx="926">
                  <c:v>32.68</c:v>
                </c:pt>
                <c:pt idx="927">
                  <c:v>32.68</c:v>
                </c:pt>
                <c:pt idx="928">
                  <c:v>32.68</c:v>
                </c:pt>
                <c:pt idx="929">
                  <c:v>32.68</c:v>
                </c:pt>
                <c:pt idx="930">
                  <c:v>32.68</c:v>
                </c:pt>
                <c:pt idx="931">
                  <c:v>32.07</c:v>
                </c:pt>
                <c:pt idx="932">
                  <c:v>32.07</c:v>
                </c:pt>
                <c:pt idx="933">
                  <c:v>32.07</c:v>
                </c:pt>
                <c:pt idx="934">
                  <c:v>32.07</c:v>
                </c:pt>
                <c:pt idx="935">
                  <c:v>32.07</c:v>
                </c:pt>
                <c:pt idx="936">
                  <c:v>32.07</c:v>
                </c:pt>
                <c:pt idx="937">
                  <c:v>32.07</c:v>
                </c:pt>
                <c:pt idx="938">
                  <c:v>26.24</c:v>
                </c:pt>
                <c:pt idx="939">
                  <c:v>26.24</c:v>
                </c:pt>
                <c:pt idx="940">
                  <c:v>26.24</c:v>
                </c:pt>
                <c:pt idx="941">
                  <c:v>26.24</c:v>
                </c:pt>
                <c:pt idx="942">
                  <c:v>26.24</c:v>
                </c:pt>
                <c:pt idx="943">
                  <c:v>26.24</c:v>
                </c:pt>
                <c:pt idx="944">
                  <c:v>26.24</c:v>
                </c:pt>
                <c:pt idx="945">
                  <c:v>24.68</c:v>
                </c:pt>
                <c:pt idx="946">
                  <c:v>24.68</c:v>
                </c:pt>
                <c:pt idx="947">
                  <c:v>24.68</c:v>
                </c:pt>
                <c:pt idx="948">
                  <c:v>24.68</c:v>
                </c:pt>
                <c:pt idx="949">
                  <c:v>24.68</c:v>
                </c:pt>
                <c:pt idx="950">
                  <c:v>24.68</c:v>
                </c:pt>
                <c:pt idx="951">
                  <c:v>24.68</c:v>
                </c:pt>
                <c:pt idx="952">
                  <c:v>27.95</c:v>
                </c:pt>
                <c:pt idx="953">
                  <c:v>27.95</c:v>
                </c:pt>
                <c:pt idx="954">
                  <c:v>27.95</c:v>
                </c:pt>
                <c:pt idx="955">
                  <c:v>27.95</c:v>
                </c:pt>
                <c:pt idx="956">
                  <c:v>27.95</c:v>
                </c:pt>
                <c:pt idx="957">
                  <c:v>27.95</c:v>
                </c:pt>
                <c:pt idx="958">
                  <c:v>27.95</c:v>
                </c:pt>
                <c:pt idx="959">
                  <c:v>22.13</c:v>
                </c:pt>
                <c:pt idx="960">
                  <c:v>22.13</c:v>
                </c:pt>
                <c:pt idx="961">
                  <c:v>22.13</c:v>
                </c:pt>
                <c:pt idx="962">
                  <c:v>22.13</c:v>
                </c:pt>
                <c:pt idx="963">
                  <c:v>22.13</c:v>
                </c:pt>
                <c:pt idx="964">
                  <c:v>22.13</c:v>
                </c:pt>
                <c:pt idx="965">
                  <c:v>22.13</c:v>
                </c:pt>
                <c:pt idx="966">
                  <c:v>20.22</c:v>
                </c:pt>
                <c:pt idx="967">
                  <c:v>20.22</c:v>
                </c:pt>
                <c:pt idx="968">
                  <c:v>20.22</c:v>
                </c:pt>
                <c:pt idx="969">
                  <c:v>20.22</c:v>
                </c:pt>
                <c:pt idx="970">
                  <c:v>20.22</c:v>
                </c:pt>
                <c:pt idx="971">
                  <c:v>20.22</c:v>
                </c:pt>
                <c:pt idx="972">
                  <c:v>20.22</c:v>
                </c:pt>
                <c:pt idx="973">
                  <c:v>13.51</c:v>
                </c:pt>
                <c:pt idx="974">
                  <c:v>13.51</c:v>
                </c:pt>
                <c:pt idx="975">
                  <c:v>13.51</c:v>
                </c:pt>
                <c:pt idx="976">
                  <c:v>13.51</c:v>
                </c:pt>
                <c:pt idx="977">
                  <c:v>13.51</c:v>
                </c:pt>
                <c:pt idx="978">
                  <c:v>13.51</c:v>
                </c:pt>
                <c:pt idx="979">
                  <c:v>13.51</c:v>
                </c:pt>
                <c:pt idx="980">
                  <c:v>12.83</c:v>
                </c:pt>
                <c:pt idx="981">
                  <c:v>12.83</c:v>
                </c:pt>
                <c:pt idx="982">
                  <c:v>12.83</c:v>
                </c:pt>
                <c:pt idx="983">
                  <c:v>12.83</c:v>
                </c:pt>
                <c:pt idx="984">
                  <c:v>12.83</c:v>
                </c:pt>
                <c:pt idx="985">
                  <c:v>12.83</c:v>
                </c:pt>
                <c:pt idx="986">
                  <c:v>12.83</c:v>
                </c:pt>
                <c:pt idx="987">
                  <c:v>8.24</c:v>
                </c:pt>
                <c:pt idx="988">
                  <c:v>8.24</c:v>
                </c:pt>
                <c:pt idx="989">
                  <c:v>8.24</c:v>
                </c:pt>
                <c:pt idx="990">
                  <c:v>8.24</c:v>
                </c:pt>
                <c:pt idx="991">
                  <c:v>8.24</c:v>
                </c:pt>
                <c:pt idx="992">
                  <c:v>8.24</c:v>
                </c:pt>
                <c:pt idx="993">
                  <c:v>8.24</c:v>
                </c:pt>
                <c:pt idx="994">
                  <c:v>13.92</c:v>
                </c:pt>
                <c:pt idx="995">
                  <c:v>13.92</c:v>
                </c:pt>
                <c:pt idx="996">
                  <c:v>13.92</c:v>
                </c:pt>
                <c:pt idx="997">
                  <c:v>13.92</c:v>
                </c:pt>
                <c:pt idx="998">
                  <c:v>13.92</c:v>
                </c:pt>
                <c:pt idx="999">
                  <c:v>13.92</c:v>
                </c:pt>
                <c:pt idx="1000">
                  <c:v>13.92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63D7-423E-8E18-9CB8EB2D8AA0}"/>
            </c:ext>
          </c:extLst>
        </c:ser>
        <c:ser>
          <c:idx val="17"/>
          <c:order val="17"/>
          <c:tx>
            <c:strRef>
              <c:f>COVID_practice_2a!$S$1</c:f>
              <c:strCache>
                <c:ptCount val="1"/>
                <c:pt idx="0">
                  <c:v>KY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COVID_practice_2a!$S$2:$S$1002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0.02</c:v>
                </c:pt>
                <c:pt idx="50">
                  <c:v>0.02</c:v>
                </c:pt>
                <c:pt idx="51">
                  <c:v>0.02</c:v>
                </c:pt>
                <c:pt idx="52">
                  <c:v>0.04</c:v>
                </c:pt>
                <c:pt idx="53">
                  <c:v>7.0000000000000007E-2</c:v>
                </c:pt>
                <c:pt idx="54">
                  <c:v>0.09</c:v>
                </c:pt>
                <c:pt idx="55">
                  <c:v>0.11</c:v>
                </c:pt>
                <c:pt idx="56">
                  <c:v>0.13</c:v>
                </c:pt>
                <c:pt idx="57">
                  <c:v>0.18</c:v>
                </c:pt>
                <c:pt idx="58">
                  <c:v>0.27</c:v>
                </c:pt>
                <c:pt idx="59">
                  <c:v>0.33</c:v>
                </c:pt>
                <c:pt idx="60">
                  <c:v>0.35</c:v>
                </c:pt>
                <c:pt idx="61">
                  <c:v>0.4</c:v>
                </c:pt>
                <c:pt idx="62">
                  <c:v>0.62</c:v>
                </c:pt>
                <c:pt idx="63">
                  <c:v>0.75</c:v>
                </c:pt>
                <c:pt idx="64">
                  <c:v>0.91</c:v>
                </c:pt>
                <c:pt idx="65">
                  <c:v>0.95</c:v>
                </c:pt>
                <c:pt idx="66">
                  <c:v>1.22</c:v>
                </c:pt>
                <c:pt idx="67">
                  <c:v>1.38</c:v>
                </c:pt>
                <c:pt idx="68">
                  <c:v>1.4</c:v>
                </c:pt>
                <c:pt idx="69">
                  <c:v>1.46</c:v>
                </c:pt>
                <c:pt idx="70">
                  <c:v>1.73</c:v>
                </c:pt>
                <c:pt idx="71">
                  <c:v>1.84</c:v>
                </c:pt>
                <c:pt idx="72">
                  <c:v>2.2000000000000002</c:v>
                </c:pt>
                <c:pt idx="73">
                  <c:v>2.17</c:v>
                </c:pt>
                <c:pt idx="74">
                  <c:v>2.2799999999999998</c:v>
                </c:pt>
                <c:pt idx="75">
                  <c:v>2.42</c:v>
                </c:pt>
                <c:pt idx="76">
                  <c:v>2.48</c:v>
                </c:pt>
                <c:pt idx="77">
                  <c:v>2.62</c:v>
                </c:pt>
                <c:pt idx="78">
                  <c:v>2.68</c:v>
                </c:pt>
                <c:pt idx="79">
                  <c:v>2.42</c:v>
                </c:pt>
                <c:pt idx="80">
                  <c:v>2.37</c:v>
                </c:pt>
                <c:pt idx="81">
                  <c:v>2.35</c:v>
                </c:pt>
                <c:pt idx="82">
                  <c:v>2.37</c:v>
                </c:pt>
                <c:pt idx="83">
                  <c:v>2.37</c:v>
                </c:pt>
                <c:pt idx="84">
                  <c:v>2.2200000000000002</c:v>
                </c:pt>
                <c:pt idx="85">
                  <c:v>2.11</c:v>
                </c:pt>
                <c:pt idx="86">
                  <c:v>2.2200000000000002</c:v>
                </c:pt>
                <c:pt idx="87">
                  <c:v>2.2799999999999998</c:v>
                </c:pt>
                <c:pt idx="88">
                  <c:v>2.4</c:v>
                </c:pt>
                <c:pt idx="89">
                  <c:v>2.6</c:v>
                </c:pt>
                <c:pt idx="90">
                  <c:v>2.5099999999999998</c:v>
                </c:pt>
                <c:pt idx="91">
                  <c:v>2.77</c:v>
                </c:pt>
                <c:pt idx="92">
                  <c:v>2.95</c:v>
                </c:pt>
                <c:pt idx="93">
                  <c:v>3.22</c:v>
                </c:pt>
                <c:pt idx="94">
                  <c:v>3.5</c:v>
                </c:pt>
                <c:pt idx="95">
                  <c:v>3.75</c:v>
                </c:pt>
                <c:pt idx="96">
                  <c:v>3.75</c:v>
                </c:pt>
                <c:pt idx="97">
                  <c:v>3.82</c:v>
                </c:pt>
                <c:pt idx="98">
                  <c:v>3.95</c:v>
                </c:pt>
                <c:pt idx="99">
                  <c:v>4.13</c:v>
                </c:pt>
                <c:pt idx="100">
                  <c:v>4.55</c:v>
                </c:pt>
                <c:pt idx="101">
                  <c:v>4.6100000000000003</c:v>
                </c:pt>
                <c:pt idx="102">
                  <c:v>4.41</c:v>
                </c:pt>
                <c:pt idx="103">
                  <c:v>4.37</c:v>
                </c:pt>
                <c:pt idx="104">
                  <c:v>4.84</c:v>
                </c:pt>
                <c:pt idx="105">
                  <c:v>5.04</c:v>
                </c:pt>
                <c:pt idx="106">
                  <c:v>4.95</c:v>
                </c:pt>
                <c:pt idx="107">
                  <c:v>4.55</c:v>
                </c:pt>
                <c:pt idx="108">
                  <c:v>4.3899999999999997</c:v>
                </c:pt>
                <c:pt idx="109">
                  <c:v>4.37</c:v>
                </c:pt>
                <c:pt idx="110">
                  <c:v>4.33</c:v>
                </c:pt>
                <c:pt idx="111">
                  <c:v>4.08</c:v>
                </c:pt>
                <c:pt idx="112">
                  <c:v>3.95</c:v>
                </c:pt>
                <c:pt idx="113">
                  <c:v>4.0199999999999996</c:v>
                </c:pt>
                <c:pt idx="114">
                  <c:v>4.28</c:v>
                </c:pt>
                <c:pt idx="115">
                  <c:v>4.4800000000000004</c:v>
                </c:pt>
                <c:pt idx="116">
                  <c:v>4.41</c:v>
                </c:pt>
                <c:pt idx="117">
                  <c:v>4.4400000000000004</c:v>
                </c:pt>
                <c:pt idx="118">
                  <c:v>4.41</c:v>
                </c:pt>
                <c:pt idx="119">
                  <c:v>4.1900000000000004</c:v>
                </c:pt>
                <c:pt idx="120">
                  <c:v>4.0599999999999996</c:v>
                </c:pt>
                <c:pt idx="121">
                  <c:v>3.75</c:v>
                </c:pt>
                <c:pt idx="122">
                  <c:v>3.48</c:v>
                </c:pt>
                <c:pt idx="123">
                  <c:v>3.57</c:v>
                </c:pt>
                <c:pt idx="124">
                  <c:v>3.28</c:v>
                </c:pt>
                <c:pt idx="125">
                  <c:v>3.22</c:v>
                </c:pt>
                <c:pt idx="126">
                  <c:v>3.08</c:v>
                </c:pt>
                <c:pt idx="127">
                  <c:v>3.11</c:v>
                </c:pt>
                <c:pt idx="128">
                  <c:v>3.48</c:v>
                </c:pt>
                <c:pt idx="129">
                  <c:v>3.48</c:v>
                </c:pt>
                <c:pt idx="130">
                  <c:v>3.39</c:v>
                </c:pt>
                <c:pt idx="131">
                  <c:v>3.77</c:v>
                </c:pt>
                <c:pt idx="132">
                  <c:v>3.95</c:v>
                </c:pt>
                <c:pt idx="133">
                  <c:v>4.24</c:v>
                </c:pt>
                <c:pt idx="134">
                  <c:v>4.28</c:v>
                </c:pt>
                <c:pt idx="135">
                  <c:v>4.17</c:v>
                </c:pt>
                <c:pt idx="136">
                  <c:v>4.55</c:v>
                </c:pt>
                <c:pt idx="137">
                  <c:v>4.46</c:v>
                </c:pt>
                <c:pt idx="138">
                  <c:v>4.41</c:v>
                </c:pt>
                <c:pt idx="139">
                  <c:v>4.4800000000000004</c:v>
                </c:pt>
                <c:pt idx="140">
                  <c:v>4.37</c:v>
                </c:pt>
                <c:pt idx="141">
                  <c:v>3.99</c:v>
                </c:pt>
                <c:pt idx="142">
                  <c:v>4.08</c:v>
                </c:pt>
                <c:pt idx="143">
                  <c:v>4.0999999999999996</c:v>
                </c:pt>
                <c:pt idx="144">
                  <c:v>4.1500000000000004</c:v>
                </c:pt>
                <c:pt idx="145">
                  <c:v>4.37</c:v>
                </c:pt>
                <c:pt idx="146">
                  <c:v>4.3</c:v>
                </c:pt>
                <c:pt idx="147">
                  <c:v>4.3</c:v>
                </c:pt>
                <c:pt idx="148">
                  <c:v>4.88</c:v>
                </c:pt>
                <c:pt idx="149">
                  <c:v>4.75</c:v>
                </c:pt>
                <c:pt idx="150">
                  <c:v>4.66</c:v>
                </c:pt>
                <c:pt idx="151">
                  <c:v>4.7699999999999996</c:v>
                </c:pt>
                <c:pt idx="152">
                  <c:v>4.53</c:v>
                </c:pt>
                <c:pt idx="153">
                  <c:v>4.57</c:v>
                </c:pt>
                <c:pt idx="154">
                  <c:v>4.75</c:v>
                </c:pt>
                <c:pt idx="155">
                  <c:v>4.99</c:v>
                </c:pt>
                <c:pt idx="156">
                  <c:v>5.0999999999999996</c:v>
                </c:pt>
                <c:pt idx="157">
                  <c:v>5.41</c:v>
                </c:pt>
                <c:pt idx="158">
                  <c:v>5.35</c:v>
                </c:pt>
                <c:pt idx="159">
                  <c:v>5.57</c:v>
                </c:pt>
                <c:pt idx="160">
                  <c:v>5.9</c:v>
                </c:pt>
                <c:pt idx="161">
                  <c:v>5.9</c:v>
                </c:pt>
                <c:pt idx="162">
                  <c:v>6.01</c:v>
                </c:pt>
                <c:pt idx="163">
                  <c:v>6.48</c:v>
                </c:pt>
                <c:pt idx="164">
                  <c:v>6.39</c:v>
                </c:pt>
                <c:pt idx="165">
                  <c:v>6.79</c:v>
                </c:pt>
                <c:pt idx="166">
                  <c:v>6.99</c:v>
                </c:pt>
                <c:pt idx="167">
                  <c:v>7.16</c:v>
                </c:pt>
                <c:pt idx="168">
                  <c:v>7.96</c:v>
                </c:pt>
                <c:pt idx="169">
                  <c:v>8.19</c:v>
                </c:pt>
                <c:pt idx="170">
                  <c:v>8.76</c:v>
                </c:pt>
                <c:pt idx="171">
                  <c:v>9.83</c:v>
                </c:pt>
                <c:pt idx="172">
                  <c:v>10.87</c:v>
                </c:pt>
                <c:pt idx="173">
                  <c:v>10.98</c:v>
                </c:pt>
                <c:pt idx="174">
                  <c:v>11.42</c:v>
                </c:pt>
                <c:pt idx="175">
                  <c:v>11.49</c:v>
                </c:pt>
                <c:pt idx="176">
                  <c:v>12.31</c:v>
                </c:pt>
                <c:pt idx="177">
                  <c:v>12.56</c:v>
                </c:pt>
                <c:pt idx="178">
                  <c:v>12.38</c:v>
                </c:pt>
                <c:pt idx="179">
                  <c:v>13.66</c:v>
                </c:pt>
                <c:pt idx="180">
                  <c:v>13.82</c:v>
                </c:pt>
                <c:pt idx="181">
                  <c:v>13.8</c:v>
                </c:pt>
                <c:pt idx="182">
                  <c:v>14.64</c:v>
                </c:pt>
                <c:pt idx="183">
                  <c:v>14.75</c:v>
                </c:pt>
                <c:pt idx="184">
                  <c:v>15.42</c:v>
                </c:pt>
                <c:pt idx="185">
                  <c:v>16.059999999999999</c:v>
                </c:pt>
                <c:pt idx="186">
                  <c:v>14.37</c:v>
                </c:pt>
                <c:pt idx="187">
                  <c:v>14.26</c:v>
                </c:pt>
                <c:pt idx="188">
                  <c:v>14.51</c:v>
                </c:pt>
                <c:pt idx="189">
                  <c:v>13.66</c:v>
                </c:pt>
                <c:pt idx="190">
                  <c:v>13.6</c:v>
                </c:pt>
                <c:pt idx="191">
                  <c:v>13.46</c:v>
                </c:pt>
                <c:pt idx="192">
                  <c:v>12.95</c:v>
                </c:pt>
                <c:pt idx="193">
                  <c:v>12.87</c:v>
                </c:pt>
                <c:pt idx="194">
                  <c:v>13.15</c:v>
                </c:pt>
                <c:pt idx="195">
                  <c:v>13.64</c:v>
                </c:pt>
                <c:pt idx="196">
                  <c:v>14.02</c:v>
                </c:pt>
                <c:pt idx="197">
                  <c:v>14.13</c:v>
                </c:pt>
                <c:pt idx="198">
                  <c:v>13.66</c:v>
                </c:pt>
                <c:pt idx="199">
                  <c:v>14.13</c:v>
                </c:pt>
                <c:pt idx="200">
                  <c:v>13.93</c:v>
                </c:pt>
                <c:pt idx="201">
                  <c:v>13.22</c:v>
                </c:pt>
                <c:pt idx="202">
                  <c:v>14</c:v>
                </c:pt>
                <c:pt idx="203">
                  <c:v>14.46</c:v>
                </c:pt>
                <c:pt idx="204">
                  <c:v>14.93</c:v>
                </c:pt>
                <c:pt idx="205">
                  <c:v>15.35</c:v>
                </c:pt>
                <c:pt idx="206">
                  <c:v>14.82</c:v>
                </c:pt>
                <c:pt idx="207">
                  <c:v>15.13</c:v>
                </c:pt>
                <c:pt idx="208">
                  <c:v>15.9</c:v>
                </c:pt>
                <c:pt idx="209">
                  <c:v>15.02</c:v>
                </c:pt>
                <c:pt idx="210">
                  <c:v>14.64</c:v>
                </c:pt>
                <c:pt idx="211">
                  <c:v>14.68</c:v>
                </c:pt>
                <c:pt idx="212">
                  <c:v>14.29</c:v>
                </c:pt>
                <c:pt idx="213">
                  <c:v>14.77</c:v>
                </c:pt>
                <c:pt idx="214">
                  <c:v>15.04</c:v>
                </c:pt>
                <c:pt idx="215">
                  <c:v>14.77</c:v>
                </c:pt>
                <c:pt idx="216">
                  <c:v>14.73</c:v>
                </c:pt>
                <c:pt idx="217">
                  <c:v>15.02</c:v>
                </c:pt>
                <c:pt idx="218">
                  <c:v>14.91</c:v>
                </c:pt>
                <c:pt idx="219">
                  <c:v>15.37</c:v>
                </c:pt>
                <c:pt idx="220">
                  <c:v>15.53</c:v>
                </c:pt>
                <c:pt idx="221">
                  <c:v>15.59</c:v>
                </c:pt>
                <c:pt idx="222">
                  <c:v>15.33</c:v>
                </c:pt>
                <c:pt idx="223">
                  <c:v>15.88</c:v>
                </c:pt>
                <c:pt idx="224">
                  <c:v>16.100000000000001</c:v>
                </c:pt>
                <c:pt idx="225">
                  <c:v>16.350000000000001</c:v>
                </c:pt>
                <c:pt idx="226">
                  <c:v>16.260000000000002</c:v>
                </c:pt>
                <c:pt idx="227">
                  <c:v>15.95</c:v>
                </c:pt>
                <c:pt idx="228">
                  <c:v>15.9</c:v>
                </c:pt>
                <c:pt idx="229">
                  <c:v>16.059999999999999</c:v>
                </c:pt>
                <c:pt idx="230">
                  <c:v>14.24</c:v>
                </c:pt>
                <c:pt idx="231">
                  <c:v>13.58</c:v>
                </c:pt>
                <c:pt idx="232">
                  <c:v>13.31</c:v>
                </c:pt>
                <c:pt idx="233">
                  <c:v>13.55</c:v>
                </c:pt>
                <c:pt idx="234">
                  <c:v>13.78</c:v>
                </c:pt>
                <c:pt idx="235">
                  <c:v>14</c:v>
                </c:pt>
                <c:pt idx="236">
                  <c:v>14.24</c:v>
                </c:pt>
                <c:pt idx="237">
                  <c:v>15.46</c:v>
                </c:pt>
                <c:pt idx="238">
                  <c:v>15.86</c:v>
                </c:pt>
                <c:pt idx="239">
                  <c:v>15.06</c:v>
                </c:pt>
                <c:pt idx="240">
                  <c:v>14.71</c:v>
                </c:pt>
                <c:pt idx="241">
                  <c:v>14.73</c:v>
                </c:pt>
                <c:pt idx="242">
                  <c:v>14.31</c:v>
                </c:pt>
                <c:pt idx="243">
                  <c:v>14.24</c:v>
                </c:pt>
                <c:pt idx="244">
                  <c:v>14.11</c:v>
                </c:pt>
                <c:pt idx="245">
                  <c:v>14.42</c:v>
                </c:pt>
                <c:pt idx="246">
                  <c:v>14.71</c:v>
                </c:pt>
                <c:pt idx="247">
                  <c:v>14.97</c:v>
                </c:pt>
                <c:pt idx="248">
                  <c:v>15.11</c:v>
                </c:pt>
                <c:pt idx="249">
                  <c:v>15.28</c:v>
                </c:pt>
                <c:pt idx="250">
                  <c:v>15.44</c:v>
                </c:pt>
                <c:pt idx="251">
                  <c:v>16.3</c:v>
                </c:pt>
                <c:pt idx="252">
                  <c:v>16.190000000000001</c:v>
                </c:pt>
                <c:pt idx="253">
                  <c:v>16.46</c:v>
                </c:pt>
                <c:pt idx="254">
                  <c:v>16.55</c:v>
                </c:pt>
                <c:pt idx="255">
                  <c:v>16.84</c:v>
                </c:pt>
                <c:pt idx="256">
                  <c:v>17.239999999999998</c:v>
                </c:pt>
                <c:pt idx="257">
                  <c:v>17.3</c:v>
                </c:pt>
                <c:pt idx="258">
                  <c:v>17.239999999999998</c:v>
                </c:pt>
                <c:pt idx="259">
                  <c:v>17.41</c:v>
                </c:pt>
                <c:pt idx="260">
                  <c:v>17.97</c:v>
                </c:pt>
                <c:pt idx="261">
                  <c:v>18.899999999999999</c:v>
                </c:pt>
                <c:pt idx="262">
                  <c:v>18.88</c:v>
                </c:pt>
                <c:pt idx="263">
                  <c:v>19.52</c:v>
                </c:pt>
                <c:pt idx="264">
                  <c:v>20.190000000000001</c:v>
                </c:pt>
                <c:pt idx="265">
                  <c:v>19.989999999999998</c:v>
                </c:pt>
                <c:pt idx="266">
                  <c:v>21.61</c:v>
                </c:pt>
                <c:pt idx="267">
                  <c:v>22.67</c:v>
                </c:pt>
                <c:pt idx="268">
                  <c:v>22.58</c:v>
                </c:pt>
                <c:pt idx="269">
                  <c:v>23.65</c:v>
                </c:pt>
                <c:pt idx="270">
                  <c:v>23.67</c:v>
                </c:pt>
                <c:pt idx="271">
                  <c:v>23.74</c:v>
                </c:pt>
                <c:pt idx="272">
                  <c:v>25.58</c:v>
                </c:pt>
                <c:pt idx="273">
                  <c:v>24.91</c:v>
                </c:pt>
                <c:pt idx="274">
                  <c:v>25.07</c:v>
                </c:pt>
                <c:pt idx="275">
                  <c:v>26.37</c:v>
                </c:pt>
                <c:pt idx="276">
                  <c:v>27.75</c:v>
                </c:pt>
                <c:pt idx="277">
                  <c:v>28.64</c:v>
                </c:pt>
                <c:pt idx="278">
                  <c:v>28.9</c:v>
                </c:pt>
                <c:pt idx="279">
                  <c:v>30.26</c:v>
                </c:pt>
                <c:pt idx="280">
                  <c:v>32.56</c:v>
                </c:pt>
                <c:pt idx="281">
                  <c:v>34.229999999999997</c:v>
                </c:pt>
                <c:pt idx="282">
                  <c:v>35.49</c:v>
                </c:pt>
                <c:pt idx="283">
                  <c:v>35.82</c:v>
                </c:pt>
                <c:pt idx="284">
                  <c:v>36.96</c:v>
                </c:pt>
                <c:pt idx="285">
                  <c:v>38.090000000000003</c:v>
                </c:pt>
                <c:pt idx="286">
                  <c:v>37.82</c:v>
                </c:pt>
                <c:pt idx="287">
                  <c:v>37.24</c:v>
                </c:pt>
                <c:pt idx="288">
                  <c:v>38.799999999999997</c:v>
                </c:pt>
                <c:pt idx="289">
                  <c:v>39.71</c:v>
                </c:pt>
                <c:pt idx="290">
                  <c:v>41.13</c:v>
                </c:pt>
                <c:pt idx="291">
                  <c:v>40.44</c:v>
                </c:pt>
                <c:pt idx="292">
                  <c:v>42.66</c:v>
                </c:pt>
                <c:pt idx="293">
                  <c:v>44.99</c:v>
                </c:pt>
                <c:pt idx="294">
                  <c:v>48.05</c:v>
                </c:pt>
                <c:pt idx="295">
                  <c:v>49.22</c:v>
                </c:pt>
                <c:pt idx="296">
                  <c:v>53.04</c:v>
                </c:pt>
                <c:pt idx="297">
                  <c:v>54.97</c:v>
                </c:pt>
                <c:pt idx="298">
                  <c:v>56.06</c:v>
                </c:pt>
                <c:pt idx="299">
                  <c:v>55.86</c:v>
                </c:pt>
                <c:pt idx="300">
                  <c:v>58.07</c:v>
                </c:pt>
                <c:pt idx="301">
                  <c:v>59.23</c:v>
                </c:pt>
                <c:pt idx="302">
                  <c:v>63.8</c:v>
                </c:pt>
                <c:pt idx="303">
                  <c:v>65.53</c:v>
                </c:pt>
                <c:pt idx="304">
                  <c:v>67.83</c:v>
                </c:pt>
                <c:pt idx="305">
                  <c:v>69.430000000000007</c:v>
                </c:pt>
                <c:pt idx="306">
                  <c:v>71.47</c:v>
                </c:pt>
                <c:pt idx="307">
                  <c:v>71.16</c:v>
                </c:pt>
                <c:pt idx="308">
                  <c:v>72.34</c:v>
                </c:pt>
                <c:pt idx="309">
                  <c:v>69.94</c:v>
                </c:pt>
                <c:pt idx="310">
                  <c:v>63.73</c:v>
                </c:pt>
                <c:pt idx="311">
                  <c:v>59.98</c:v>
                </c:pt>
                <c:pt idx="312">
                  <c:v>61.65</c:v>
                </c:pt>
                <c:pt idx="313">
                  <c:v>61.18</c:v>
                </c:pt>
                <c:pt idx="314">
                  <c:v>62.27</c:v>
                </c:pt>
                <c:pt idx="315">
                  <c:v>63.26</c:v>
                </c:pt>
                <c:pt idx="316">
                  <c:v>64.73</c:v>
                </c:pt>
                <c:pt idx="317">
                  <c:v>69.23</c:v>
                </c:pt>
                <c:pt idx="318">
                  <c:v>74</c:v>
                </c:pt>
                <c:pt idx="319">
                  <c:v>73.31</c:v>
                </c:pt>
                <c:pt idx="320">
                  <c:v>72.58</c:v>
                </c:pt>
                <c:pt idx="321">
                  <c:v>71.03</c:v>
                </c:pt>
                <c:pt idx="322">
                  <c:v>70.5</c:v>
                </c:pt>
                <c:pt idx="323">
                  <c:v>68.61</c:v>
                </c:pt>
                <c:pt idx="324">
                  <c:v>70.739999999999995</c:v>
                </c:pt>
                <c:pt idx="325">
                  <c:v>67.459999999999994</c:v>
                </c:pt>
                <c:pt idx="326">
                  <c:v>67.37</c:v>
                </c:pt>
                <c:pt idx="327">
                  <c:v>66.680000000000007</c:v>
                </c:pt>
                <c:pt idx="328">
                  <c:v>67.099999999999994</c:v>
                </c:pt>
                <c:pt idx="329">
                  <c:v>64.91</c:v>
                </c:pt>
                <c:pt idx="330">
                  <c:v>65.33</c:v>
                </c:pt>
                <c:pt idx="331">
                  <c:v>64.150000000000006</c:v>
                </c:pt>
                <c:pt idx="332">
                  <c:v>63.53</c:v>
                </c:pt>
                <c:pt idx="333">
                  <c:v>61.73</c:v>
                </c:pt>
                <c:pt idx="334">
                  <c:v>62.02</c:v>
                </c:pt>
                <c:pt idx="335">
                  <c:v>61.98</c:v>
                </c:pt>
                <c:pt idx="336">
                  <c:v>61.93</c:v>
                </c:pt>
                <c:pt idx="337">
                  <c:v>59.78</c:v>
                </c:pt>
                <c:pt idx="338">
                  <c:v>53.53</c:v>
                </c:pt>
                <c:pt idx="339">
                  <c:v>47.32</c:v>
                </c:pt>
                <c:pt idx="340">
                  <c:v>46.41</c:v>
                </c:pt>
                <c:pt idx="341">
                  <c:v>44.85</c:v>
                </c:pt>
                <c:pt idx="342">
                  <c:v>44.79</c:v>
                </c:pt>
                <c:pt idx="343">
                  <c:v>47.76</c:v>
                </c:pt>
                <c:pt idx="344">
                  <c:v>52.33</c:v>
                </c:pt>
                <c:pt idx="345">
                  <c:v>56.52</c:v>
                </c:pt>
                <c:pt idx="346">
                  <c:v>58.78</c:v>
                </c:pt>
                <c:pt idx="347">
                  <c:v>62.62</c:v>
                </c:pt>
                <c:pt idx="348">
                  <c:v>65.66</c:v>
                </c:pt>
                <c:pt idx="349">
                  <c:v>64.97</c:v>
                </c:pt>
                <c:pt idx="350">
                  <c:v>67.94</c:v>
                </c:pt>
                <c:pt idx="351">
                  <c:v>69.94</c:v>
                </c:pt>
                <c:pt idx="352">
                  <c:v>74.67</c:v>
                </c:pt>
                <c:pt idx="353">
                  <c:v>83.74</c:v>
                </c:pt>
                <c:pt idx="354">
                  <c:v>85.05</c:v>
                </c:pt>
                <c:pt idx="355">
                  <c:v>84.65</c:v>
                </c:pt>
                <c:pt idx="356">
                  <c:v>86.25</c:v>
                </c:pt>
                <c:pt idx="357">
                  <c:v>84.12</c:v>
                </c:pt>
                <c:pt idx="358">
                  <c:v>81.680000000000007</c:v>
                </c:pt>
                <c:pt idx="359">
                  <c:v>79.209999999999994</c:v>
                </c:pt>
                <c:pt idx="360">
                  <c:v>75.69</c:v>
                </c:pt>
                <c:pt idx="361">
                  <c:v>73.31</c:v>
                </c:pt>
                <c:pt idx="362">
                  <c:v>72.430000000000007</c:v>
                </c:pt>
                <c:pt idx="363">
                  <c:v>69.19</c:v>
                </c:pt>
                <c:pt idx="364">
                  <c:v>67.72</c:v>
                </c:pt>
                <c:pt idx="365">
                  <c:v>67.48</c:v>
                </c:pt>
                <c:pt idx="366">
                  <c:v>66.349999999999994</c:v>
                </c:pt>
                <c:pt idx="367">
                  <c:v>66.06</c:v>
                </c:pt>
                <c:pt idx="368">
                  <c:v>65.260000000000005</c:v>
                </c:pt>
                <c:pt idx="369">
                  <c:v>63.51</c:v>
                </c:pt>
                <c:pt idx="370">
                  <c:v>65.08</c:v>
                </c:pt>
                <c:pt idx="371">
                  <c:v>63.29</c:v>
                </c:pt>
                <c:pt idx="372">
                  <c:v>58.3</c:v>
                </c:pt>
                <c:pt idx="373">
                  <c:v>55.83</c:v>
                </c:pt>
                <c:pt idx="374">
                  <c:v>54.06</c:v>
                </c:pt>
                <c:pt idx="375">
                  <c:v>52.73</c:v>
                </c:pt>
                <c:pt idx="376">
                  <c:v>53.53</c:v>
                </c:pt>
                <c:pt idx="377">
                  <c:v>51.82</c:v>
                </c:pt>
                <c:pt idx="378">
                  <c:v>49.95</c:v>
                </c:pt>
                <c:pt idx="379">
                  <c:v>49.62</c:v>
                </c:pt>
                <c:pt idx="380">
                  <c:v>47.85</c:v>
                </c:pt>
                <c:pt idx="381">
                  <c:v>45.36</c:v>
                </c:pt>
                <c:pt idx="382">
                  <c:v>45.96</c:v>
                </c:pt>
                <c:pt idx="383">
                  <c:v>43.97</c:v>
                </c:pt>
                <c:pt idx="384">
                  <c:v>43.41</c:v>
                </c:pt>
                <c:pt idx="385">
                  <c:v>42.3</c:v>
                </c:pt>
                <c:pt idx="386">
                  <c:v>40.64</c:v>
                </c:pt>
                <c:pt idx="387">
                  <c:v>38.11</c:v>
                </c:pt>
                <c:pt idx="388">
                  <c:v>36.47</c:v>
                </c:pt>
                <c:pt idx="389">
                  <c:v>33.83</c:v>
                </c:pt>
                <c:pt idx="390">
                  <c:v>32.9</c:v>
                </c:pt>
                <c:pt idx="391">
                  <c:v>29.88</c:v>
                </c:pt>
                <c:pt idx="392">
                  <c:v>25.55</c:v>
                </c:pt>
                <c:pt idx="393">
                  <c:v>24.33</c:v>
                </c:pt>
                <c:pt idx="394">
                  <c:v>24.76</c:v>
                </c:pt>
                <c:pt idx="395">
                  <c:v>24.87</c:v>
                </c:pt>
                <c:pt idx="396">
                  <c:v>24.36</c:v>
                </c:pt>
                <c:pt idx="397">
                  <c:v>23.69</c:v>
                </c:pt>
                <c:pt idx="398">
                  <c:v>24.2</c:v>
                </c:pt>
                <c:pt idx="399">
                  <c:v>25.62</c:v>
                </c:pt>
                <c:pt idx="400">
                  <c:v>25.6</c:v>
                </c:pt>
                <c:pt idx="401">
                  <c:v>23.89</c:v>
                </c:pt>
                <c:pt idx="402">
                  <c:v>22.76</c:v>
                </c:pt>
                <c:pt idx="403">
                  <c:v>22.03</c:v>
                </c:pt>
                <c:pt idx="404">
                  <c:v>21.54</c:v>
                </c:pt>
                <c:pt idx="405">
                  <c:v>20.41</c:v>
                </c:pt>
                <c:pt idx="406">
                  <c:v>19.54</c:v>
                </c:pt>
                <c:pt idx="407">
                  <c:v>18.23</c:v>
                </c:pt>
                <c:pt idx="408">
                  <c:v>17.59</c:v>
                </c:pt>
                <c:pt idx="409">
                  <c:v>16.97</c:v>
                </c:pt>
                <c:pt idx="410">
                  <c:v>16.079999999999998</c:v>
                </c:pt>
                <c:pt idx="411">
                  <c:v>15.84</c:v>
                </c:pt>
                <c:pt idx="412">
                  <c:v>15</c:v>
                </c:pt>
                <c:pt idx="413">
                  <c:v>15</c:v>
                </c:pt>
                <c:pt idx="414">
                  <c:v>15.06</c:v>
                </c:pt>
                <c:pt idx="415">
                  <c:v>14.64</c:v>
                </c:pt>
                <c:pt idx="416">
                  <c:v>14.49</c:v>
                </c:pt>
                <c:pt idx="417">
                  <c:v>14.24</c:v>
                </c:pt>
                <c:pt idx="418">
                  <c:v>14.24</c:v>
                </c:pt>
                <c:pt idx="419">
                  <c:v>13.97</c:v>
                </c:pt>
                <c:pt idx="420">
                  <c:v>13.84</c:v>
                </c:pt>
                <c:pt idx="421">
                  <c:v>12.8</c:v>
                </c:pt>
                <c:pt idx="422">
                  <c:v>12.93</c:v>
                </c:pt>
                <c:pt idx="423">
                  <c:v>12.75</c:v>
                </c:pt>
                <c:pt idx="424">
                  <c:v>12.67</c:v>
                </c:pt>
                <c:pt idx="425">
                  <c:v>12.62</c:v>
                </c:pt>
                <c:pt idx="426">
                  <c:v>12.8</c:v>
                </c:pt>
                <c:pt idx="427">
                  <c:v>12.11</c:v>
                </c:pt>
                <c:pt idx="428">
                  <c:v>12.38</c:v>
                </c:pt>
                <c:pt idx="429">
                  <c:v>12.13</c:v>
                </c:pt>
                <c:pt idx="430">
                  <c:v>11.8</c:v>
                </c:pt>
                <c:pt idx="431">
                  <c:v>11.93</c:v>
                </c:pt>
                <c:pt idx="432">
                  <c:v>11.93</c:v>
                </c:pt>
                <c:pt idx="433">
                  <c:v>11.76</c:v>
                </c:pt>
                <c:pt idx="434">
                  <c:v>11.76</c:v>
                </c:pt>
                <c:pt idx="435">
                  <c:v>11.62</c:v>
                </c:pt>
                <c:pt idx="436">
                  <c:v>11.56</c:v>
                </c:pt>
                <c:pt idx="437">
                  <c:v>11.31</c:v>
                </c:pt>
                <c:pt idx="438">
                  <c:v>11.09</c:v>
                </c:pt>
                <c:pt idx="439">
                  <c:v>10.85</c:v>
                </c:pt>
                <c:pt idx="440">
                  <c:v>10.87</c:v>
                </c:pt>
                <c:pt idx="441">
                  <c:v>10.83</c:v>
                </c:pt>
                <c:pt idx="442">
                  <c:v>10.65</c:v>
                </c:pt>
                <c:pt idx="443">
                  <c:v>10.98</c:v>
                </c:pt>
                <c:pt idx="444">
                  <c:v>11.22</c:v>
                </c:pt>
                <c:pt idx="445">
                  <c:v>11.6</c:v>
                </c:pt>
                <c:pt idx="446">
                  <c:v>11.87</c:v>
                </c:pt>
                <c:pt idx="447">
                  <c:v>12.2</c:v>
                </c:pt>
                <c:pt idx="448">
                  <c:v>12.75</c:v>
                </c:pt>
                <c:pt idx="449">
                  <c:v>13.24</c:v>
                </c:pt>
                <c:pt idx="450">
                  <c:v>13.15</c:v>
                </c:pt>
                <c:pt idx="451">
                  <c:v>13.4</c:v>
                </c:pt>
                <c:pt idx="452">
                  <c:v>13.15</c:v>
                </c:pt>
                <c:pt idx="453">
                  <c:v>13.09</c:v>
                </c:pt>
                <c:pt idx="454">
                  <c:v>12.62</c:v>
                </c:pt>
                <c:pt idx="455">
                  <c:v>12.29</c:v>
                </c:pt>
                <c:pt idx="456">
                  <c:v>11.65</c:v>
                </c:pt>
                <c:pt idx="457">
                  <c:v>11.34</c:v>
                </c:pt>
                <c:pt idx="458">
                  <c:v>10.91</c:v>
                </c:pt>
                <c:pt idx="459">
                  <c:v>11.02</c:v>
                </c:pt>
                <c:pt idx="460">
                  <c:v>10.85</c:v>
                </c:pt>
                <c:pt idx="461">
                  <c:v>11.22</c:v>
                </c:pt>
                <c:pt idx="462">
                  <c:v>11.11</c:v>
                </c:pt>
                <c:pt idx="463">
                  <c:v>11.36</c:v>
                </c:pt>
                <c:pt idx="464">
                  <c:v>11.67</c:v>
                </c:pt>
                <c:pt idx="465">
                  <c:v>11.87</c:v>
                </c:pt>
                <c:pt idx="466">
                  <c:v>11.89</c:v>
                </c:pt>
                <c:pt idx="467">
                  <c:v>11.93</c:v>
                </c:pt>
                <c:pt idx="468">
                  <c:v>11.85</c:v>
                </c:pt>
                <c:pt idx="469">
                  <c:v>11.78</c:v>
                </c:pt>
                <c:pt idx="470">
                  <c:v>11.69</c:v>
                </c:pt>
                <c:pt idx="471">
                  <c:v>11.49</c:v>
                </c:pt>
                <c:pt idx="472">
                  <c:v>11.25</c:v>
                </c:pt>
                <c:pt idx="473">
                  <c:v>10.89</c:v>
                </c:pt>
                <c:pt idx="474">
                  <c:v>10.74</c:v>
                </c:pt>
                <c:pt idx="475">
                  <c:v>10.18</c:v>
                </c:pt>
                <c:pt idx="476">
                  <c:v>9.83</c:v>
                </c:pt>
                <c:pt idx="477">
                  <c:v>9.67</c:v>
                </c:pt>
                <c:pt idx="478">
                  <c:v>9.25</c:v>
                </c:pt>
                <c:pt idx="479">
                  <c:v>8.98</c:v>
                </c:pt>
                <c:pt idx="480">
                  <c:v>8.9</c:v>
                </c:pt>
                <c:pt idx="481">
                  <c:v>8.92</c:v>
                </c:pt>
                <c:pt idx="482">
                  <c:v>8.9600000000000009</c:v>
                </c:pt>
                <c:pt idx="483">
                  <c:v>8.6999999999999993</c:v>
                </c:pt>
                <c:pt idx="484">
                  <c:v>8.27</c:v>
                </c:pt>
                <c:pt idx="485">
                  <c:v>8.0500000000000007</c:v>
                </c:pt>
                <c:pt idx="486">
                  <c:v>7.83</c:v>
                </c:pt>
                <c:pt idx="487">
                  <c:v>7.9</c:v>
                </c:pt>
                <c:pt idx="488">
                  <c:v>7.76</c:v>
                </c:pt>
                <c:pt idx="489">
                  <c:v>7.3</c:v>
                </c:pt>
                <c:pt idx="490">
                  <c:v>6.92</c:v>
                </c:pt>
                <c:pt idx="491">
                  <c:v>6.63</c:v>
                </c:pt>
                <c:pt idx="492">
                  <c:v>6.32</c:v>
                </c:pt>
                <c:pt idx="493">
                  <c:v>6.21</c:v>
                </c:pt>
                <c:pt idx="494">
                  <c:v>5.88</c:v>
                </c:pt>
                <c:pt idx="495">
                  <c:v>5.86</c:v>
                </c:pt>
                <c:pt idx="496">
                  <c:v>5.08</c:v>
                </c:pt>
                <c:pt idx="497">
                  <c:v>4.84</c:v>
                </c:pt>
                <c:pt idx="498">
                  <c:v>4.6100000000000003</c:v>
                </c:pt>
                <c:pt idx="499">
                  <c:v>4.55</c:v>
                </c:pt>
                <c:pt idx="500">
                  <c:v>4.26</c:v>
                </c:pt>
                <c:pt idx="501">
                  <c:v>3.97</c:v>
                </c:pt>
                <c:pt idx="502">
                  <c:v>3.75</c:v>
                </c:pt>
                <c:pt idx="503">
                  <c:v>4.8600000000000003</c:v>
                </c:pt>
                <c:pt idx="504">
                  <c:v>4.84</c:v>
                </c:pt>
                <c:pt idx="505">
                  <c:v>4.7</c:v>
                </c:pt>
                <c:pt idx="506">
                  <c:v>4.5</c:v>
                </c:pt>
                <c:pt idx="507">
                  <c:v>4.6100000000000003</c:v>
                </c:pt>
                <c:pt idx="508">
                  <c:v>4.79</c:v>
                </c:pt>
                <c:pt idx="509">
                  <c:v>4.95</c:v>
                </c:pt>
                <c:pt idx="510">
                  <c:v>4.17</c:v>
                </c:pt>
                <c:pt idx="511">
                  <c:v>4.04</c:v>
                </c:pt>
                <c:pt idx="512">
                  <c:v>3.97</c:v>
                </c:pt>
                <c:pt idx="513">
                  <c:v>3.88</c:v>
                </c:pt>
                <c:pt idx="514">
                  <c:v>3.7</c:v>
                </c:pt>
                <c:pt idx="515">
                  <c:v>3.73</c:v>
                </c:pt>
                <c:pt idx="516">
                  <c:v>3.62</c:v>
                </c:pt>
                <c:pt idx="517">
                  <c:v>3.53</c:v>
                </c:pt>
                <c:pt idx="518">
                  <c:v>3.44</c:v>
                </c:pt>
                <c:pt idx="519">
                  <c:v>3.42</c:v>
                </c:pt>
                <c:pt idx="520">
                  <c:v>3.44</c:v>
                </c:pt>
                <c:pt idx="521">
                  <c:v>3.42</c:v>
                </c:pt>
                <c:pt idx="522">
                  <c:v>3.37</c:v>
                </c:pt>
                <c:pt idx="523">
                  <c:v>3.46</c:v>
                </c:pt>
                <c:pt idx="524">
                  <c:v>3.53</c:v>
                </c:pt>
                <c:pt idx="525">
                  <c:v>3.68</c:v>
                </c:pt>
                <c:pt idx="526">
                  <c:v>3.68</c:v>
                </c:pt>
                <c:pt idx="527">
                  <c:v>3.66</c:v>
                </c:pt>
                <c:pt idx="528">
                  <c:v>3.82</c:v>
                </c:pt>
                <c:pt idx="529">
                  <c:v>3.93</c:v>
                </c:pt>
                <c:pt idx="530">
                  <c:v>3.95</c:v>
                </c:pt>
                <c:pt idx="531">
                  <c:v>3.66</c:v>
                </c:pt>
                <c:pt idx="532">
                  <c:v>4.0999999999999996</c:v>
                </c:pt>
                <c:pt idx="533">
                  <c:v>4.4800000000000004</c:v>
                </c:pt>
                <c:pt idx="534">
                  <c:v>5.15</c:v>
                </c:pt>
                <c:pt idx="535">
                  <c:v>5.61</c:v>
                </c:pt>
                <c:pt idx="536">
                  <c:v>5.97</c:v>
                </c:pt>
                <c:pt idx="537">
                  <c:v>6.26</c:v>
                </c:pt>
                <c:pt idx="538">
                  <c:v>7.43</c:v>
                </c:pt>
                <c:pt idx="539">
                  <c:v>8.14</c:v>
                </c:pt>
                <c:pt idx="540">
                  <c:v>8.94</c:v>
                </c:pt>
                <c:pt idx="541">
                  <c:v>9.49</c:v>
                </c:pt>
                <c:pt idx="542">
                  <c:v>10.199999999999999</c:v>
                </c:pt>
                <c:pt idx="543">
                  <c:v>10.63</c:v>
                </c:pt>
                <c:pt idx="544">
                  <c:v>11.16</c:v>
                </c:pt>
                <c:pt idx="545">
                  <c:v>12.24</c:v>
                </c:pt>
                <c:pt idx="546">
                  <c:v>13.53</c:v>
                </c:pt>
                <c:pt idx="547">
                  <c:v>14.8</c:v>
                </c:pt>
                <c:pt idx="548">
                  <c:v>15.97</c:v>
                </c:pt>
                <c:pt idx="549">
                  <c:v>17.52</c:v>
                </c:pt>
                <c:pt idx="550">
                  <c:v>18.12</c:v>
                </c:pt>
                <c:pt idx="551">
                  <c:v>19.3</c:v>
                </c:pt>
                <c:pt idx="552">
                  <c:v>20.83</c:v>
                </c:pt>
                <c:pt idx="553">
                  <c:v>22.65</c:v>
                </c:pt>
                <c:pt idx="554">
                  <c:v>24.98</c:v>
                </c:pt>
                <c:pt idx="555">
                  <c:v>27.33</c:v>
                </c:pt>
                <c:pt idx="556">
                  <c:v>28.82</c:v>
                </c:pt>
                <c:pt idx="557">
                  <c:v>30.35</c:v>
                </c:pt>
                <c:pt idx="558">
                  <c:v>31.83</c:v>
                </c:pt>
                <c:pt idx="559">
                  <c:v>33.81</c:v>
                </c:pt>
                <c:pt idx="560">
                  <c:v>37.07</c:v>
                </c:pt>
                <c:pt idx="561">
                  <c:v>38.840000000000003</c:v>
                </c:pt>
                <c:pt idx="562">
                  <c:v>41.99</c:v>
                </c:pt>
                <c:pt idx="563">
                  <c:v>44.85</c:v>
                </c:pt>
                <c:pt idx="564">
                  <c:v>46.81</c:v>
                </c:pt>
                <c:pt idx="565">
                  <c:v>47.71</c:v>
                </c:pt>
                <c:pt idx="566">
                  <c:v>49.64</c:v>
                </c:pt>
                <c:pt idx="567">
                  <c:v>51.77</c:v>
                </c:pt>
                <c:pt idx="568">
                  <c:v>55.57</c:v>
                </c:pt>
                <c:pt idx="569">
                  <c:v>57.81</c:v>
                </c:pt>
                <c:pt idx="570">
                  <c:v>59.01</c:v>
                </c:pt>
                <c:pt idx="571">
                  <c:v>62.09</c:v>
                </c:pt>
                <c:pt idx="572">
                  <c:v>63.86</c:v>
                </c:pt>
                <c:pt idx="573">
                  <c:v>67.37</c:v>
                </c:pt>
                <c:pt idx="574">
                  <c:v>70.14</c:v>
                </c:pt>
                <c:pt idx="575">
                  <c:v>75.180000000000007</c:v>
                </c:pt>
                <c:pt idx="576">
                  <c:v>77.930000000000007</c:v>
                </c:pt>
                <c:pt idx="577">
                  <c:v>81.52</c:v>
                </c:pt>
                <c:pt idx="578">
                  <c:v>82.96</c:v>
                </c:pt>
                <c:pt idx="579">
                  <c:v>84.8</c:v>
                </c:pt>
                <c:pt idx="580">
                  <c:v>87.33</c:v>
                </c:pt>
                <c:pt idx="581">
                  <c:v>91.48</c:v>
                </c:pt>
                <c:pt idx="582">
                  <c:v>93.7</c:v>
                </c:pt>
                <c:pt idx="583">
                  <c:v>97.43</c:v>
                </c:pt>
                <c:pt idx="584">
                  <c:v>99.62</c:v>
                </c:pt>
                <c:pt idx="585">
                  <c:v>101.44</c:v>
                </c:pt>
                <c:pt idx="586">
                  <c:v>102.19</c:v>
                </c:pt>
                <c:pt idx="587">
                  <c:v>103.48</c:v>
                </c:pt>
                <c:pt idx="588">
                  <c:v>103.37</c:v>
                </c:pt>
                <c:pt idx="589">
                  <c:v>105.17</c:v>
                </c:pt>
                <c:pt idx="590">
                  <c:v>105.74</c:v>
                </c:pt>
                <c:pt idx="591">
                  <c:v>106.99</c:v>
                </c:pt>
                <c:pt idx="592">
                  <c:v>106.96</c:v>
                </c:pt>
                <c:pt idx="593">
                  <c:v>106.54</c:v>
                </c:pt>
                <c:pt idx="594">
                  <c:v>99.16</c:v>
                </c:pt>
                <c:pt idx="595">
                  <c:v>97.85</c:v>
                </c:pt>
                <c:pt idx="596">
                  <c:v>96.74</c:v>
                </c:pt>
                <c:pt idx="597">
                  <c:v>96.18</c:v>
                </c:pt>
                <c:pt idx="598">
                  <c:v>95.67</c:v>
                </c:pt>
                <c:pt idx="599">
                  <c:v>95.05</c:v>
                </c:pt>
                <c:pt idx="600">
                  <c:v>93.99</c:v>
                </c:pt>
                <c:pt idx="601">
                  <c:v>101.71</c:v>
                </c:pt>
                <c:pt idx="602">
                  <c:v>102.06</c:v>
                </c:pt>
                <c:pt idx="603">
                  <c:v>99</c:v>
                </c:pt>
                <c:pt idx="604">
                  <c:v>97.78</c:v>
                </c:pt>
                <c:pt idx="605">
                  <c:v>94.74</c:v>
                </c:pt>
                <c:pt idx="606">
                  <c:v>93.41</c:v>
                </c:pt>
                <c:pt idx="607">
                  <c:v>92.04</c:v>
                </c:pt>
                <c:pt idx="608">
                  <c:v>87.69</c:v>
                </c:pt>
                <c:pt idx="609">
                  <c:v>85</c:v>
                </c:pt>
                <c:pt idx="610">
                  <c:v>81.83</c:v>
                </c:pt>
                <c:pt idx="611">
                  <c:v>77.709999999999994</c:v>
                </c:pt>
                <c:pt idx="612">
                  <c:v>75.66</c:v>
                </c:pt>
                <c:pt idx="613">
                  <c:v>71.87</c:v>
                </c:pt>
                <c:pt idx="614">
                  <c:v>70.739999999999995</c:v>
                </c:pt>
                <c:pt idx="615">
                  <c:v>69.39</c:v>
                </c:pt>
                <c:pt idx="616">
                  <c:v>66.239999999999995</c:v>
                </c:pt>
                <c:pt idx="617">
                  <c:v>60.82</c:v>
                </c:pt>
                <c:pt idx="618">
                  <c:v>61.8</c:v>
                </c:pt>
                <c:pt idx="619">
                  <c:v>58.98</c:v>
                </c:pt>
                <c:pt idx="620">
                  <c:v>57.01</c:v>
                </c:pt>
                <c:pt idx="621">
                  <c:v>55.72</c:v>
                </c:pt>
                <c:pt idx="622">
                  <c:v>53.66</c:v>
                </c:pt>
                <c:pt idx="623">
                  <c:v>51.35</c:v>
                </c:pt>
                <c:pt idx="624">
                  <c:v>51.46</c:v>
                </c:pt>
                <c:pt idx="625">
                  <c:v>44.08</c:v>
                </c:pt>
                <c:pt idx="626">
                  <c:v>42.81</c:v>
                </c:pt>
                <c:pt idx="627">
                  <c:v>43.97</c:v>
                </c:pt>
                <c:pt idx="628">
                  <c:v>42.83</c:v>
                </c:pt>
                <c:pt idx="629">
                  <c:v>41.28</c:v>
                </c:pt>
                <c:pt idx="630">
                  <c:v>39.75</c:v>
                </c:pt>
                <c:pt idx="631">
                  <c:v>39.06</c:v>
                </c:pt>
                <c:pt idx="632">
                  <c:v>38.82</c:v>
                </c:pt>
                <c:pt idx="633">
                  <c:v>37.130000000000003</c:v>
                </c:pt>
                <c:pt idx="634">
                  <c:v>34.56</c:v>
                </c:pt>
                <c:pt idx="635">
                  <c:v>33.72</c:v>
                </c:pt>
                <c:pt idx="636">
                  <c:v>31.83</c:v>
                </c:pt>
                <c:pt idx="637">
                  <c:v>30.28</c:v>
                </c:pt>
                <c:pt idx="638">
                  <c:v>28.24</c:v>
                </c:pt>
                <c:pt idx="639">
                  <c:v>27.02</c:v>
                </c:pt>
                <c:pt idx="640">
                  <c:v>25.82</c:v>
                </c:pt>
                <c:pt idx="641">
                  <c:v>26.11</c:v>
                </c:pt>
                <c:pt idx="642">
                  <c:v>26</c:v>
                </c:pt>
                <c:pt idx="643">
                  <c:v>25.02</c:v>
                </c:pt>
                <c:pt idx="644">
                  <c:v>24.6</c:v>
                </c:pt>
                <c:pt idx="645">
                  <c:v>24.36</c:v>
                </c:pt>
                <c:pt idx="646">
                  <c:v>24.09</c:v>
                </c:pt>
                <c:pt idx="647">
                  <c:v>23.93</c:v>
                </c:pt>
                <c:pt idx="648">
                  <c:v>22.96</c:v>
                </c:pt>
                <c:pt idx="649">
                  <c:v>22.96</c:v>
                </c:pt>
                <c:pt idx="650">
                  <c:v>23.25</c:v>
                </c:pt>
                <c:pt idx="651">
                  <c:v>22.91</c:v>
                </c:pt>
                <c:pt idx="652">
                  <c:v>22.6</c:v>
                </c:pt>
                <c:pt idx="653">
                  <c:v>22.85</c:v>
                </c:pt>
                <c:pt idx="654">
                  <c:v>23.14</c:v>
                </c:pt>
                <c:pt idx="655">
                  <c:v>23.36</c:v>
                </c:pt>
                <c:pt idx="656">
                  <c:v>23.31</c:v>
                </c:pt>
                <c:pt idx="657">
                  <c:v>24.91</c:v>
                </c:pt>
                <c:pt idx="658">
                  <c:v>26.04</c:v>
                </c:pt>
                <c:pt idx="659">
                  <c:v>27</c:v>
                </c:pt>
                <c:pt idx="660">
                  <c:v>27.04</c:v>
                </c:pt>
                <c:pt idx="661">
                  <c:v>28.55</c:v>
                </c:pt>
                <c:pt idx="662">
                  <c:v>29.08</c:v>
                </c:pt>
                <c:pt idx="663">
                  <c:v>29.5</c:v>
                </c:pt>
                <c:pt idx="664">
                  <c:v>29.57</c:v>
                </c:pt>
                <c:pt idx="665">
                  <c:v>30.59</c:v>
                </c:pt>
                <c:pt idx="666">
                  <c:v>30.57</c:v>
                </c:pt>
                <c:pt idx="667">
                  <c:v>32.79</c:v>
                </c:pt>
                <c:pt idx="668">
                  <c:v>33.229999999999997</c:v>
                </c:pt>
                <c:pt idx="669">
                  <c:v>34.14</c:v>
                </c:pt>
                <c:pt idx="670">
                  <c:v>34.67</c:v>
                </c:pt>
                <c:pt idx="671">
                  <c:v>35.630000000000003</c:v>
                </c:pt>
                <c:pt idx="672">
                  <c:v>35.6</c:v>
                </c:pt>
                <c:pt idx="673">
                  <c:v>36.82</c:v>
                </c:pt>
                <c:pt idx="674">
                  <c:v>33.14</c:v>
                </c:pt>
                <c:pt idx="675">
                  <c:v>30.48</c:v>
                </c:pt>
                <c:pt idx="676">
                  <c:v>30.79</c:v>
                </c:pt>
                <c:pt idx="677">
                  <c:v>31.08</c:v>
                </c:pt>
                <c:pt idx="678">
                  <c:v>33.32</c:v>
                </c:pt>
                <c:pt idx="679">
                  <c:v>37.29</c:v>
                </c:pt>
                <c:pt idx="680">
                  <c:v>40.33</c:v>
                </c:pt>
                <c:pt idx="681">
                  <c:v>47.12</c:v>
                </c:pt>
                <c:pt idx="682">
                  <c:v>51.86</c:v>
                </c:pt>
                <c:pt idx="683">
                  <c:v>52.57</c:v>
                </c:pt>
                <c:pt idx="684">
                  <c:v>54.04</c:v>
                </c:pt>
                <c:pt idx="685">
                  <c:v>53.99</c:v>
                </c:pt>
                <c:pt idx="686">
                  <c:v>52.59</c:v>
                </c:pt>
                <c:pt idx="687">
                  <c:v>51.8</c:v>
                </c:pt>
                <c:pt idx="688">
                  <c:v>51.29</c:v>
                </c:pt>
                <c:pt idx="689">
                  <c:v>50.89</c:v>
                </c:pt>
                <c:pt idx="690">
                  <c:v>50.33</c:v>
                </c:pt>
                <c:pt idx="691">
                  <c:v>49.58</c:v>
                </c:pt>
                <c:pt idx="692">
                  <c:v>48.96</c:v>
                </c:pt>
                <c:pt idx="693">
                  <c:v>49.02</c:v>
                </c:pt>
                <c:pt idx="694">
                  <c:v>48.73</c:v>
                </c:pt>
                <c:pt idx="695">
                  <c:v>48.51</c:v>
                </c:pt>
                <c:pt idx="696">
                  <c:v>48.05</c:v>
                </c:pt>
                <c:pt idx="697">
                  <c:v>49.44</c:v>
                </c:pt>
                <c:pt idx="698">
                  <c:v>50.04</c:v>
                </c:pt>
                <c:pt idx="699">
                  <c:v>50.13</c:v>
                </c:pt>
                <c:pt idx="700">
                  <c:v>51.15</c:v>
                </c:pt>
                <c:pt idx="701">
                  <c:v>53.17</c:v>
                </c:pt>
                <c:pt idx="702">
                  <c:v>54.06</c:v>
                </c:pt>
                <c:pt idx="703">
                  <c:v>54.68</c:v>
                </c:pt>
                <c:pt idx="704">
                  <c:v>52.77</c:v>
                </c:pt>
                <c:pt idx="705">
                  <c:v>54.1</c:v>
                </c:pt>
                <c:pt idx="706">
                  <c:v>62.49</c:v>
                </c:pt>
                <c:pt idx="707">
                  <c:v>73.87</c:v>
                </c:pt>
                <c:pt idx="708">
                  <c:v>87.69</c:v>
                </c:pt>
                <c:pt idx="709">
                  <c:v>101.2</c:v>
                </c:pt>
                <c:pt idx="710">
                  <c:v>111.02</c:v>
                </c:pt>
                <c:pt idx="711">
                  <c:v>118.19</c:v>
                </c:pt>
                <c:pt idx="712">
                  <c:v>126.4</c:v>
                </c:pt>
                <c:pt idx="713">
                  <c:v>139.72999999999999</c:v>
                </c:pt>
                <c:pt idx="714">
                  <c:v>158.44999999999999</c:v>
                </c:pt>
                <c:pt idx="715">
                  <c:v>174.89</c:v>
                </c:pt>
                <c:pt idx="716">
                  <c:v>184.82</c:v>
                </c:pt>
                <c:pt idx="717">
                  <c:v>193.61</c:v>
                </c:pt>
                <c:pt idx="718">
                  <c:v>204.57</c:v>
                </c:pt>
                <c:pt idx="719">
                  <c:v>211.4</c:v>
                </c:pt>
                <c:pt idx="720">
                  <c:v>222.02</c:v>
                </c:pt>
                <c:pt idx="721">
                  <c:v>226.75</c:v>
                </c:pt>
                <c:pt idx="722">
                  <c:v>221.6</c:v>
                </c:pt>
                <c:pt idx="723">
                  <c:v>238.44</c:v>
                </c:pt>
                <c:pt idx="724">
                  <c:v>265.79000000000002</c:v>
                </c:pt>
                <c:pt idx="725">
                  <c:v>281.47000000000003</c:v>
                </c:pt>
                <c:pt idx="726">
                  <c:v>283.16000000000003</c:v>
                </c:pt>
                <c:pt idx="727">
                  <c:v>275.04000000000002</c:v>
                </c:pt>
                <c:pt idx="728">
                  <c:v>281.45</c:v>
                </c:pt>
                <c:pt idx="729">
                  <c:v>295.45</c:v>
                </c:pt>
                <c:pt idx="730">
                  <c:v>304.32</c:v>
                </c:pt>
                <c:pt idx="731">
                  <c:v>291.41000000000003</c:v>
                </c:pt>
                <c:pt idx="732">
                  <c:v>287.42</c:v>
                </c:pt>
                <c:pt idx="733">
                  <c:v>287.51</c:v>
                </c:pt>
                <c:pt idx="734">
                  <c:v>296.11</c:v>
                </c:pt>
                <c:pt idx="735">
                  <c:v>290.58999999999997</c:v>
                </c:pt>
                <c:pt idx="736">
                  <c:v>279.23</c:v>
                </c:pt>
                <c:pt idx="737">
                  <c:v>268.27999999999997</c:v>
                </c:pt>
                <c:pt idx="738">
                  <c:v>260.38</c:v>
                </c:pt>
                <c:pt idx="739">
                  <c:v>243.23</c:v>
                </c:pt>
                <c:pt idx="740">
                  <c:v>236.02</c:v>
                </c:pt>
                <c:pt idx="741">
                  <c:v>222.31</c:v>
                </c:pt>
                <c:pt idx="742">
                  <c:v>204.15</c:v>
                </c:pt>
                <c:pt idx="743">
                  <c:v>196.6</c:v>
                </c:pt>
                <c:pt idx="744">
                  <c:v>168.63</c:v>
                </c:pt>
                <c:pt idx="745">
                  <c:v>146.32</c:v>
                </c:pt>
                <c:pt idx="746">
                  <c:v>138.94999999999999</c:v>
                </c:pt>
                <c:pt idx="747">
                  <c:v>132.38999999999999</c:v>
                </c:pt>
                <c:pt idx="748">
                  <c:v>124.18</c:v>
                </c:pt>
                <c:pt idx="749">
                  <c:v>116.59</c:v>
                </c:pt>
                <c:pt idx="750">
                  <c:v>104.37</c:v>
                </c:pt>
                <c:pt idx="751">
                  <c:v>98.73</c:v>
                </c:pt>
                <c:pt idx="752">
                  <c:v>100.46</c:v>
                </c:pt>
                <c:pt idx="753">
                  <c:v>99.38</c:v>
                </c:pt>
                <c:pt idx="754">
                  <c:v>96.83</c:v>
                </c:pt>
                <c:pt idx="755">
                  <c:v>88.64</c:v>
                </c:pt>
                <c:pt idx="756">
                  <c:v>80.61</c:v>
                </c:pt>
                <c:pt idx="757">
                  <c:v>74.13</c:v>
                </c:pt>
                <c:pt idx="758">
                  <c:v>70.430000000000007</c:v>
                </c:pt>
                <c:pt idx="759">
                  <c:v>67.12</c:v>
                </c:pt>
                <c:pt idx="760">
                  <c:v>63.4</c:v>
                </c:pt>
                <c:pt idx="761">
                  <c:v>60.27</c:v>
                </c:pt>
                <c:pt idx="762">
                  <c:v>55.9</c:v>
                </c:pt>
                <c:pt idx="763">
                  <c:v>50.91</c:v>
                </c:pt>
                <c:pt idx="764">
                  <c:v>45.63</c:v>
                </c:pt>
                <c:pt idx="765">
                  <c:v>39.770000000000003</c:v>
                </c:pt>
                <c:pt idx="766">
                  <c:v>35.14</c:v>
                </c:pt>
                <c:pt idx="767">
                  <c:v>32.85</c:v>
                </c:pt>
                <c:pt idx="768">
                  <c:v>32.01</c:v>
                </c:pt>
                <c:pt idx="769">
                  <c:v>29.41</c:v>
                </c:pt>
                <c:pt idx="770">
                  <c:v>25.67</c:v>
                </c:pt>
                <c:pt idx="771">
                  <c:v>22.71</c:v>
                </c:pt>
                <c:pt idx="772">
                  <c:v>21.14</c:v>
                </c:pt>
                <c:pt idx="773">
                  <c:v>19.48</c:v>
                </c:pt>
                <c:pt idx="774">
                  <c:v>19.59</c:v>
                </c:pt>
                <c:pt idx="775">
                  <c:v>18.59</c:v>
                </c:pt>
                <c:pt idx="776">
                  <c:v>17.149999999999999</c:v>
                </c:pt>
                <c:pt idx="777">
                  <c:v>15.9</c:v>
                </c:pt>
                <c:pt idx="778">
                  <c:v>14.33</c:v>
                </c:pt>
                <c:pt idx="779">
                  <c:v>13.6</c:v>
                </c:pt>
                <c:pt idx="780">
                  <c:v>12.75</c:v>
                </c:pt>
                <c:pt idx="781">
                  <c:v>11.78</c:v>
                </c:pt>
                <c:pt idx="782">
                  <c:v>11.36</c:v>
                </c:pt>
                <c:pt idx="783">
                  <c:v>10.69</c:v>
                </c:pt>
                <c:pt idx="784">
                  <c:v>13.13</c:v>
                </c:pt>
                <c:pt idx="785">
                  <c:v>12.6</c:v>
                </c:pt>
                <c:pt idx="786">
                  <c:v>11.38</c:v>
                </c:pt>
                <c:pt idx="787">
                  <c:v>10.85</c:v>
                </c:pt>
                <c:pt idx="788">
                  <c:v>10.69</c:v>
                </c:pt>
                <c:pt idx="789">
                  <c:v>10.6</c:v>
                </c:pt>
                <c:pt idx="790">
                  <c:v>9.83</c:v>
                </c:pt>
                <c:pt idx="791">
                  <c:v>6.3</c:v>
                </c:pt>
                <c:pt idx="792">
                  <c:v>5.88</c:v>
                </c:pt>
                <c:pt idx="793">
                  <c:v>5.77</c:v>
                </c:pt>
                <c:pt idx="794">
                  <c:v>5.46</c:v>
                </c:pt>
                <c:pt idx="795">
                  <c:v>5.21</c:v>
                </c:pt>
                <c:pt idx="796">
                  <c:v>5.0599999999999996</c:v>
                </c:pt>
                <c:pt idx="797">
                  <c:v>4.95</c:v>
                </c:pt>
                <c:pt idx="798">
                  <c:v>4.75</c:v>
                </c:pt>
                <c:pt idx="799">
                  <c:v>4.5</c:v>
                </c:pt>
                <c:pt idx="800">
                  <c:v>4.21</c:v>
                </c:pt>
                <c:pt idx="801">
                  <c:v>4.3499999999999996</c:v>
                </c:pt>
                <c:pt idx="802">
                  <c:v>4.26</c:v>
                </c:pt>
                <c:pt idx="803">
                  <c:v>4.26</c:v>
                </c:pt>
                <c:pt idx="804">
                  <c:v>4.21</c:v>
                </c:pt>
                <c:pt idx="805">
                  <c:v>4.26</c:v>
                </c:pt>
                <c:pt idx="806">
                  <c:v>4.4400000000000004</c:v>
                </c:pt>
                <c:pt idx="807">
                  <c:v>4.41</c:v>
                </c:pt>
                <c:pt idx="808">
                  <c:v>4.33</c:v>
                </c:pt>
                <c:pt idx="809">
                  <c:v>4.4800000000000004</c:v>
                </c:pt>
                <c:pt idx="810">
                  <c:v>4.6100000000000003</c:v>
                </c:pt>
                <c:pt idx="811">
                  <c:v>4.9000000000000004</c:v>
                </c:pt>
                <c:pt idx="812">
                  <c:v>5.12</c:v>
                </c:pt>
                <c:pt idx="813">
                  <c:v>5.26</c:v>
                </c:pt>
                <c:pt idx="814">
                  <c:v>5.57</c:v>
                </c:pt>
                <c:pt idx="815">
                  <c:v>5.75</c:v>
                </c:pt>
                <c:pt idx="816">
                  <c:v>5.88</c:v>
                </c:pt>
                <c:pt idx="817">
                  <c:v>5.97</c:v>
                </c:pt>
                <c:pt idx="818">
                  <c:v>6.01</c:v>
                </c:pt>
                <c:pt idx="819">
                  <c:v>6.37</c:v>
                </c:pt>
                <c:pt idx="820">
                  <c:v>6.68</c:v>
                </c:pt>
                <c:pt idx="821">
                  <c:v>7.01</c:v>
                </c:pt>
                <c:pt idx="822">
                  <c:v>7.39</c:v>
                </c:pt>
                <c:pt idx="823">
                  <c:v>7.61</c:v>
                </c:pt>
                <c:pt idx="824">
                  <c:v>7.96</c:v>
                </c:pt>
                <c:pt idx="825">
                  <c:v>8.43</c:v>
                </c:pt>
                <c:pt idx="826">
                  <c:v>9.23</c:v>
                </c:pt>
                <c:pt idx="827">
                  <c:v>9.4499999999999993</c:v>
                </c:pt>
                <c:pt idx="828">
                  <c:v>10.23</c:v>
                </c:pt>
                <c:pt idx="829">
                  <c:v>10.67</c:v>
                </c:pt>
                <c:pt idx="830">
                  <c:v>10.89</c:v>
                </c:pt>
                <c:pt idx="831">
                  <c:v>10.98</c:v>
                </c:pt>
                <c:pt idx="832">
                  <c:v>11.38</c:v>
                </c:pt>
                <c:pt idx="833">
                  <c:v>12</c:v>
                </c:pt>
                <c:pt idx="834">
                  <c:v>12.47</c:v>
                </c:pt>
                <c:pt idx="835">
                  <c:v>13.09</c:v>
                </c:pt>
                <c:pt idx="836">
                  <c:v>13.42</c:v>
                </c:pt>
                <c:pt idx="837">
                  <c:v>13.82</c:v>
                </c:pt>
                <c:pt idx="838">
                  <c:v>14.2</c:v>
                </c:pt>
                <c:pt idx="839">
                  <c:v>15.2</c:v>
                </c:pt>
                <c:pt idx="840">
                  <c:v>15.82</c:v>
                </c:pt>
                <c:pt idx="841">
                  <c:v>18.829999999999998</c:v>
                </c:pt>
                <c:pt idx="842">
                  <c:v>19.940000000000001</c:v>
                </c:pt>
                <c:pt idx="843">
                  <c:v>21.18</c:v>
                </c:pt>
                <c:pt idx="844">
                  <c:v>22.05</c:v>
                </c:pt>
                <c:pt idx="845">
                  <c:v>22.67</c:v>
                </c:pt>
                <c:pt idx="846">
                  <c:v>24.29</c:v>
                </c:pt>
                <c:pt idx="847">
                  <c:v>25.73</c:v>
                </c:pt>
                <c:pt idx="848">
                  <c:v>24.38</c:v>
                </c:pt>
                <c:pt idx="849">
                  <c:v>26.06</c:v>
                </c:pt>
                <c:pt idx="850">
                  <c:v>26.2</c:v>
                </c:pt>
                <c:pt idx="851">
                  <c:v>26.37</c:v>
                </c:pt>
                <c:pt idx="852">
                  <c:v>26.69</c:v>
                </c:pt>
                <c:pt idx="853">
                  <c:v>26.4</c:v>
                </c:pt>
                <c:pt idx="854">
                  <c:v>26.64</c:v>
                </c:pt>
                <c:pt idx="855">
                  <c:v>27.46</c:v>
                </c:pt>
                <c:pt idx="856">
                  <c:v>25.8</c:v>
                </c:pt>
                <c:pt idx="857">
                  <c:v>26.15</c:v>
                </c:pt>
                <c:pt idx="858">
                  <c:v>26</c:v>
                </c:pt>
                <c:pt idx="859">
                  <c:v>25.93</c:v>
                </c:pt>
                <c:pt idx="860">
                  <c:v>23.76</c:v>
                </c:pt>
                <c:pt idx="861">
                  <c:v>23.4</c:v>
                </c:pt>
                <c:pt idx="862">
                  <c:v>24.33</c:v>
                </c:pt>
                <c:pt idx="863">
                  <c:v>25.73</c:v>
                </c:pt>
                <c:pt idx="864">
                  <c:v>27.71</c:v>
                </c:pt>
                <c:pt idx="865">
                  <c:v>28.57</c:v>
                </c:pt>
                <c:pt idx="866">
                  <c:v>28.9</c:v>
                </c:pt>
                <c:pt idx="867">
                  <c:v>31.48</c:v>
                </c:pt>
                <c:pt idx="868">
                  <c:v>32.119999999999997</c:v>
                </c:pt>
                <c:pt idx="869">
                  <c:v>31.72</c:v>
                </c:pt>
                <c:pt idx="870">
                  <c:v>31.03</c:v>
                </c:pt>
                <c:pt idx="871">
                  <c:v>29.57</c:v>
                </c:pt>
                <c:pt idx="872">
                  <c:v>28.95</c:v>
                </c:pt>
                <c:pt idx="873">
                  <c:v>29.13</c:v>
                </c:pt>
                <c:pt idx="874">
                  <c:v>28.84</c:v>
                </c:pt>
                <c:pt idx="875">
                  <c:v>28.68</c:v>
                </c:pt>
                <c:pt idx="876">
                  <c:v>28.64</c:v>
                </c:pt>
                <c:pt idx="877">
                  <c:v>28.97</c:v>
                </c:pt>
                <c:pt idx="878">
                  <c:v>29.57</c:v>
                </c:pt>
                <c:pt idx="879">
                  <c:v>30.01</c:v>
                </c:pt>
                <c:pt idx="880">
                  <c:v>29.72</c:v>
                </c:pt>
                <c:pt idx="881">
                  <c:v>29.88</c:v>
                </c:pt>
                <c:pt idx="882">
                  <c:v>30.12</c:v>
                </c:pt>
                <c:pt idx="883">
                  <c:v>30.7</c:v>
                </c:pt>
                <c:pt idx="884">
                  <c:v>31.81</c:v>
                </c:pt>
                <c:pt idx="885">
                  <c:v>31.88</c:v>
                </c:pt>
                <c:pt idx="886">
                  <c:v>32.61</c:v>
                </c:pt>
                <c:pt idx="887">
                  <c:v>33.299999999999997</c:v>
                </c:pt>
                <c:pt idx="888">
                  <c:v>35.56</c:v>
                </c:pt>
                <c:pt idx="889">
                  <c:v>37.020000000000003</c:v>
                </c:pt>
                <c:pt idx="890">
                  <c:v>37.729999999999997</c:v>
                </c:pt>
                <c:pt idx="891">
                  <c:v>38.4</c:v>
                </c:pt>
                <c:pt idx="892">
                  <c:v>39.200000000000003</c:v>
                </c:pt>
                <c:pt idx="893">
                  <c:v>39.020000000000003</c:v>
                </c:pt>
                <c:pt idx="894">
                  <c:v>39.57</c:v>
                </c:pt>
                <c:pt idx="895">
                  <c:v>36.47</c:v>
                </c:pt>
                <c:pt idx="896">
                  <c:v>37.04</c:v>
                </c:pt>
                <c:pt idx="897">
                  <c:v>39.42</c:v>
                </c:pt>
                <c:pt idx="898">
                  <c:v>41.48</c:v>
                </c:pt>
                <c:pt idx="899">
                  <c:v>42.41</c:v>
                </c:pt>
                <c:pt idx="900">
                  <c:v>43.72</c:v>
                </c:pt>
                <c:pt idx="901">
                  <c:v>44.25</c:v>
                </c:pt>
                <c:pt idx="902">
                  <c:v>48.45</c:v>
                </c:pt>
                <c:pt idx="903">
                  <c:v>49.27</c:v>
                </c:pt>
                <c:pt idx="904">
                  <c:v>48.38</c:v>
                </c:pt>
                <c:pt idx="905">
                  <c:v>47.71</c:v>
                </c:pt>
                <c:pt idx="906">
                  <c:v>48.03</c:v>
                </c:pt>
                <c:pt idx="907">
                  <c:v>48.18</c:v>
                </c:pt>
                <c:pt idx="908">
                  <c:v>48.54</c:v>
                </c:pt>
                <c:pt idx="909">
                  <c:v>49.53</c:v>
                </c:pt>
                <c:pt idx="910">
                  <c:v>51.02</c:v>
                </c:pt>
                <c:pt idx="911">
                  <c:v>53.66</c:v>
                </c:pt>
                <c:pt idx="912">
                  <c:v>54.21</c:v>
                </c:pt>
                <c:pt idx="913">
                  <c:v>54.9</c:v>
                </c:pt>
                <c:pt idx="914">
                  <c:v>54.13</c:v>
                </c:pt>
                <c:pt idx="915">
                  <c:v>54.37</c:v>
                </c:pt>
                <c:pt idx="916">
                  <c:v>55.08</c:v>
                </c:pt>
                <c:pt idx="917">
                  <c:v>54.59</c:v>
                </c:pt>
                <c:pt idx="918">
                  <c:v>52.59</c:v>
                </c:pt>
                <c:pt idx="919">
                  <c:v>51.09</c:v>
                </c:pt>
                <c:pt idx="920">
                  <c:v>48.11</c:v>
                </c:pt>
                <c:pt idx="921">
                  <c:v>48.27</c:v>
                </c:pt>
                <c:pt idx="922">
                  <c:v>47.6</c:v>
                </c:pt>
                <c:pt idx="923">
                  <c:v>44.34</c:v>
                </c:pt>
                <c:pt idx="924">
                  <c:v>42.77</c:v>
                </c:pt>
                <c:pt idx="925">
                  <c:v>41.19</c:v>
                </c:pt>
                <c:pt idx="926">
                  <c:v>40.840000000000003</c:v>
                </c:pt>
                <c:pt idx="927">
                  <c:v>41.84</c:v>
                </c:pt>
                <c:pt idx="928">
                  <c:v>41.24</c:v>
                </c:pt>
                <c:pt idx="929">
                  <c:v>40.08</c:v>
                </c:pt>
                <c:pt idx="930">
                  <c:v>39.97</c:v>
                </c:pt>
                <c:pt idx="931">
                  <c:v>38.75</c:v>
                </c:pt>
                <c:pt idx="932">
                  <c:v>38.619999999999997</c:v>
                </c:pt>
                <c:pt idx="933">
                  <c:v>38.44</c:v>
                </c:pt>
                <c:pt idx="934">
                  <c:v>38.22</c:v>
                </c:pt>
                <c:pt idx="935">
                  <c:v>37.200000000000003</c:v>
                </c:pt>
                <c:pt idx="936">
                  <c:v>37.64</c:v>
                </c:pt>
                <c:pt idx="937">
                  <c:v>39.799999999999997</c:v>
                </c:pt>
                <c:pt idx="938">
                  <c:v>43.3</c:v>
                </c:pt>
                <c:pt idx="939">
                  <c:v>45.52</c:v>
                </c:pt>
                <c:pt idx="940">
                  <c:v>48.05</c:v>
                </c:pt>
                <c:pt idx="941">
                  <c:v>51.44</c:v>
                </c:pt>
                <c:pt idx="942">
                  <c:v>53.75</c:v>
                </c:pt>
                <c:pt idx="943">
                  <c:v>55.39</c:v>
                </c:pt>
                <c:pt idx="944">
                  <c:v>58.47</c:v>
                </c:pt>
                <c:pt idx="945">
                  <c:v>59.25</c:v>
                </c:pt>
                <c:pt idx="946">
                  <c:v>62.16</c:v>
                </c:pt>
                <c:pt idx="947">
                  <c:v>62.89</c:v>
                </c:pt>
                <c:pt idx="948">
                  <c:v>63.26</c:v>
                </c:pt>
                <c:pt idx="949">
                  <c:v>63.09</c:v>
                </c:pt>
                <c:pt idx="950">
                  <c:v>62.93</c:v>
                </c:pt>
                <c:pt idx="951">
                  <c:v>62.16</c:v>
                </c:pt>
                <c:pt idx="952">
                  <c:v>61.56</c:v>
                </c:pt>
                <c:pt idx="953">
                  <c:v>58.14</c:v>
                </c:pt>
                <c:pt idx="954">
                  <c:v>56.88</c:v>
                </c:pt>
                <c:pt idx="955">
                  <c:v>54.08</c:v>
                </c:pt>
                <c:pt idx="956">
                  <c:v>52.91</c:v>
                </c:pt>
                <c:pt idx="957">
                  <c:v>51.37</c:v>
                </c:pt>
                <c:pt idx="958">
                  <c:v>44.9</c:v>
                </c:pt>
                <c:pt idx="959">
                  <c:v>41.37</c:v>
                </c:pt>
                <c:pt idx="960">
                  <c:v>40.46</c:v>
                </c:pt>
                <c:pt idx="961">
                  <c:v>37.979999999999997</c:v>
                </c:pt>
                <c:pt idx="962">
                  <c:v>36.14</c:v>
                </c:pt>
                <c:pt idx="963">
                  <c:v>34.799999999999997</c:v>
                </c:pt>
                <c:pt idx="964">
                  <c:v>33.54</c:v>
                </c:pt>
                <c:pt idx="965">
                  <c:v>33.32</c:v>
                </c:pt>
                <c:pt idx="966">
                  <c:v>30.59</c:v>
                </c:pt>
                <c:pt idx="967">
                  <c:v>26.71</c:v>
                </c:pt>
                <c:pt idx="968">
                  <c:v>23.74</c:v>
                </c:pt>
                <c:pt idx="969">
                  <c:v>21.74</c:v>
                </c:pt>
                <c:pt idx="970">
                  <c:v>21.03</c:v>
                </c:pt>
                <c:pt idx="971">
                  <c:v>20.34</c:v>
                </c:pt>
                <c:pt idx="972">
                  <c:v>19.079999999999998</c:v>
                </c:pt>
                <c:pt idx="973">
                  <c:v>17.88</c:v>
                </c:pt>
                <c:pt idx="974">
                  <c:v>16.989999999999998</c:v>
                </c:pt>
                <c:pt idx="975">
                  <c:v>16.02</c:v>
                </c:pt>
                <c:pt idx="976">
                  <c:v>15.08</c:v>
                </c:pt>
                <c:pt idx="977">
                  <c:v>14.62</c:v>
                </c:pt>
                <c:pt idx="978">
                  <c:v>14.29</c:v>
                </c:pt>
                <c:pt idx="979">
                  <c:v>13.29</c:v>
                </c:pt>
                <c:pt idx="980">
                  <c:v>12.84</c:v>
                </c:pt>
                <c:pt idx="981">
                  <c:v>10.14</c:v>
                </c:pt>
                <c:pt idx="982">
                  <c:v>17.920000000000002</c:v>
                </c:pt>
                <c:pt idx="983">
                  <c:v>16.239999999999998</c:v>
                </c:pt>
                <c:pt idx="984">
                  <c:v>15.06</c:v>
                </c:pt>
                <c:pt idx="985">
                  <c:v>23.65</c:v>
                </c:pt>
                <c:pt idx="986">
                  <c:v>21.76</c:v>
                </c:pt>
                <c:pt idx="987">
                  <c:v>29.57</c:v>
                </c:pt>
                <c:pt idx="988">
                  <c:v>29.57</c:v>
                </c:pt>
                <c:pt idx="989">
                  <c:v>29.88</c:v>
                </c:pt>
                <c:pt idx="990">
                  <c:v>29.88</c:v>
                </c:pt>
                <c:pt idx="991">
                  <c:v>29.88</c:v>
                </c:pt>
                <c:pt idx="992">
                  <c:v>29.84</c:v>
                </c:pt>
                <c:pt idx="993">
                  <c:v>29.84</c:v>
                </c:pt>
                <c:pt idx="994">
                  <c:v>27.2</c:v>
                </c:pt>
                <c:pt idx="995">
                  <c:v>27.2</c:v>
                </c:pt>
                <c:pt idx="996">
                  <c:v>20.85</c:v>
                </c:pt>
                <c:pt idx="997">
                  <c:v>20.85</c:v>
                </c:pt>
                <c:pt idx="998">
                  <c:v>20.85</c:v>
                </c:pt>
                <c:pt idx="999">
                  <c:v>13.46</c:v>
                </c:pt>
                <c:pt idx="1000">
                  <c:v>16.04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3D7-423E-8E18-9CB8EB2D8AA0}"/>
            </c:ext>
          </c:extLst>
        </c:ser>
        <c:ser>
          <c:idx val="18"/>
          <c:order val="18"/>
          <c:tx>
            <c:strRef>
              <c:f>COVID_practice_2a!$T$1</c:f>
              <c:strCache>
                <c:ptCount val="1"/>
                <c:pt idx="0">
                  <c:v>LA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COVID_practice_2a!$T$2:$T$1002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0.02</c:v>
                </c:pt>
                <c:pt idx="50">
                  <c:v>0.04</c:v>
                </c:pt>
                <c:pt idx="51">
                  <c:v>0.09</c:v>
                </c:pt>
                <c:pt idx="52">
                  <c:v>0.09</c:v>
                </c:pt>
                <c:pt idx="53">
                  <c:v>0.3</c:v>
                </c:pt>
                <c:pt idx="54">
                  <c:v>0.41</c:v>
                </c:pt>
                <c:pt idx="55">
                  <c:v>0.57999999999999996</c:v>
                </c:pt>
                <c:pt idx="56">
                  <c:v>0.78</c:v>
                </c:pt>
                <c:pt idx="57">
                  <c:v>1.17</c:v>
                </c:pt>
                <c:pt idx="58">
                  <c:v>1.55</c:v>
                </c:pt>
                <c:pt idx="59">
                  <c:v>2.25</c:v>
                </c:pt>
                <c:pt idx="60">
                  <c:v>2.87</c:v>
                </c:pt>
                <c:pt idx="61">
                  <c:v>3.17</c:v>
                </c:pt>
                <c:pt idx="62">
                  <c:v>3.69</c:v>
                </c:pt>
                <c:pt idx="63">
                  <c:v>5.18</c:v>
                </c:pt>
                <c:pt idx="64">
                  <c:v>5.89</c:v>
                </c:pt>
                <c:pt idx="65">
                  <c:v>6.8</c:v>
                </c:pt>
                <c:pt idx="66">
                  <c:v>7.86</c:v>
                </c:pt>
                <c:pt idx="67">
                  <c:v>7.71</c:v>
                </c:pt>
                <c:pt idx="68">
                  <c:v>8.7899999999999991</c:v>
                </c:pt>
                <c:pt idx="69">
                  <c:v>11.85</c:v>
                </c:pt>
                <c:pt idx="70">
                  <c:v>13.8</c:v>
                </c:pt>
                <c:pt idx="71">
                  <c:v>21.09</c:v>
                </c:pt>
                <c:pt idx="72">
                  <c:v>23.27</c:v>
                </c:pt>
                <c:pt idx="73">
                  <c:v>28.31</c:v>
                </c:pt>
                <c:pt idx="74">
                  <c:v>29.19</c:v>
                </c:pt>
                <c:pt idx="75">
                  <c:v>33.42</c:v>
                </c:pt>
                <c:pt idx="76">
                  <c:v>34.07</c:v>
                </c:pt>
                <c:pt idx="77">
                  <c:v>32.71</c:v>
                </c:pt>
                <c:pt idx="78">
                  <c:v>28.15</c:v>
                </c:pt>
                <c:pt idx="79">
                  <c:v>27.61</c:v>
                </c:pt>
                <c:pt idx="80">
                  <c:v>23.19</c:v>
                </c:pt>
                <c:pt idx="81">
                  <c:v>23.38</c:v>
                </c:pt>
                <c:pt idx="82">
                  <c:v>18.96</c:v>
                </c:pt>
                <c:pt idx="83">
                  <c:v>16.13</c:v>
                </c:pt>
                <c:pt idx="84">
                  <c:v>15.18</c:v>
                </c:pt>
                <c:pt idx="85">
                  <c:v>13.11</c:v>
                </c:pt>
                <c:pt idx="86">
                  <c:v>11.92</c:v>
                </c:pt>
                <c:pt idx="87">
                  <c:v>10.99</c:v>
                </c:pt>
                <c:pt idx="88">
                  <c:v>10.28</c:v>
                </c:pt>
                <c:pt idx="89">
                  <c:v>10.82</c:v>
                </c:pt>
                <c:pt idx="90">
                  <c:v>10.28</c:v>
                </c:pt>
                <c:pt idx="91">
                  <c:v>10.36</c:v>
                </c:pt>
                <c:pt idx="92">
                  <c:v>10.06</c:v>
                </c:pt>
                <c:pt idx="93">
                  <c:v>9.31</c:v>
                </c:pt>
                <c:pt idx="94">
                  <c:v>9.02</c:v>
                </c:pt>
                <c:pt idx="95">
                  <c:v>8.94</c:v>
                </c:pt>
                <c:pt idx="96">
                  <c:v>7.97</c:v>
                </c:pt>
                <c:pt idx="97">
                  <c:v>7.62</c:v>
                </c:pt>
                <c:pt idx="98">
                  <c:v>7.34</c:v>
                </c:pt>
                <c:pt idx="99">
                  <c:v>6.91</c:v>
                </c:pt>
                <c:pt idx="100">
                  <c:v>7.92</c:v>
                </c:pt>
                <c:pt idx="101">
                  <c:v>8.1</c:v>
                </c:pt>
                <c:pt idx="102">
                  <c:v>7.86</c:v>
                </c:pt>
                <c:pt idx="103">
                  <c:v>8.1199999999999992</c:v>
                </c:pt>
                <c:pt idx="104">
                  <c:v>8.44</c:v>
                </c:pt>
                <c:pt idx="105">
                  <c:v>8.31</c:v>
                </c:pt>
                <c:pt idx="106">
                  <c:v>8.27</c:v>
                </c:pt>
                <c:pt idx="107">
                  <c:v>6.82</c:v>
                </c:pt>
                <c:pt idx="108">
                  <c:v>7.23</c:v>
                </c:pt>
                <c:pt idx="109">
                  <c:v>7.06</c:v>
                </c:pt>
                <c:pt idx="110">
                  <c:v>6.59</c:v>
                </c:pt>
                <c:pt idx="111">
                  <c:v>6.3</c:v>
                </c:pt>
                <c:pt idx="112">
                  <c:v>7.17</c:v>
                </c:pt>
                <c:pt idx="113">
                  <c:v>8.7200000000000006</c:v>
                </c:pt>
                <c:pt idx="114">
                  <c:v>9.18</c:v>
                </c:pt>
                <c:pt idx="115">
                  <c:v>8.2899999999999991</c:v>
                </c:pt>
                <c:pt idx="116">
                  <c:v>8.6999999999999993</c:v>
                </c:pt>
                <c:pt idx="117">
                  <c:v>9.09</c:v>
                </c:pt>
                <c:pt idx="118">
                  <c:v>9.39</c:v>
                </c:pt>
                <c:pt idx="119">
                  <c:v>8.36</c:v>
                </c:pt>
                <c:pt idx="120">
                  <c:v>9.4600000000000009</c:v>
                </c:pt>
                <c:pt idx="121">
                  <c:v>9.69</c:v>
                </c:pt>
                <c:pt idx="122">
                  <c:v>9.18</c:v>
                </c:pt>
                <c:pt idx="123">
                  <c:v>8.61</c:v>
                </c:pt>
                <c:pt idx="124">
                  <c:v>9.5</c:v>
                </c:pt>
                <c:pt idx="125">
                  <c:v>9.24</c:v>
                </c:pt>
                <c:pt idx="126">
                  <c:v>9.74</c:v>
                </c:pt>
                <c:pt idx="127">
                  <c:v>7.02</c:v>
                </c:pt>
                <c:pt idx="128">
                  <c:v>5.72</c:v>
                </c:pt>
                <c:pt idx="129">
                  <c:v>7.75</c:v>
                </c:pt>
                <c:pt idx="130">
                  <c:v>8.07</c:v>
                </c:pt>
                <c:pt idx="131">
                  <c:v>7.82</c:v>
                </c:pt>
                <c:pt idx="132">
                  <c:v>8.31</c:v>
                </c:pt>
                <c:pt idx="133">
                  <c:v>7.79</c:v>
                </c:pt>
                <c:pt idx="134">
                  <c:v>8.18</c:v>
                </c:pt>
                <c:pt idx="135">
                  <c:v>9.5</c:v>
                </c:pt>
                <c:pt idx="136">
                  <c:v>8.64</c:v>
                </c:pt>
                <c:pt idx="137">
                  <c:v>8.94</c:v>
                </c:pt>
                <c:pt idx="138">
                  <c:v>8.01</c:v>
                </c:pt>
                <c:pt idx="139">
                  <c:v>8.49</c:v>
                </c:pt>
                <c:pt idx="140">
                  <c:v>8.92</c:v>
                </c:pt>
                <c:pt idx="141">
                  <c:v>8.9600000000000009</c:v>
                </c:pt>
                <c:pt idx="142">
                  <c:v>9.26</c:v>
                </c:pt>
                <c:pt idx="143">
                  <c:v>11.7</c:v>
                </c:pt>
                <c:pt idx="144">
                  <c:v>11.72</c:v>
                </c:pt>
                <c:pt idx="145">
                  <c:v>12.7</c:v>
                </c:pt>
                <c:pt idx="146">
                  <c:v>12.61</c:v>
                </c:pt>
                <c:pt idx="147">
                  <c:v>14.18</c:v>
                </c:pt>
                <c:pt idx="148">
                  <c:v>12.82</c:v>
                </c:pt>
                <c:pt idx="149">
                  <c:v>10.84</c:v>
                </c:pt>
                <c:pt idx="150">
                  <c:v>9.56</c:v>
                </c:pt>
                <c:pt idx="151">
                  <c:v>9.74</c:v>
                </c:pt>
                <c:pt idx="152">
                  <c:v>9.4600000000000009</c:v>
                </c:pt>
                <c:pt idx="153">
                  <c:v>11.98</c:v>
                </c:pt>
                <c:pt idx="154">
                  <c:v>11.85</c:v>
                </c:pt>
                <c:pt idx="155">
                  <c:v>14.75</c:v>
                </c:pt>
                <c:pt idx="156">
                  <c:v>19.28</c:v>
                </c:pt>
                <c:pt idx="157">
                  <c:v>16.600000000000001</c:v>
                </c:pt>
                <c:pt idx="158">
                  <c:v>19.91</c:v>
                </c:pt>
                <c:pt idx="159">
                  <c:v>21.09</c:v>
                </c:pt>
                <c:pt idx="160">
                  <c:v>20.04</c:v>
                </c:pt>
                <c:pt idx="161">
                  <c:v>23.75</c:v>
                </c:pt>
                <c:pt idx="162">
                  <c:v>25.11</c:v>
                </c:pt>
                <c:pt idx="163">
                  <c:v>26.28</c:v>
                </c:pt>
                <c:pt idx="164">
                  <c:v>26.28</c:v>
                </c:pt>
                <c:pt idx="165">
                  <c:v>27.72</c:v>
                </c:pt>
                <c:pt idx="166">
                  <c:v>28.5</c:v>
                </c:pt>
                <c:pt idx="167">
                  <c:v>31.35</c:v>
                </c:pt>
                <c:pt idx="168">
                  <c:v>30.74</c:v>
                </c:pt>
                <c:pt idx="169">
                  <c:v>32.17</c:v>
                </c:pt>
                <c:pt idx="170">
                  <c:v>35</c:v>
                </c:pt>
                <c:pt idx="171">
                  <c:v>41.67</c:v>
                </c:pt>
                <c:pt idx="172">
                  <c:v>39.770000000000003</c:v>
                </c:pt>
                <c:pt idx="173">
                  <c:v>41.63</c:v>
                </c:pt>
                <c:pt idx="174">
                  <c:v>42.49</c:v>
                </c:pt>
                <c:pt idx="175">
                  <c:v>43.12</c:v>
                </c:pt>
                <c:pt idx="176">
                  <c:v>44.45</c:v>
                </c:pt>
                <c:pt idx="177">
                  <c:v>43.03</c:v>
                </c:pt>
                <c:pt idx="178">
                  <c:v>36.340000000000003</c:v>
                </c:pt>
                <c:pt idx="179">
                  <c:v>41.89</c:v>
                </c:pt>
                <c:pt idx="180">
                  <c:v>46.46</c:v>
                </c:pt>
                <c:pt idx="181">
                  <c:v>44.84</c:v>
                </c:pt>
                <c:pt idx="182">
                  <c:v>46.94</c:v>
                </c:pt>
                <c:pt idx="183">
                  <c:v>47</c:v>
                </c:pt>
                <c:pt idx="184">
                  <c:v>46.7</c:v>
                </c:pt>
                <c:pt idx="185">
                  <c:v>46.7</c:v>
                </c:pt>
                <c:pt idx="186">
                  <c:v>48.92</c:v>
                </c:pt>
                <c:pt idx="187">
                  <c:v>46.33</c:v>
                </c:pt>
                <c:pt idx="188">
                  <c:v>44.58</c:v>
                </c:pt>
                <c:pt idx="189">
                  <c:v>41.39</c:v>
                </c:pt>
                <c:pt idx="190">
                  <c:v>39.58</c:v>
                </c:pt>
                <c:pt idx="191">
                  <c:v>38.69</c:v>
                </c:pt>
                <c:pt idx="192">
                  <c:v>38.69</c:v>
                </c:pt>
                <c:pt idx="193">
                  <c:v>37.549999999999997</c:v>
                </c:pt>
                <c:pt idx="194">
                  <c:v>33.700000000000003</c:v>
                </c:pt>
                <c:pt idx="195">
                  <c:v>41.39</c:v>
                </c:pt>
                <c:pt idx="196">
                  <c:v>40.61</c:v>
                </c:pt>
                <c:pt idx="197">
                  <c:v>39.36</c:v>
                </c:pt>
                <c:pt idx="198">
                  <c:v>38.43</c:v>
                </c:pt>
                <c:pt idx="199">
                  <c:v>38.43</c:v>
                </c:pt>
                <c:pt idx="200">
                  <c:v>35.93</c:v>
                </c:pt>
                <c:pt idx="201">
                  <c:v>34.26</c:v>
                </c:pt>
                <c:pt idx="202">
                  <c:v>26.71</c:v>
                </c:pt>
                <c:pt idx="203">
                  <c:v>25.78</c:v>
                </c:pt>
                <c:pt idx="204">
                  <c:v>25.26</c:v>
                </c:pt>
                <c:pt idx="205">
                  <c:v>24.63</c:v>
                </c:pt>
                <c:pt idx="206">
                  <c:v>24.63</c:v>
                </c:pt>
                <c:pt idx="207">
                  <c:v>20.100000000000001</c:v>
                </c:pt>
                <c:pt idx="208">
                  <c:v>20.12</c:v>
                </c:pt>
                <c:pt idx="209">
                  <c:v>18.5</c:v>
                </c:pt>
                <c:pt idx="210">
                  <c:v>17.25</c:v>
                </c:pt>
                <c:pt idx="211">
                  <c:v>16.579999999999998</c:v>
                </c:pt>
                <c:pt idx="212">
                  <c:v>15.35</c:v>
                </c:pt>
                <c:pt idx="213">
                  <c:v>15.35</c:v>
                </c:pt>
                <c:pt idx="214">
                  <c:v>15.48</c:v>
                </c:pt>
                <c:pt idx="215">
                  <c:v>15.65</c:v>
                </c:pt>
                <c:pt idx="216">
                  <c:v>15.39</c:v>
                </c:pt>
                <c:pt idx="217">
                  <c:v>17.75</c:v>
                </c:pt>
                <c:pt idx="218">
                  <c:v>17.010000000000002</c:v>
                </c:pt>
                <c:pt idx="219">
                  <c:v>16.11</c:v>
                </c:pt>
                <c:pt idx="220">
                  <c:v>16.11</c:v>
                </c:pt>
                <c:pt idx="221">
                  <c:v>17.34</c:v>
                </c:pt>
                <c:pt idx="222">
                  <c:v>16.43</c:v>
                </c:pt>
                <c:pt idx="223">
                  <c:v>16.86</c:v>
                </c:pt>
                <c:pt idx="224">
                  <c:v>15.63</c:v>
                </c:pt>
                <c:pt idx="225">
                  <c:v>16.059999999999999</c:v>
                </c:pt>
                <c:pt idx="226">
                  <c:v>16.73</c:v>
                </c:pt>
                <c:pt idx="227">
                  <c:v>16.73</c:v>
                </c:pt>
                <c:pt idx="228">
                  <c:v>16.02</c:v>
                </c:pt>
                <c:pt idx="229">
                  <c:v>15.96</c:v>
                </c:pt>
                <c:pt idx="230">
                  <c:v>14.64</c:v>
                </c:pt>
                <c:pt idx="231">
                  <c:v>15.89</c:v>
                </c:pt>
                <c:pt idx="232">
                  <c:v>14.81</c:v>
                </c:pt>
                <c:pt idx="233">
                  <c:v>14.62</c:v>
                </c:pt>
                <c:pt idx="234">
                  <c:v>14.62</c:v>
                </c:pt>
                <c:pt idx="235">
                  <c:v>14.25</c:v>
                </c:pt>
                <c:pt idx="236">
                  <c:v>14.83</c:v>
                </c:pt>
                <c:pt idx="237">
                  <c:v>15.18</c:v>
                </c:pt>
                <c:pt idx="238">
                  <c:v>12.24</c:v>
                </c:pt>
                <c:pt idx="239">
                  <c:v>12.28</c:v>
                </c:pt>
                <c:pt idx="240">
                  <c:v>12.98</c:v>
                </c:pt>
                <c:pt idx="241">
                  <c:v>12.98</c:v>
                </c:pt>
                <c:pt idx="242">
                  <c:v>11.92</c:v>
                </c:pt>
                <c:pt idx="243">
                  <c:v>11.16</c:v>
                </c:pt>
                <c:pt idx="244">
                  <c:v>12.33</c:v>
                </c:pt>
                <c:pt idx="245">
                  <c:v>12.35</c:v>
                </c:pt>
                <c:pt idx="246">
                  <c:v>12.65</c:v>
                </c:pt>
                <c:pt idx="247">
                  <c:v>11.81</c:v>
                </c:pt>
                <c:pt idx="248">
                  <c:v>11.81</c:v>
                </c:pt>
                <c:pt idx="249">
                  <c:v>11.77</c:v>
                </c:pt>
                <c:pt idx="250">
                  <c:v>11.75</c:v>
                </c:pt>
                <c:pt idx="251">
                  <c:v>11.08</c:v>
                </c:pt>
                <c:pt idx="252">
                  <c:v>11.05</c:v>
                </c:pt>
                <c:pt idx="253">
                  <c:v>10.99</c:v>
                </c:pt>
                <c:pt idx="254">
                  <c:v>11.31</c:v>
                </c:pt>
                <c:pt idx="255">
                  <c:v>11.31</c:v>
                </c:pt>
                <c:pt idx="256">
                  <c:v>11.23</c:v>
                </c:pt>
                <c:pt idx="257">
                  <c:v>11.16</c:v>
                </c:pt>
                <c:pt idx="258">
                  <c:v>11.16</c:v>
                </c:pt>
                <c:pt idx="259">
                  <c:v>15.93</c:v>
                </c:pt>
                <c:pt idx="260">
                  <c:v>15.85</c:v>
                </c:pt>
                <c:pt idx="261">
                  <c:v>14.12</c:v>
                </c:pt>
                <c:pt idx="262">
                  <c:v>14.12</c:v>
                </c:pt>
                <c:pt idx="263">
                  <c:v>15.01</c:v>
                </c:pt>
                <c:pt idx="264">
                  <c:v>14.51</c:v>
                </c:pt>
                <c:pt idx="265">
                  <c:v>14.98</c:v>
                </c:pt>
                <c:pt idx="266">
                  <c:v>11.05</c:v>
                </c:pt>
                <c:pt idx="267">
                  <c:v>11.72</c:v>
                </c:pt>
                <c:pt idx="268">
                  <c:v>13.32</c:v>
                </c:pt>
                <c:pt idx="269">
                  <c:v>13.32</c:v>
                </c:pt>
                <c:pt idx="270">
                  <c:v>13.19</c:v>
                </c:pt>
                <c:pt idx="271">
                  <c:v>13.62</c:v>
                </c:pt>
                <c:pt idx="272">
                  <c:v>13.69</c:v>
                </c:pt>
                <c:pt idx="273">
                  <c:v>15.18</c:v>
                </c:pt>
                <c:pt idx="274">
                  <c:v>15.26</c:v>
                </c:pt>
                <c:pt idx="275">
                  <c:v>15.03</c:v>
                </c:pt>
                <c:pt idx="276">
                  <c:v>15.03</c:v>
                </c:pt>
                <c:pt idx="277">
                  <c:v>14.51</c:v>
                </c:pt>
                <c:pt idx="278">
                  <c:v>14.6</c:v>
                </c:pt>
                <c:pt idx="279">
                  <c:v>15.26</c:v>
                </c:pt>
                <c:pt idx="280">
                  <c:v>14.47</c:v>
                </c:pt>
                <c:pt idx="281">
                  <c:v>13.3</c:v>
                </c:pt>
                <c:pt idx="282">
                  <c:v>12.48</c:v>
                </c:pt>
                <c:pt idx="283">
                  <c:v>12.48</c:v>
                </c:pt>
                <c:pt idx="284">
                  <c:v>12.78</c:v>
                </c:pt>
                <c:pt idx="285">
                  <c:v>12.93</c:v>
                </c:pt>
                <c:pt idx="286">
                  <c:v>13.65</c:v>
                </c:pt>
                <c:pt idx="287">
                  <c:v>13.39</c:v>
                </c:pt>
                <c:pt idx="288">
                  <c:v>14.27</c:v>
                </c:pt>
                <c:pt idx="289">
                  <c:v>15.61</c:v>
                </c:pt>
                <c:pt idx="290">
                  <c:v>15.61</c:v>
                </c:pt>
                <c:pt idx="291">
                  <c:v>16.21</c:v>
                </c:pt>
                <c:pt idx="292">
                  <c:v>16.579999999999998</c:v>
                </c:pt>
                <c:pt idx="293">
                  <c:v>17.12</c:v>
                </c:pt>
                <c:pt idx="294">
                  <c:v>13.99</c:v>
                </c:pt>
                <c:pt idx="295">
                  <c:v>23.71</c:v>
                </c:pt>
                <c:pt idx="296">
                  <c:v>31.65</c:v>
                </c:pt>
                <c:pt idx="297">
                  <c:v>31.65</c:v>
                </c:pt>
                <c:pt idx="298">
                  <c:v>35.56</c:v>
                </c:pt>
                <c:pt idx="299">
                  <c:v>36.03</c:v>
                </c:pt>
                <c:pt idx="300">
                  <c:v>40.03</c:v>
                </c:pt>
                <c:pt idx="301">
                  <c:v>46.92</c:v>
                </c:pt>
                <c:pt idx="302">
                  <c:v>41.43</c:v>
                </c:pt>
                <c:pt idx="303">
                  <c:v>45.43</c:v>
                </c:pt>
                <c:pt idx="304">
                  <c:v>45.43</c:v>
                </c:pt>
                <c:pt idx="305">
                  <c:v>48.34</c:v>
                </c:pt>
                <c:pt idx="306">
                  <c:v>49.66</c:v>
                </c:pt>
                <c:pt idx="307">
                  <c:v>51.56</c:v>
                </c:pt>
                <c:pt idx="308">
                  <c:v>48.49</c:v>
                </c:pt>
                <c:pt idx="309">
                  <c:v>42.17</c:v>
                </c:pt>
                <c:pt idx="310">
                  <c:v>42.84</c:v>
                </c:pt>
                <c:pt idx="311">
                  <c:v>42.84</c:v>
                </c:pt>
                <c:pt idx="312">
                  <c:v>37.159999999999997</c:v>
                </c:pt>
                <c:pt idx="313">
                  <c:v>34.700000000000003</c:v>
                </c:pt>
                <c:pt idx="314">
                  <c:v>41.13</c:v>
                </c:pt>
                <c:pt idx="315">
                  <c:v>48.41</c:v>
                </c:pt>
                <c:pt idx="316">
                  <c:v>56.87</c:v>
                </c:pt>
                <c:pt idx="317">
                  <c:v>51.1</c:v>
                </c:pt>
                <c:pt idx="318">
                  <c:v>51.1</c:v>
                </c:pt>
                <c:pt idx="319">
                  <c:v>58.21</c:v>
                </c:pt>
                <c:pt idx="320">
                  <c:v>60.82</c:v>
                </c:pt>
                <c:pt idx="321">
                  <c:v>51.88</c:v>
                </c:pt>
                <c:pt idx="322">
                  <c:v>54.21</c:v>
                </c:pt>
                <c:pt idx="323">
                  <c:v>53.2</c:v>
                </c:pt>
                <c:pt idx="324">
                  <c:v>52.46</c:v>
                </c:pt>
                <c:pt idx="325">
                  <c:v>52.46</c:v>
                </c:pt>
                <c:pt idx="326">
                  <c:v>53.93</c:v>
                </c:pt>
                <c:pt idx="327">
                  <c:v>54</c:v>
                </c:pt>
                <c:pt idx="328">
                  <c:v>54.62</c:v>
                </c:pt>
                <c:pt idx="329">
                  <c:v>51.28</c:v>
                </c:pt>
                <c:pt idx="330">
                  <c:v>55.49</c:v>
                </c:pt>
                <c:pt idx="331">
                  <c:v>56.26</c:v>
                </c:pt>
                <c:pt idx="332">
                  <c:v>56.26</c:v>
                </c:pt>
                <c:pt idx="333">
                  <c:v>54.06</c:v>
                </c:pt>
                <c:pt idx="334">
                  <c:v>54.32</c:v>
                </c:pt>
                <c:pt idx="335">
                  <c:v>57.62</c:v>
                </c:pt>
                <c:pt idx="336">
                  <c:v>56.72</c:v>
                </c:pt>
                <c:pt idx="337">
                  <c:v>52.98</c:v>
                </c:pt>
                <c:pt idx="338">
                  <c:v>43.38</c:v>
                </c:pt>
                <c:pt idx="339">
                  <c:v>43.38</c:v>
                </c:pt>
                <c:pt idx="340">
                  <c:v>41.86</c:v>
                </c:pt>
                <c:pt idx="341">
                  <c:v>40.94</c:v>
                </c:pt>
                <c:pt idx="342">
                  <c:v>41.71</c:v>
                </c:pt>
                <c:pt idx="343">
                  <c:v>53.33</c:v>
                </c:pt>
                <c:pt idx="344">
                  <c:v>57.91</c:v>
                </c:pt>
                <c:pt idx="345">
                  <c:v>57.91</c:v>
                </c:pt>
                <c:pt idx="346">
                  <c:v>57.91</c:v>
                </c:pt>
                <c:pt idx="347">
                  <c:v>65.81</c:v>
                </c:pt>
                <c:pt idx="348">
                  <c:v>66.739999999999995</c:v>
                </c:pt>
                <c:pt idx="349">
                  <c:v>68.36</c:v>
                </c:pt>
                <c:pt idx="350">
                  <c:v>68.77</c:v>
                </c:pt>
                <c:pt idx="351">
                  <c:v>70.260000000000005</c:v>
                </c:pt>
                <c:pt idx="352">
                  <c:v>80.66</c:v>
                </c:pt>
                <c:pt idx="353">
                  <c:v>80.66</c:v>
                </c:pt>
                <c:pt idx="354">
                  <c:v>79.47</c:v>
                </c:pt>
                <c:pt idx="355">
                  <c:v>80.34</c:v>
                </c:pt>
                <c:pt idx="356">
                  <c:v>81.069999999999993</c:v>
                </c:pt>
                <c:pt idx="357">
                  <c:v>68.81</c:v>
                </c:pt>
                <c:pt idx="358">
                  <c:v>71.23</c:v>
                </c:pt>
                <c:pt idx="359">
                  <c:v>72.239999999999995</c:v>
                </c:pt>
                <c:pt idx="360">
                  <c:v>72.239999999999995</c:v>
                </c:pt>
                <c:pt idx="361">
                  <c:v>68.31</c:v>
                </c:pt>
                <c:pt idx="362">
                  <c:v>66.97</c:v>
                </c:pt>
                <c:pt idx="363">
                  <c:v>59.05</c:v>
                </c:pt>
                <c:pt idx="364">
                  <c:v>57.82</c:v>
                </c:pt>
                <c:pt idx="365">
                  <c:v>52.94</c:v>
                </c:pt>
                <c:pt idx="366">
                  <c:v>47.5</c:v>
                </c:pt>
                <c:pt idx="367">
                  <c:v>47.5</c:v>
                </c:pt>
                <c:pt idx="368">
                  <c:v>45.9</c:v>
                </c:pt>
                <c:pt idx="369">
                  <c:v>49.31</c:v>
                </c:pt>
                <c:pt idx="370">
                  <c:v>50.8</c:v>
                </c:pt>
                <c:pt idx="371">
                  <c:v>54.99</c:v>
                </c:pt>
                <c:pt idx="372">
                  <c:v>51.17</c:v>
                </c:pt>
                <c:pt idx="373">
                  <c:v>52.49</c:v>
                </c:pt>
                <c:pt idx="374">
                  <c:v>52.49</c:v>
                </c:pt>
                <c:pt idx="375">
                  <c:v>51.69</c:v>
                </c:pt>
                <c:pt idx="376">
                  <c:v>48.25</c:v>
                </c:pt>
                <c:pt idx="377">
                  <c:v>48.21</c:v>
                </c:pt>
                <c:pt idx="378">
                  <c:v>42.62</c:v>
                </c:pt>
                <c:pt idx="379">
                  <c:v>43.44</c:v>
                </c:pt>
                <c:pt idx="380">
                  <c:v>38.799999999999997</c:v>
                </c:pt>
                <c:pt idx="381">
                  <c:v>38.799999999999997</c:v>
                </c:pt>
                <c:pt idx="382">
                  <c:v>34.5</c:v>
                </c:pt>
                <c:pt idx="383">
                  <c:v>35.15</c:v>
                </c:pt>
                <c:pt idx="384">
                  <c:v>31.33</c:v>
                </c:pt>
                <c:pt idx="385">
                  <c:v>26.06</c:v>
                </c:pt>
                <c:pt idx="386">
                  <c:v>25.95</c:v>
                </c:pt>
                <c:pt idx="387">
                  <c:v>26.9</c:v>
                </c:pt>
                <c:pt idx="388">
                  <c:v>26.9</c:v>
                </c:pt>
                <c:pt idx="389">
                  <c:v>24.92</c:v>
                </c:pt>
                <c:pt idx="390">
                  <c:v>22.82</c:v>
                </c:pt>
                <c:pt idx="391">
                  <c:v>18.61</c:v>
                </c:pt>
                <c:pt idx="392">
                  <c:v>19.52</c:v>
                </c:pt>
                <c:pt idx="393">
                  <c:v>13.67</c:v>
                </c:pt>
                <c:pt idx="394">
                  <c:v>11.4</c:v>
                </c:pt>
                <c:pt idx="395">
                  <c:v>11.4</c:v>
                </c:pt>
                <c:pt idx="396">
                  <c:v>13.21</c:v>
                </c:pt>
                <c:pt idx="397">
                  <c:v>13.11</c:v>
                </c:pt>
                <c:pt idx="398">
                  <c:v>17.420000000000002</c:v>
                </c:pt>
                <c:pt idx="399">
                  <c:v>18.2</c:v>
                </c:pt>
                <c:pt idx="400">
                  <c:v>18.010000000000002</c:v>
                </c:pt>
                <c:pt idx="401">
                  <c:v>19.43</c:v>
                </c:pt>
                <c:pt idx="402">
                  <c:v>19.43</c:v>
                </c:pt>
                <c:pt idx="403">
                  <c:v>18.27</c:v>
                </c:pt>
                <c:pt idx="404">
                  <c:v>18.07</c:v>
                </c:pt>
                <c:pt idx="405">
                  <c:v>16.11</c:v>
                </c:pt>
                <c:pt idx="406">
                  <c:v>14.94</c:v>
                </c:pt>
                <c:pt idx="407">
                  <c:v>14.92</c:v>
                </c:pt>
                <c:pt idx="408">
                  <c:v>13.73</c:v>
                </c:pt>
                <c:pt idx="409">
                  <c:v>13.73</c:v>
                </c:pt>
                <c:pt idx="410">
                  <c:v>11.36</c:v>
                </c:pt>
                <c:pt idx="411">
                  <c:v>11.66</c:v>
                </c:pt>
                <c:pt idx="412">
                  <c:v>11.27</c:v>
                </c:pt>
                <c:pt idx="413">
                  <c:v>11.53</c:v>
                </c:pt>
                <c:pt idx="414">
                  <c:v>10.49</c:v>
                </c:pt>
                <c:pt idx="415">
                  <c:v>10.6</c:v>
                </c:pt>
                <c:pt idx="416">
                  <c:v>10.6</c:v>
                </c:pt>
                <c:pt idx="417">
                  <c:v>11.12</c:v>
                </c:pt>
                <c:pt idx="418">
                  <c:v>10.1</c:v>
                </c:pt>
                <c:pt idx="419">
                  <c:v>11.18</c:v>
                </c:pt>
                <c:pt idx="420">
                  <c:v>10.75</c:v>
                </c:pt>
                <c:pt idx="421">
                  <c:v>11.12</c:v>
                </c:pt>
                <c:pt idx="422">
                  <c:v>10.039999999999999</c:v>
                </c:pt>
                <c:pt idx="423">
                  <c:v>10.039999999999999</c:v>
                </c:pt>
                <c:pt idx="424">
                  <c:v>7.21</c:v>
                </c:pt>
                <c:pt idx="425">
                  <c:v>10.8</c:v>
                </c:pt>
                <c:pt idx="426">
                  <c:v>9.91</c:v>
                </c:pt>
                <c:pt idx="427">
                  <c:v>9.91</c:v>
                </c:pt>
                <c:pt idx="428">
                  <c:v>9.48</c:v>
                </c:pt>
                <c:pt idx="429">
                  <c:v>10.28</c:v>
                </c:pt>
                <c:pt idx="430">
                  <c:v>10.28</c:v>
                </c:pt>
                <c:pt idx="431">
                  <c:v>10.28</c:v>
                </c:pt>
                <c:pt idx="432">
                  <c:v>8.74</c:v>
                </c:pt>
                <c:pt idx="433">
                  <c:v>8.14</c:v>
                </c:pt>
                <c:pt idx="434">
                  <c:v>8.36</c:v>
                </c:pt>
                <c:pt idx="435">
                  <c:v>8.7899999999999991</c:v>
                </c:pt>
                <c:pt idx="436">
                  <c:v>7.38</c:v>
                </c:pt>
                <c:pt idx="437">
                  <c:v>7.38</c:v>
                </c:pt>
                <c:pt idx="438">
                  <c:v>7.38</c:v>
                </c:pt>
                <c:pt idx="439">
                  <c:v>8.7200000000000006</c:v>
                </c:pt>
                <c:pt idx="440">
                  <c:v>7.84</c:v>
                </c:pt>
                <c:pt idx="441">
                  <c:v>8.3800000000000008</c:v>
                </c:pt>
                <c:pt idx="442">
                  <c:v>8.1199999999999992</c:v>
                </c:pt>
                <c:pt idx="443">
                  <c:v>10.38</c:v>
                </c:pt>
                <c:pt idx="444">
                  <c:v>10.38</c:v>
                </c:pt>
                <c:pt idx="445">
                  <c:v>10.38</c:v>
                </c:pt>
                <c:pt idx="446">
                  <c:v>9.52</c:v>
                </c:pt>
                <c:pt idx="447">
                  <c:v>10.23</c:v>
                </c:pt>
                <c:pt idx="448">
                  <c:v>9.31</c:v>
                </c:pt>
                <c:pt idx="449">
                  <c:v>10.38</c:v>
                </c:pt>
                <c:pt idx="450">
                  <c:v>9.61</c:v>
                </c:pt>
                <c:pt idx="451">
                  <c:v>11.03</c:v>
                </c:pt>
                <c:pt idx="452">
                  <c:v>12.48</c:v>
                </c:pt>
                <c:pt idx="453">
                  <c:v>10.86</c:v>
                </c:pt>
                <c:pt idx="454">
                  <c:v>10.58</c:v>
                </c:pt>
                <c:pt idx="455">
                  <c:v>11.42</c:v>
                </c:pt>
                <c:pt idx="456">
                  <c:v>10.86</c:v>
                </c:pt>
                <c:pt idx="457">
                  <c:v>11.05</c:v>
                </c:pt>
                <c:pt idx="458">
                  <c:v>10.54</c:v>
                </c:pt>
                <c:pt idx="459">
                  <c:v>10.02</c:v>
                </c:pt>
                <c:pt idx="460">
                  <c:v>9.5</c:v>
                </c:pt>
                <c:pt idx="461">
                  <c:v>9.7799999999999994</c:v>
                </c:pt>
                <c:pt idx="462">
                  <c:v>9.09</c:v>
                </c:pt>
                <c:pt idx="463">
                  <c:v>8.92</c:v>
                </c:pt>
                <c:pt idx="464">
                  <c:v>9.3699999999999992</c:v>
                </c:pt>
                <c:pt idx="465">
                  <c:v>9.24</c:v>
                </c:pt>
                <c:pt idx="466">
                  <c:v>9.09</c:v>
                </c:pt>
                <c:pt idx="467">
                  <c:v>8.9600000000000009</c:v>
                </c:pt>
                <c:pt idx="468">
                  <c:v>10.64</c:v>
                </c:pt>
                <c:pt idx="469">
                  <c:v>10.71</c:v>
                </c:pt>
                <c:pt idx="470">
                  <c:v>10.210000000000001</c:v>
                </c:pt>
                <c:pt idx="471">
                  <c:v>9.85</c:v>
                </c:pt>
                <c:pt idx="472">
                  <c:v>10.17</c:v>
                </c:pt>
                <c:pt idx="473">
                  <c:v>10.51</c:v>
                </c:pt>
                <c:pt idx="474">
                  <c:v>10.88</c:v>
                </c:pt>
                <c:pt idx="475">
                  <c:v>9.8000000000000007</c:v>
                </c:pt>
                <c:pt idx="476">
                  <c:v>9.85</c:v>
                </c:pt>
                <c:pt idx="477">
                  <c:v>9.8699999999999992</c:v>
                </c:pt>
                <c:pt idx="478">
                  <c:v>9.44</c:v>
                </c:pt>
                <c:pt idx="479">
                  <c:v>9.4600000000000009</c:v>
                </c:pt>
                <c:pt idx="480">
                  <c:v>9.4600000000000009</c:v>
                </c:pt>
                <c:pt idx="481">
                  <c:v>9.48</c:v>
                </c:pt>
                <c:pt idx="482">
                  <c:v>9</c:v>
                </c:pt>
                <c:pt idx="483">
                  <c:v>9.41</c:v>
                </c:pt>
                <c:pt idx="484">
                  <c:v>9.44</c:v>
                </c:pt>
                <c:pt idx="485">
                  <c:v>9.1999999999999993</c:v>
                </c:pt>
                <c:pt idx="486">
                  <c:v>8.66</c:v>
                </c:pt>
                <c:pt idx="487">
                  <c:v>8.1199999999999992</c:v>
                </c:pt>
                <c:pt idx="488">
                  <c:v>7.56</c:v>
                </c:pt>
                <c:pt idx="489">
                  <c:v>9.26</c:v>
                </c:pt>
                <c:pt idx="490">
                  <c:v>8.66</c:v>
                </c:pt>
                <c:pt idx="491">
                  <c:v>8.81</c:v>
                </c:pt>
                <c:pt idx="492">
                  <c:v>8.85</c:v>
                </c:pt>
                <c:pt idx="493">
                  <c:v>9</c:v>
                </c:pt>
                <c:pt idx="494">
                  <c:v>9.15</c:v>
                </c:pt>
                <c:pt idx="495">
                  <c:v>9.2799999999999994</c:v>
                </c:pt>
                <c:pt idx="496">
                  <c:v>6.82</c:v>
                </c:pt>
                <c:pt idx="497">
                  <c:v>7.51</c:v>
                </c:pt>
                <c:pt idx="498">
                  <c:v>7.04</c:v>
                </c:pt>
                <c:pt idx="499">
                  <c:v>7.08</c:v>
                </c:pt>
                <c:pt idx="500">
                  <c:v>7.12</c:v>
                </c:pt>
                <c:pt idx="501">
                  <c:v>7.19</c:v>
                </c:pt>
                <c:pt idx="502">
                  <c:v>7.28</c:v>
                </c:pt>
                <c:pt idx="503">
                  <c:v>6.82</c:v>
                </c:pt>
                <c:pt idx="504">
                  <c:v>5.81</c:v>
                </c:pt>
                <c:pt idx="505">
                  <c:v>6.3</c:v>
                </c:pt>
                <c:pt idx="506">
                  <c:v>5.87</c:v>
                </c:pt>
                <c:pt idx="507">
                  <c:v>5.64</c:v>
                </c:pt>
                <c:pt idx="508">
                  <c:v>5.38</c:v>
                </c:pt>
                <c:pt idx="509">
                  <c:v>5.14</c:v>
                </c:pt>
                <c:pt idx="510">
                  <c:v>6.54</c:v>
                </c:pt>
                <c:pt idx="511">
                  <c:v>6.59</c:v>
                </c:pt>
                <c:pt idx="512">
                  <c:v>6.15</c:v>
                </c:pt>
                <c:pt idx="513">
                  <c:v>6.46</c:v>
                </c:pt>
                <c:pt idx="514">
                  <c:v>6.61</c:v>
                </c:pt>
                <c:pt idx="515">
                  <c:v>6.74</c:v>
                </c:pt>
                <c:pt idx="516">
                  <c:v>6.87</c:v>
                </c:pt>
                <c:pt idx="517">
                  <c:v>6.15</c:v>
                </c:pt>
                <c:pt idx="518">
                  <c:v>6.63</c:v>
                </c:pt>
                <c:pt idx="519">
                  <c:v>6.74</c:v>
                </c:pt>
                <c:pt idx="520">
                  <c:v>6.37</c:v>
                </c:pt>
                <c:pt idx="521">
                  <c:v>6.63</c:v>
                </c:pt>
                <c:pt idx="522">
                  <c:v>6.89</c:v>
                </c:pt>
                <c:pt idx="523">
                  <c:v>7.17</c:v>
                </c:pt>
                <c:pt idx="524">
                  <c:v>7.43</c:v>
                </c:pt>
                <c:pt idx="525">
                  <c:v>7.77</c:v>
                </c:pt>
                <c:pt idx="526">
                  <c:v>8.4</c:v>
                </c:pt>
                <c:pt idx="527">
                  <c:v>9.3699999999999992</c:v>
                </c:pt>
                <c:pt idx="528">
                  <c:v>9.9499999999999993</c:v>
                </c:pt>
                <c:pt idx="529">
                  <c:v>10.54</c:v>
                </c:pt>
                <c:pt idx="530">
                  <c:v>11.12</c:v>
                </c:pt>
                <c:pt idx="531">
                  <c:v>11.4</c:v>
                </c:pt>
                <c:pt idx="532">
                  <c:v>13.36</c:v>
                </c:pt>
                <c:pt idx="533">
                  <c:v>14.03</c:v>
                </c:pt>
                <c:pt idx="534">
                  <c:v>15.42</c:v>
                </c:pt>
                <c:pt idx="535">
                  <c:v>16.32</c:v>
                </c:pt>
                <c:pt idx="536">
                  <c:v>17.23</c:v>
                </c:pt>
                <c:pt idx="537">
                  <c:v>18.14</c:v>
                </c:pt>
                <c:pt idx="538">
                  <c:v>19.5</c:v>
                </c:pt>
                <c:pt idx="539">
                  <c:v>21.7</c:v>
                </c:pt>
                <c:pt idx="540">
                  <c:v>23.9</c:v>
                </c:pt>
                <c:pt idx="541">
                  <c:v>25.87</c:v>
                </c:pt>
                <c:pt idx="542">
                  <c:v>27.51</c:v>
                </c:pt>
                <c:pt idx="543">
                  <c:v>29.13</c:v>
                </c:pt>
                <c:pt idx="544">
                  <c:v>30.77</c:v>
                </c:pt>
                <c:pt idx="545">
                  <c:v>32.64</c:v>
                </c:pt>
                <c:pt idx="546">
                  <c:v>43.31</c:v>
                </c:pt>
                <c:pt idx="547">
                  <c:v>47.41</c:v>
                </c:pt>
                <c:pt idx="548">
                  <c:v>52.12</c:v>
                </c:pt>
                <c:pt idx="549">
                  <c:v>55.81</c:v>
                </c:pt>
                <c:pt idx="550">
                  <c:v>59.52</c:v>
                </c:pt>
                <c:pt idx="551">
                  <c:v>63.24</c:v>
                </c:pt>
                <c:pt idx="552">
                  <c:v>79.430000000000007</c:v>
                </c:pt>
                <c:pt idx="553">
                  <c:v>77.319999999999993</c:v>
                </c:pt>
                <c:pt idx="554">
                  <c:v>82.19</c:v>
                </c:pt>
                <c:pt idx="555">
                  <c:v>88.93</c:v>
                </c:pt>
                <c:pt idx="556">
                  <c:v>92.54</c:v>
                </c:pt>
                <c:pt idx="557">
                  <c:v>96.16</c:v>
                </c:pt>
                <c:pt idx="558">
                  <c:v>99.77</c:v>
                </c:pt>
                <c:pt idx="559">
                  <c:v>93.4</c:v>
                </c:pt>
                <c:pt idx="560">
                  <c:v>93.66</c:v>
                </c:pt>
                <c:pt idx="561">
                  <c:v>96.9</c:v>
                </c:pt>
                <c:pt idx="562">
                  <c:v>99.38</c:v>
                </c:pt>
                <c:pt idx="563">
                  <c:v>104.97</c:v>
                </c:pt>
                <c:pt idx="564">
                  <c:v>110.54</c:v>
                </c:pt>
                <c:pt idx="565">
                  <c:v>116.13</c:v>
                </c:pt>
                <c:pt idx="566">
                  <c:v>120.26</c:v>
                </c:pt>
                <c:pt idx="567">
                  <c:v>122.2</c:v>
                </c:pt>
                <c:pt idx="568">
                  <c:v>121.64</c:v>
                </c:pt>
                <c:pt idx="569">
                  <c:v>126.07</c:v>
                </c:pt>
                <c:pt idx="570">
                  <c:v>122.81</c:v>
                </c:pt>
                <c:pt idx="571">
                  <c:v>119.55</c:v>
                </c:pt>
                <c:pt idx="572">
                  <c:v>116.26</c:v>
                </c:pt>
                <c:pt idx="573">
                  <c:v>108.88</c:v>
                </c:pt>
                <c:pt idx="574">
                  <c:v>112.57</c:v>
                </c:pt>
                <c:pt idx="575">
                  <c:v>113.39</c:v>
                </c:pt>
                <c:pt idx="576">
                  <c:v>108.36</c:v>
                </c:pt>
                <c:pt idx="577">
                  <c:v>105.81</c:v>
                </c:pt>
                <c:pt idx="578">
                  <c:v>103.27</c:v>
                </c:pt>
                <c:pt idx="579">
                  <c:v>100.72</c:v>
                </c:pt>
                <c:pt idx="580">
                  <c:v>101.11</c:v>
                </c:pt>
                <c:pt idx="581">
                  <c:v>101.13</c:v>
                </c:pt>
                <c:pt idx="582">
                  <c:v>99.86</c:v>
                </c:pt>
                <c:pt idx="583">
                  <c:v>92.15</c:v>
                </c:pt>
                <c:pt idx="584">
                  <c:v>88.61</c:v>
                </c:pt>
                <c:pt idx="585">
                  <c:v>85.04</c:v>
                </c:pt>
                <c:pt idx="586">
                  <c:v>81.48</c:v>
                </c:pt>
                <c:pt idx="587">
                  <c:v>77.36</c:v>
                </c:pt>
                <c:pt idx="588">
                  <c:v>64.58</c:v>
                </c:pt>
                <c:pt idx="589">
                  <c:v>55.23</c:v>
                </c:pt>
                <c:pt idx="590">
                  <c:v>52.75</c:v>
                </c:pt>
                <c:pt idx="591">
                  <c:v>49.38</c:v>
                </c:pt>
                <c:pt idx="592">
                  <c:v>45.99</c:v>
                </c:pt>
                <c:pt idx="593">
                  <c:v>42.62</c:v>
                </c:pt>
                <c:pt idx="594">
                  <c:v>39.25</c:v>
                </c:pt>
                <c:pt idx="595">
                  <c:v>41.09</c:v>
                </c:pt>
                <c:pt idx="596">
                  <c:v>49.72</c:v>
                </c:pt>
                <c:pt idx="597">
                  <c:v>48.34</c:v>
                </c:pt>
                <c:pt idx="598">
                  <c:v>48.86</c:v>
                </c:pt>
                <c:pt idx="599">
                  <c:v>49.38</c:v>
                </c:pt>
                <c:pt idx="600">
                  <c:v>49.9</c:v>
                </c:pt>
                <c:pt idx="601">
                  <c:v>52.4</c:v>
                </c:pt>
                <c:pt idx="602">
                  <c:v>50.26</c:v>
                </c:pt>
                <c:pt idx="603">
                  <c:v>40.270000000000003</c:v>
                </c:pt>
                <c:pt idx="604">
                  <c:v>40.29</c:v>
                </c:pt>
                <c:pt idx="605">
                  <c:v>38.78</c:v>
                </c:pt>
                <c:pt idx="606">
                  <c:v>37.29</c:v>
                </c:pt>
                <c:pt idx="607">
                  <c:v>35.799999999999997</c:v>
                </c:pt>
                <c:pt idx="608">
                  <c:v>32.93</c:v>
                </c:pt>
                <c:pt idx="609">
                  <c:v>31.48</c:v>
                </c:pt>
                <c:pt idx="610">
                  <c:v>31.03</c:v>
                </c:pt>
                <c:pt idx="611">
                  <c:v>27.4</c:v>
                </c:pt>
                <c:pt idx="612">
                  <c:v>27.27</c:v>
                </c:pt>
                <c:pt idx="613">
                  <c:v>27.12</c:v>
                </c:pt>
                <c:pt idx="614">
                  <c:v>26.99</c:v>
                </c:pt>
                <c:pt idx="615">
                  <c:v>26.25</c:v>
                </c:pt>
                <c:pt idx="616">
                  <c:v>23.6</c:v>
                </c:pt>
                <c:pt idx="617">
                  <c:v>21.61</c:v>
                </c:pt>
                <c:pt idx="618">
                  <c:v>22.76</c:v>
                </c:pt>
                <c:pt idx="619">
                  <c:v>21.4</c:v>
                </c:pt>
                <c:pt idx="620">
                  <c:v>20.04</c:v>
                </c:pt>
                <c:pt idx="621">
                  <c:v>18.649999999999999</c:v>
                </c:pt>
                <c:pt idx="622">
                  <c:v>18.61</c:v>
                </c:pt>
                <c:pt idx="623">
                  <c:v>18.22</c:v>
                </c:pt>
                <c:pt idx="624">
                  <c:v>18.52</c:v>
                </c:pt>
                <c:pt idx="625">
                  <c:v>16.71</c:v>
                </c:pt>
                <c:pt idx="626">
                  <c:v>16.45</c:v>
                </c:pt>
                <c:pt idx="627">
                  <c:v>16.170000000000002</c:v>
                </c:pt>
                <c:pt idx="628">
                  <c:v>15.91</c:v>
                </c:pt>
                <c:pt idx="629">
                  <c:v>16.260000000000002</c:v>
                </c:pt>
                <c:pt idx="630">
                  <c:v>15.11</c:v>
                </c:pt>
                <c:pt idx="631">
                  <c:v>14.7</c:v>
                </c:pt>
                <c:pt idx="632">
                  <c:v>14.01</c:v>
                </c:pt>
                <c:pt idx="633">
                  <c:v>13.6</c:v>
                </c:pt>
                <c:pt idx="634">
                  <c:v>13.21</c:v>
                </c:pt>
                <c:pt idx="635">
                  <c:v>12.82</c:v>
                </c:pt>
                <c:pt idx="636">
                  <c:v>11.12</c:v>
                </c:pt>
                <c:pt idx="637">
                  <c:v>10.95</c:v>
                </c:pt>
                <c:pt idx="638">
                  <c:v>11.21</c:v>
                </c:pt>
                <c:pt idx="639">
                  <c:v>11.57</c:v>
                </c:pt>
                <c:pt idx="640">
                  <c:v>10.47</c:v>
                </c:pt>
                <c:pt idx="641">
                  <c:v>9.3699999999999992</c:v>
                </c:pt>
                <c:pt idx="642">
                  <c:v>10.97</c:v>
                </c:pt>
                <c:pt idx="643">
                  <c:v>10.6</c:v>
                </c:pt>
                <c:pt idx="644">
                  <c:v>11.44</c:v>
                </c:pt>
                <c:pt idx="645">
                  <c:v>10.1</c:v>
                </c:pt>
                <c:pt idx="646">
                  <c:v>8.74</c:v>
                </c:pt>
                <c:pt idx="647">
                  <c:v>8.74</c:v>
                </c:pt>
                <c:pt idx="648">
                  <c:v>8.74</c:v>
                </c:pt>
                <c:pt idx="649">
                  <c:v>10.75</c:v>
                </c:pt>
                <c:pt idx="650">
                  <c:v>10.1</c:v>
                </c:pt>
                <c:pt idx="651">
                  <c:v>9.09</c:v>
                </c:pt>
                <c:pt idx="652">
                  <c:v>9.5</c:v>
                </c:pt>
                <c:pt idx="653">
                  <c:v>10.41</c:v>
                </c:pt>
                <c:pt idx="654">
                  <c:v>10.41</c:v>
                </c:pt>
                <c:pt idx="655">
                  <c:v>10.41</c:v>
                </c:pt>
                <c:pt idx="656">
                  <c:v>8.18</c:v>
                </c:pt>
                <c:pt idx="657">
                  <c:v>8.9</c:v>
                </c:pt>
                <c:pt idx="658">
                  <c:v>9.0500000000000007</c:v>
                </c:pt>
                <c:pt idx="659">
                  <c:v>7.15</c:v>
                </c:pt>
                <c:pt idx="660">
                  <c:v>7.71</c:v>
                </c:pt>
                <c:pt idx="661">
                  <c:v>7.71</c:v>
                </c:pt>
                <c:pt idx="662">
                  <c:v>7.71</c:v>
                </c:pt>
                <c:pt idx="663">
                  <c:v>8.1199999999999992</c:v>
                </c:pt>
                <c:pt idx="664">
                  <c:v>8.1199999999999992</c:v>
                </c:pt>
                <c:pt idx="665">
                  <c:v>8.51</c:v>
                </c:pt>
                <c:pt idx="666">
                  <c:v>9.93</c:v>
                </c:pt>
                <c:pt idx="667">
                  <c:v>9.18</c:v>
                </c:pt>
                <c:pt idx="668">
                  <c:v>9.18</c:v>
                </c:pt>
                <c:pt idx="669">
                  <c:v>9.18</c:v>
                </c:pt>
                <c:pt idx="670">
                  <c:v>8.4600000000000009</c:v>
                </c:pt>
                <c:pt idx="671">
                  <c:v>9.09</c:v>
                </c:pt>
                <c:pt idx="672">
                  <c:v>8.1999999999999993</c:v>
                </c:pt>
                <c:pt idx="673">
                  <c:v>7.56</c:v>
                </c:pt>
                <c:pt idx="674">
                  <c:v>6.84</c:v>
                </c:pt>
                <c:pt idx="675">
                  <c:v>7.62</c:v>
                </c:pt>
                <c:pt idx="676">
                  <c:v>8.3800000000000008</c:v>
                </c:pt>
                <c:pt idx="677">
                  <c:v>6.97</c:v>
                </c:pt>
                <c:pt idx="678">
                  <c:v>6.71</c:v>
                </c:pt>
                <c:pt idx="679">
                  <c:v>8.59</c:v>
                </c:pt>
                <c:pt idx="680">
                  <c:v>9.26</c:v>
                </c:pt>
                <c:pt idx="681">
                  <c:v>9.9700000000000006</c:v>
                </c:pt>
                <c:pt idx="682">
                  <c:v>9.1999999999999993</c:v>
                </c:pt>
                <c:pt idx="683">
                  <c:v>8.44</c:v>
                </c:pt>
                <c:pt idx="684">
                  <c:v>10.210000000000001</c:v>
                </c:pt>
                <c:pt idx="685">
                  <c:v>10.130000000000001</c:v>
                </c:pt>
                <c:pt idx="686">
                  <c:v>9.48</c:v>
                </c:pt>
                <c:pt idx="687">
                  <c:v>9.41</c:v>
                </c:pt>
                <c:pt idx="688">
                  <c:v>9.69</c:v>
                </c:pt>
                <c:pt idx="689">
                  <c:v>9.69</c:v>
                </c:pt>
                <c:pt idx="690">
                  <c:v>9.69</c:v>
                </c:pt>
                <c:pt idx="691">
                  <c:v>10.73</c:v>
                </c:pt>
                <c:pt idx="692">
                  <c:v>10.84</c:v>
                </c:pt>
                <c:pt idx="693">
                  <c:v>11.18</c:v>
                </c:pt>
                <c:pt idx="694">
                  <c:v>12.93</c:v>
                </c:pt>
                <c:pt idx="695">
                  <c:v>14.6</c:v>
                </c:pt>
                <c:pt idx="696">
                  <c:v>14.6</c:v>
                </c:pt>
                <c:pt idx="697">
                  <c:v>14.6</c:v>
                </c:pt>
                <c:pt idx="698">
                  <c:v>20.04</c:v>
                </c:pt>
                <c:pt idx="699">
                  <c:v>23.56</c:v>
                </c:pt>
                <c:pt idx="700">
                  <c:v>27.74</c:v>
                </c:pt>
                <c:pt idx="701">
                  <c:v>33.31</c:v>
                </c:pt>
                <c:pt idx="702">
                  <c:v>29.92</c:v>
                </c:pt>
                <c:pt idx="703">
                  <c:v>29.92</c:v>
                </c:pt>
                <c:pt idx="704">
                  <c:v>29.92</c:v>
                </c:pt>
                <c:pt idx="705">
                  <c:v>58.38</c:v>
                </c:pt>
                <c:pt idx="706">
                  <c:v>66.349999999999994</c:v>
                </c:pt>
                <c:pt idx="707">
                  <c:v>88.48</c:v>
                </c:pt>
                <c:pt idx="708">
                  <c:v>118.19</c:v>
                </c:pt>
                <c:pt idx="709">
                  <c:v>118.19</c:v>
                </c:pt>
                <c:pt idx="710">
                  <c:v>118.19</c:v>
                </c:pt>
                <c:pt idx="711">
                  <c:v>118.19</c:v>
                </c:pt>
                <c:pt idx="712">
                  <c:v>176.78</c:v>
                </c:pt>
                <c:pt idx="713">
                  <c:v>192.13</c:v>
                </c:pt>
                <c:pt idx="714">
                  <c:v>195.29</c:v>
                </c:pt>
                <c:pt idx="715">
                  <c:v>200.25</c:v>
                </c:pt>
                <c:pt idx="716">
                  <c:v>245.91</c:v>
                </c:pt>
                <c:pt idx="717">
                  <c:v>245.91</c:v>
                </c:pt>
                <c:pt idx="718">
                  <c:v>245.91</c:v>
                </c:pt>
                <c:pt idx="719">
                  <c:v>239.31</c:v>
                </c:pt>
                <c:pt idx="720">
                  <c:v>249.2</c:v>
                </c:pt>
                <c:pt idx="721">
                  <c:v>271.37</c:v>
                </c:pt>
                <c:pt idx="722">
                  <c:v>274</c:v>
                </c:pt>
                <c:pt idx="723">
                  <c:v>272.02</c:v>
                </c:pt>
                <c:pt idx="724">
                  <c:v>272.02</c:v>
                </c:pt>
                <c:pt idx="725">
                  <c:v>272.02</c:v>
                </c:pt>
                <c:pt idx="726">
                  <c:v>182.5</c:v>
                </c:pt>
                <c:pt idx="727">
                  <c:v>233.8</c:v>
                </c:pt>
                <c:pt idx="728">
                  <c:v>215.02</c:v>
                </c:pt>
                <c:pt idx="729">
                  <c:v>208.54</c:v>
                </c:pt>
                <c:pt idx="730">
                  <c:v>195.54</c:v>
                </c:pt>
                <c:pt idx="731">
                  <c:v>195.54</c:v>
                </c:pt>
                <c:pt idx="732">
                  <c:v>195.54</c:v>
                </c:pt>
                <c:pt idx="733">
                  <c:v>246</c:v>
                </c:pt>
                <c:pt idx="734">
                  <c:v>181.04</c:v>
                </c:pt>
                <c:pt idx="735">
                  <c:v>169.36</c:v>
                </c:pt>
                <c:pt idx="736">
                  <c:v>150.22999999999999</c:v>
                </c:pt>
                <c:pt idx="737">
                  <c:v>139.56</c:v>
                </c:pt>
                <c:pt idx="738">
                  <c:v>139.56</c:v>
                </c:pt>
                <c:pt idx="739">
                  <c:v>139.56</c:v>
                </c:pt>
                <c:pt idx="740">
                  <c:v>116.35</c:v>
                </c:pt>
                <c:pt idx="741">
                  <c:v>104.5</c:v>
                </c:pt>
                <c:pt idx="742">
                  <c:v>93.88</c:v>
                </c:pt>
                <c:pt idx="743">
                  <c:v>87.85</c:v>
                </c:pt>
                <c:pt idx="744">
                  <c:v>86.99</c:v>
                </c:pt>
                <c:pt idx="745">
                  <c:v>86.99</c:v>
                </c:pt>
                <c:pt idx="746">
                  <c:v>86.99</c:v>
                </c:pt>
                <c:pt idx="747">
                  <c:v>79.47</c:v>
                </c:pt>
                <c:pt idx="748">
                  <c:v>73.52</c:v>
                </c:pt>
                <c:pt idx="749">
                  <c:v>66.95</c:v>
                </c:pt>
                <c:pt idx="750">
                  <c:v>59.78</c:v>
                </c:pt>
                <c:pt idx="751">
                  <c:v>48.58</c:v>
                </c:pt>
                <c:pt idx="752">
                  <c:v>48.58</c:v>
                </c:pt>
                <c:pt idx="753">
                  <c:v>48.58</c:v>
                </c:pt>
                <c:pt idx="754">
                  <c:v>36.94</c:v>
                </c:pt>
                <c:pt idx="755">
                  <c:v>34.130000000000003</c:v>
                </c:pt>
                <c:pt idx="756">
                  <c:v>31.28</c:v>
                </c:pt>
                <c:pt idx="757">
                  <c:v>29</c:v>
                </c:pt>
                <c:pt idx="758">
                  <c:v>24.31</c:v>
                </c:pt>
                <c:pt idx="759">
                  <c:v>24.31</c:v>
                </c:pt>
                <c:pt idx="760">
                  <c:v>24.31</c:v>
                </c:pt>
                <c:pt idx="761">
                  <c:v>21.76</c:v>
                </c:pt>
                <c:pt idx="762">
                  <c:v>21.76</c:v>
                </c:pt>
                <c:pt idx="763">
                  <c:v>20.6</c:v>
                </c:pt>
                <c:pt idx="764">
                  <c:v>18.16</c:v>
                </c:pt>
                <c:pt idx="765">
                  <c:v>16.71</c:v>
                </c:pt>
                <c:pt idx="766">
                  <c:v>16.71</c:v>
                </c:pt>
                <c:pt idx="767">
                  <c:v>16.71</c:v>
                </c:pt>
                <c:pt idx="768">
                  <c:v>11.16</c:v>
                </c:pt>
                <c:pt idx="769">
                  <c:v>6.91</c:v>
                </c:pt>
                <c:pt idx="770">
                  <c:v>8.27</c:v>
                </c:pt>
                <c:pt idx="771">
                  <c:v>7.36</c:v>
                </c:pt>
                <c:pt idx="772">
                  <c:v>6.41</c:v>
                </c:pt>
                <c:pt idx="773">
                  <c:v>6.41</c:v>
                </c:pt>
                <c:pt idx="774">
                  <c:v>6.41</c:v>
                </c:pt>
                <c:pt idx="775">
                  <c:v>7.84</c:v>
                </c:pt>
                <c:pt idx="776">
                  <c:v>8.74</c:v>
                </c:pt>
                <c:pt idx="777">
                  <c:v>5.94</c:v>
                </c:pt>
                <c:pt idx="778">
                  <c:v>4.71</c:v>
                </c:pt>
                <c:pt idx="779">
                  <c:v>4.25</c:v>
                </c:pt>
                <c:pt idx="780">
                  <c:v>4.25</c:v>
                </c:pt>
                <c:pt idx="781">
                  <c:v>4.25</c:v>
                </c:pt>
                <c:pt idx="782">
                  <c:v>4.32</c:v>
                </c:pt>
                <c:pt idx="783">
                  <c:v>4.08</c:v>
                </c:pt>
                <c:pt idx="784">
                  <c:v>3.48</c:v>
                </c:pt>
                <c:pt idx="785">
                  <c:v>3.54</c:v>
                </c:pt>
                <c:pt idx="786">
                  <c:v>3.71</c:v>
                </c:pt>
                <c:pt idx="787">
                  <c:v>3.71</c:v>
                </c:pt>
                <c:pt idx="788">
                  <c:v>3.71</c:v>
                </c:pt>
                <c:pt idx="789">
                  <c:v>2.87</c:v>
                </c:pt>
                <c:pt idx="790">
                  <c:v>2.63</c:v>
                </c:pt>
                <c:pt idx="791">
                  <c:v>2.5499999999999998</c:v>
                </c:pt>
                <c:pt idx="792">
                  <c:v>2.4</c:v>
                </c:pt>
                <c:pt idx="793">
                  <c:v>2.31</c:v>
                </c:pt>
                <c:pt idx="794">
                  <c:v>2.31</c:v>
                </c:pt>
                <c:pt idx="795">
                  <c:v>2.31</c:v>
                </c:pt>
                <c:pt idx="796">
                  <c:v>2.2000000000000002</c:v>
                </c:pt>
                <c:pt idx="797">
                  <c:v>2.0299999999999998</c:v>
                </c:pt>
                <c:pt idx="798">
                  <c:v>1.94</c:v>
                </c:pt>
                <c:pt idx="799">
                  <c:v>2.0299999999999998</c:v>
                </c:pt>
                <c:pt idx="800">
                  <c:v>1.77</c:v>
                </c:pt>
                <c:pt idx="801">
                  <c:v>1.77</c:v>
                </c:pt>
                <c:pt idx="802">
                  <c:v>1.77</c:v>
                </c:pt>
                <c:pt idx="803">
                  <c:v>1.86</c:v>
                </c:pt>
                <c:pt idx="804">
                  <c:v>2.2000000000000002</c:v>
                </c:pt>
                <c:pt idx="805">
                  <c:v>2.44</c:v>
                </c:pt>
                <c:pt idx="806">
                  <c:v>2.37</c:v>
                </c:pt>
                <c:pt idx="807">
                  <c:v>2.46</c:v>
                </c:pt>
                <c:pt idx="808">
                  <c:v>2.46</c:v>
                </c:pt>
                <c:pt idx="809">
                  <c:v>2.46</c:v>
                </c:pt>
                <c:pt idx="810">
                  <c:v>2.35</c:v>
                </c:pt>
                <c:pt idx="811">
                  <c:v>2.29</c:v>
                </c:pt>
                <c:pt idx="812">
                  <c:v>2.44</c:v>
                </c:pt>
                <c:pt idx="813">
                  <c:v>3.45</c:v>
                </c:pt>
                <c:pt idx="814">
                  <c:v>3.15</c:v>
                </c:pt>
                <c:pt idx="815">
                  <c:v>3.15</c:v>
                </c:pt>
                <c:pt idx="816">
                  <c:v>3.15</c:v>
                </c:pt>
                <c:pt idx="817">
                  <c:v>4.04</c:v>
                </c:pt>
                <c:pt idx="818">
                  <c:v>4.12</c:v>
                </c:pt>
                <c:pt idx="819">
                  <c:v>4.1500000000000004</c:v>
                </c:pt>
                <c:pt idx="820">
                  <c:v>3.3</c:v>
                </c:pt>
                <c:pt idx="821">
                  <c:v>3.91</c:v>
                </c:pt>
                <c:pt idx="822">
                  <c:v>3.91</c:v>
                </c:pt>
                <c:pt idx="823">
                  <c:v>3.91</c:v>
                </c:pt>
                <c:pt idx="824">
                  <c:v>4.1900000000000004</c:v>
                </c:pt>
                <c:pt idx="825">
                  <c:v>4.3</c:v>
                </c:pt>
                <c:pt idx="826">
                  <c:v>4.43</c:v>
                </c:pt>
                <c:pt idx="827">
                  <c:v>4.7300000000000004</c:v>
                </c:pt>
                <c:pt idx="828">
                  <c:v>5.12</c:v>
                </c:pt>
                <c:pt idx="829">
                  <c:v>5.12</c:v>
                </c:pt>
                <c:pt idx="830">
                  <c:v>5.12</c:v>
                </c:pt>
                <c:pt idx="831">
                  <c:v>4.9000000000000004</c:v>
                </c:pt>
                <c:pt idx="832">
                  <c:v>5.53</c:v>
                </c:pt>
                <c:pt idx="833">
                  <c:v>5.72</c:v>
                </c:pt>
                <c:pt idx="834">
                  <c:v>6.24</c:v>
                </c:pt>
                <c:pt idx="835">
                  <c:v>6.67</c:v>
                </c:pt>
                <c:pt idx="836">
                  <c:v>6.67</c:v>
                </c:pt>
                <c:pt idx="837">
                  <c:v>6.67</c:v>
                </c:pt>
                <c:pt idx="838">
                  <c:v>7.75</c:v>
                </c:pt>
                <c:pt idx="839">
                  <c:v>7.97</c:v>
                </c:pt>
                <c:pt idx="840">
                  <c:v>8.77</c:v>
                </c:pt>
                <c:pt idx="841">
                  <c:v>9.7799999999999994</c:v>
                </c:pt>
                <c:pt idx="842">
                  <c:v>10.32</c:v>
                </c:pt>
                <c:pt idx="843">
                  <c:v>10.32</c:v>
                </c:pt>
                <c:pt idx="844">
                  <c:v>10.32</c:v>
                </c:pt>
                <c:pt idx="845">
                  <c:v>11.29</c:v>
                </c:pt>
                <c:pt idx="846">
                  <c:v>12</c:v>
                </c:pt>
                <c:pt idx="847">
                  <c:v>13.47</c:v>
                </c:pt>
                <c:pt idx="848">
                  <c:v>14.7</c:v>
                </c:pt>
                <c:pt idx="849">
                  <c:v>15.67</c:v>
                </c:pt>
                <c:pt idx="850">
                  <c:v>15.67</c:v>
                </c:pt>
                <c:pt idx="851">
                  <c:v>15.67</c:v>
                </c:pt>
                <c:pt idx="852">
                  <c:v>16.059999999999999</c:v>
                </c:pt>
                <c:pt idx="853">
                  <c:v>16.71</c:v>
                </c:pt>
                <c:pt idx="854">
                  <c:v>17.420000000000002</c:v>
                </c:pt>
                <c:pt idx="855">
                  <c:v>16.989999999999998</c:v>
                </c:pt>
                <c:pt idx="856">
                  <c:v>17.29</c:v>
                </c:pt>
                <c:pt idx="857">
                  <c:v>17.29</c:v>
                </c:pt>
                <c:pt idx="858">
                  <c:v>17.29</c:v>
                </c:pt>
                <c:pt idx="859">
                  <c:v>13.36</c:v>
                </c:pt>
                <c:pt idx="860">
                  <c:v>17.059999999999999</c:v>
                </c:pt>
                <c:pt idx="861">
                  <c:v>18.48</c:v>
                </c:pt>
                <c:pt idx="862">
                  <c:v>18.829999999999998</c:v>
                </c:pt>
                <c:pt idx="863">
                  <c:v>20.62</c:v>
                </c:pt>
                <c:pt idx="864">
                  <c:v>20.62</c:v>
                </c:pt>
                <c:pt idx="865">
                  <c:v>20.62</c:v>
                </c:pt>
                <c:pt idx="866">
                  <c:v>26.75</c:v>
                </c:pt>
                <c:pt idx="867">
                  <c:v>24.87</c:v>
                </c:pt>
                <c:pt idx="868">
                  <c:v>23.36</c:v>
                </c:pt>
                <c:pt idx="869">
                  <c:v>24.35</c:v>
                </c:pt>
                <c:pt idx="870">
                  <c:v>24.42</c:v>
                </c:pt>
                <c:pt idx="871">
                  <c:v>24.42</c:v>
                </c:pt>
                <c:pt idx="872">
                  <c:v>24.42</c:v>
                </c:pt>
                <c:pt idx="873">
                  <c:v>24.18</c:v>
                </c:pt>
                <c:pt idx="874">
                  <c:v>25.35</c:v>
                </c:pt>
                <c:pt idx="875">
                  <c:v>25.24</c:v>
                </c:pt>
                <c:pt idx="876">
                  <c:v>25.58</c:v>
                </c:pt>
                <c:pt idx="877">
                  <c:v>20.49</c:v>
                </c:pt>
                <c:pt idx="878">
                  <c:v>20.49</c:v>
                </c:pt>
                <c:pt idx="879">
                  <c:v>20.49</c:v>
                </c:pt>
                <c:pt idx="880">
                  <c:v>25.65</c:v>
                </c:pt>
                <c:pt idx="881">
                  <c:v>26.79</c:v>
                </c:pt>
                <c:pt idx="882">
                  <c:v>28.69</c:v>
                </c:pt>
                <c:pt idx="883">
                  <c:v>28.93</c:v>
                </c:pt>
                <c:pt idx="884">
                  <c:v>34.26</c:v>
                </c:pt>
                <c:pt idx="885">
                  <c:v>34.26</c:v>
                </c:pt>
                <c:pt idx="886">
                  <c:v>34.26</c:v>
                </c:pt>
                <c:pt idx="887">
                  <c:v>31.35</c:v>
                </c:pt>
                <c:pt idx="888">
                  <c:v>30.2</c:v>
                </c:pt>
                <c:pt idx="889">
                  <c:v>31.76</c:v>
                </c:pt>
                <c:pt idx="890">
                  <c:v>34.159999999999997</c:v>
                </c:pt>
                <c:pt idx="891">
                  <c:v>34.31</c:v>
                </c:pt>
                <c:pt idx="892">
                  <c:v>34.31</c:v>
                </c:pt>
                <c:pt idx="893">
                  <c:v>34.31</c:v>
                </c:pt>
                <c:pt idx="894">
                  <c:v>26.19</c:v>
                </c:pt>
                <c:pt idx="895">
                  <c:v>31.13</c:v>
                </c:pt>
                <c:pt idx="896">
                  <c:v>30.53</c:v>
                </c:pt>
                <c:pt idx="897">
                  <c:v>36.119999999999997</c:v>
                </c:pt>
                <c:pt idx="898">
                  <c:v>37.270000000000003</c:v>
                </c:pt>
                <c:pt idx="899">
                  <c:v>37.270000000000003</c:v>
                </c:pt>
                <c:pt idx="900">
                  <c:v>37.270000000000003</c:v>
                </c:pt>
                <c:pt idx="901">
                  <c:v>50.76</c:v>
                </c:pt>
                <c:pt idx="902">
                  <c:v>48.77</c:v>
                </c:pt>
                <c:pt idx="903">
                  <c:v>50.69</c:v>
                </c:pt>
                <c:pt idx="904">
                  <c:v>46.03</c:v>
                </c:pt>
                <c:pt idx="905">
                  <c:v>45.45</c:v>
                </c:pt>
                <c:pt idx="906">
                  <c:v>45.45</c:v>
                </c:pt>
                <c:pt idx="907">
                  <c:v>45.45</c:v>
                </c:pt>
                <c:pt idx="908">
                  <c:v>44.97</c:v>
                </c:pt>
                <c:pt idx="909">
                  <c:v>44.95</c:v>
                </c:pt>
                <c:pt idx="910">
                  <c:v>43.5</c:v>
                </c:pt>
                <c:pt idx="911">
                  <c:v>43.29</c:v>
                </c:pt>
                <c:pt idx="912">
                  <c:v>43.81</c:v>
                </c:pt>
                <c:pt idx="913">
                  <c:v>43.81</c:v>
                </c:pt>
                <c:pt idx="914">
                  <c:v>43.81</c:v>
                </c:pt>
                <c:pt idx="915">
                  <c:v>41.02</c:v>
                </c:pt>
                <c:pt idx="916">
                  <c:v>37.65</c:v>
                </c:pt>
                <c:pt idx="917">
                  <c:v>35.39</c:v>
                </c:pt>
                <c:pt idx="918">
                  <c:v>35.11</c:v>
                </c:pt>
                <c:pt idx="919">
                  <c:v>35.450000000000003</c:v>
                </c:pt>
                <c:pt idx="920">
                  <c:v>35.450000000000003</c:v>
                </c:pt>
                <c:pt idx="921">
                  <c:v>35.450000000000003</c:v>
                </c:pt>
                <c:pt idx="922">
                  <c:v>37.11</c:v>
                </c:pt>
                <c:pt idx="923">
                  <c:v>37.979999999999997</c:v>
                </c:pt>
                <c:pt idx="924">
                  <c:v>39.36</c:v>
                </c:pt>
                <c:pt idx="925">
                  <c:v>37.89</c:v>
                </c:pt>
                <c:pt idx="926">
                  <c:v>36.380000000000003</c:v>
                </c:pt>
                <c:pt idx="927">
                  <c:v>36.380000000000003</c:v>
                </c:pt>
                <c:pt idx="928">
                  <c:v>36.380000000000003</c:v>
                </c:pt>
                <c:pt idx="929">
                  <c:v>33.9</c:v>
                </c:pt>
                <c:pt idx="930">
                  <c:v>35.19</c:v>
                </c:pt>
                <c:pt idx="931">
                  <c:v>33.659999999999997</c:v>
                </c:pt>
                <c:pt idx="932">
                  <c:v>33.270000000000003</c:v>
                </c:pt>
                <c:pt idx="933">
                  <c:v>33.31</c:v>
                </c:pt>
                <c:pt idx="934">
                  <c:v>33.31</c:v>
                </c:pt>
                <c:pt idx="935">
                  <c:v>33.31</c:v>
                </c:pt>
                <c:pt idx="936">
                  <c:v>33.57</c:v>
                </c:pt>
                <c:pt idx="937">
                  <c:v>31.93</c:v>
                </c:pt>
                <c:pt idx="938">
                  <c:v>32.409999999999997</c:v>
                </c:pt>
                <c:pt idx="939">
                  <c:v>31.8</c:v>
                </c:pt>
                <c:pt idx="940">
                  <c:v>32.54</c:v>
                </c:pt>
                <c:pt idx="941">
                  <c:v>32.54</c:v>
                </c:pt>
                <c:pt idx="942">
                  <c:v>32.54</c:v>
                </c:pt>
                <c:pt idx="943">
                  <c:v>31.52</c:v>
                </c:pt>
                <c:pt idx="944">
                  <c:v>32.619999999999997</c:v>
                </c:pt>
                <c:pt idx="945">
                  <c:v>34.369999999999997</c:v>
                </c:pt>
                <c:pt idx="946">
                  <c:v>36.08</c:v>
                </c:pt>
                <c:pt idx="947">
                  <c:v>35.880000000000003</c:v>
                </c:pt>
                <c:pt idx="948">
                  <c:v>35.880000000000003</c:v>
                </c:pt>
                <c:pt idx="949">
                  <c:v>35.880000000000003</c:v>
                </c:pt>
                <c:pt idx="950">
                  <c:v>39.119999999999997</c:v>
                </c:pt>
                <c:pt idx="951">
                  <c:v>40.24</c:v>
                </c:pt>
                <c:pt idx="952">
                  <c:v>39.51</c:v>
                </c:pt>
                <c:pt idx="953">
                  <c:v>40.14</c:v>
                </c:pt>
                <c:pt idx="954">
                  <c:v>39.83</c:v>
                </c:pt>
                <c:pt idx="955">
                  <c:v>39.83</c:v>
                </c:pt>
                <c:pt idx="956">
                  <c:v>39.83</c:v>
                </c:pt>
                <c:pt idx="957">
                  <c:v>27.92</c:v>
                </c:pt>
                <c:pt idx="958">
                  <c:v>29.75</c:v>
                </c:pt>
                <c:pt idx="959">
                  <c:v>28.5</c:v>
                </c:pt>
                <c:pt idx="960">
                  <c:v>24.96</c:v>
                </c:pt>
                <c:pt idx="961">
                  <c:v>23.17</c:v>
                </c:pt>
                <c:pt idx="962">
                  <c:v>23.17</c:v>
                </c:pt>
                <c:pt idx="963">
                  <c:v>23.17</c:v>
                </c:pt>
                <c:pt idx="964">
                  <c:v>29</c:v>
                </c:pt>
                <c:pt idx="965">
                  <c:v>21.85</c:v>
                </c:pt>
                <c:pt idx="966">
                  <c:v>19.97</c:v>
                </c:pt>
                <c:pt idx="967">
                  <c:v>19.11</c:v>
                </c:pt>
                <c:pt idx="968">
                  <c:v>17.32</c:v>
                </c:pt>
                <c:pt idx="969">
                  <c:v>17.32</c:v>
                </c:pt>
                <c:pt idx="970">
                  <c:v>17.32</c:v>
                </c:pt>
                <c:pt idx="971">
                  <c:v>15.55</c:v>
                </c:pt>
                <c:pt idx="972">
                  <c:v>15.09</c:v>
                </c:pt>
                <c:pt idx="973">
                  <c:v>14.08</c:v>
                </c:pt>
                <c:pt idx="974">
                  <c:v>12.67</c:v>
                </c:pt>
                <c:pt idx="975">
                  <c:v>12.31</c:v>
                </c:pt>
                <c:pt idx="976">
                  <c:v>12.31</c:v>
                </c:pt>
                <c:pt idx="977">
                  <c:v>12.31</c:v>
                </c:pt>
                <c:pt idx="978">
                  <c:v>10.71</c:v>
                </c:pt>
                <c:pt idx="979">
                  <c:v>10.43</c:v>
                </c:pt>
                <c:pt idx="980">
                  <c:v>9.69</c:v>
                </c:pt>
                <c:pt idx="981">
                  <c:v>8.94</c:v>
                </c:pt>
                <c:pt idx="982">
                  <c:v>8.61</c:v>
                </c:pt>
                <c:pt idx="983">
                  <c:v>8.61</c:v>
                </c:pt>
                <c:pt idx="984">
                  <c:v>8.61</c:v>
                </c:pt>
                <c:pt idx="985">
                  <c:v>8.0299999999999994</c:v>
                </c:pt>
                <c:pt idx="986">
                  <c:v>7.08</c:v>
                </c:pt>
                <c:pt idx="987">
                  <c:v>6.8</c:v>
                </c:pt>
                <c:pt idx="988">
                  <c:v>6.84</c:v>
                </c:pt>
                <c:pt idx="989">
                  <c:v>6.35</c:v>
                </c:pt>
                <c:pt idx="990">
                  <c:v>6.35</c:v>
                </c:pt>
                <c:pt idx="991">
                  <c:v>6.35</c:v>
                </c:pt>
                <c:pt idx="992">
                  <c:v>6.22</c:v>
                </c:pt>
                <c:pt idx="993">
                  <c:v>6.26</c:v>
                </c:pt>
                <c:pt idx="994">
                  <c:v>6.3</c:v>
                </c:pt>
                <c:pt idx="995">
                  <c:v>6.09</c:v>
                </c:pt>
                <c:pt idx="996">
                  <c:v>6.02</c:v>
                </c:pt>
                <c:pt idx="997">
                  <c:v>6.02</c:v>
                </c:pt>
                <c:pt idx="998">
                  <c:v>6.02</c:v>
                </c:pt>
                <c:pt idx="999">
                  <c:v>4.2699999999999996</c:v>
                </c:pt>
                <c:pt idx="100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63D7-423E-8E18-9CB8EB2D8AA0}"/>
            </c:ext>
          </c:extLst>
        </c:ser>
        <c:ser>
          <c:idx val="19"/>
          <c:order val="19"/>
          <c:tx>
            <c:strRef>
              <c:f>COVID_practice_2a!$U$1</c:f>
              <c:strCache>
                <c:ptCount val="1"/>
                <c:pt idx="0">
                  <c:v>ME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COVID_practice_2a!$U$2:$U$1002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7.0000000000000007E-2</c:v>
                </c:pt>
                <c:pt idx="53">
                  <c:v>0.15</c:v>
                </c:pt>
                <c:pt idx="54">
                  <c:v>0.22</c:v>
                </c:pt>
                <c:pt idx="55">
                  <c:v>0.28999999999999998</c:v>
                </c:pt>
                <c:pt idx="56">
                  <c:v>0.44</c:v>
                </c:pt>
                <c:pt idx="57">
                  <c:v>0.51</c:v>
                </c:pt>
                <c:pt idx="58">
                  <c:v>0.57999999999999996</c:v>
                </c:pt>
                <c:pt idx="59">
                  <c:v>0.57999999999999996</c:v>
                </c:pt>
                <c:pt idx="60">
                  <c:v>0.73</c:v>
                </c:pt>
                <c:pt idx="61">
                  <c:v>0.87</c:v>
                </c:pt>
                <c:pt idx="62">
                  <c:v>0.87</c:v>
                </c:pt>
                <c:pt idx="63">
                  <c:v>1.02</c:v>
                </c:pt>
                <c:pt idx="64">
                  <c:v>1.17</c:v>
                </c:pt>
                <c:pt idx="65">
                  <c:v>1.53</c:v>
                </c:pt>
                <c:pt idx="66">
                  <c:v>1.82</c:v>
                </c:pt>
                <c:pt idx="67">
                  <c:v>1.89</c:v>
                </c:pt>
                <c:pt idx="68">
                  <c:v>1.97</c:v>
                </c:pt>
                <c:pt idx="69">
                  <c:v>2.33</c:v>
                </c:pt>
                <c:pt idx="70">
                  <c:v>2.33</c:v>
                </c:pt>
                <c:pt idx="71">
                  <c:v>2.77</c:v>
                </c:pt>
                <c:pt idx="72">
                  <c:v>2.5499999999999998</c:v>
                </c:pt>
                <c:pt idx="73">
                  <c:v>2.2599999999999998</c:v>
                </c:pt>
                <c:pt idx="74">
                  <c:v>2.33</c:v>
                </c:pt>
                <c:pt idx="75">
                  <c:v>2.2599999999999998</c:v>
                </c:pt>
                <c:pt idx="76">
                  <c:v>1.97</c:v>
                </c:pt>
                <c:pt idx="77">
                  <c:v>1.89</c:v>
                </c:pt>
                <c:pt idx="78">
                  <c:v>1.6</c:v>
                </c:pt>
                <c:pt idx="79">
                  <c:v>1.68</c:v>
                </c:pt>
                <c:pt idx="80">
                  <c:v>1.68</c:v>
                </c:pt>
                <c:pt idx="81">
                  <c:v>2.04</c:v>
                </c:pt>
                <c:pt idx="82">
                  <c:v>2.19</c:v>
                </c:pt>
                <c:pt idx="83">
                  <c:v>2.41</c:v>
                </c:pt>
                <c:pt idx="84">
                  <c:v>2.41</c:v>
                </c:pt>
                <c:pt idx="85">
                  <c:v>2.48</c:v>
                </c:pt>
                <c:pt idx="86">
                  <c:v>2.33</c:v>
                </c:pt>
                <c:pt idx="87">
                  <c:v>2.41</c:v>
                </c:pt>
                <c:pt idx="88">
                  <c:v>1.82</c:v>
                </c:pt>
                <c:pt idx="89">
                  <c:v>1.53</c:v>
                </c:pt>
                <c:pt idx="90">
                  <c:v>1.38</c:v>
                </c:pt>
                <c:pt idx="91">
                  <c:v>1.46</c:v>
                </c:pt>
                <c:pt idx="92">
                  <c:v>1.38</c:v>
                </c:pt>
                <c:pt idx="93">
                  <c:v>1.46</c:v>
                </c:pt>
                <c:pt idx="94">
                  <c:v>1.53</c:v>
                </c:pt>
                <c:pt idx="95">
                  <c:v>1.53</c:v>
                </c:pt>
                <c:pt idx="96">
                  <c:v>1.53</c:v>
                </c:pt>
                <c:pt idx="97">
                  <c:v>1.53</c:v>
                </c:pt>
                <c:pt idx="98">
                  <c:v>1.6</c:v>
                </c:pt>
                <c:pt idx="99">
                  <c:v>1.6</c:v>
                </c:pt>
                <c:pt idx="100">
                  <c:v>1.6</c:v>
                </c:pt>
                <c:pt idx="101">
                  <c:v>1.68</c:v>
                </c:pt>
                <c:pt idx="102">
                  <c:v>1.82</c:v>
                </c:pt>
                <c:pt idx="103">
                  <c:v>1.82</c:v>
                </c:pt>
                <c:pt idx="104">
                  <c:v>1.97</c:v>
                </c:pt>
                <c:pt idx="105">
                  <c:v>2.33</c:v>
                </c:pt>
                <c:pt idx="106">
                  <c:v>2.48</c:v>
                </c:pt>
                <c:pt idx="107">
                  <c:v>2.5499999999999998</c:v>
                </c:pt>
                <c:pt idx="108">
                  <c:v>2.48</c:v>
                </c:pt>
                <c:pt idx="109">
                  <c:v>2.48</c:v>
                </c:pt>
                <c:pt idx="110">
                  <c:v>2.5499999999999998</c:v>
                </c:pt>
                <c:pt idx="111">
                  <c:v>2.62</c:v>
                </c:pt>
                <c:pt idx="112">
                  <c:v>2.33</c:v>
                </c:pt>
                <c:pt idx="113">
                  <c:v>2.2599999999999998</c:v>
                </c:pt>
                <c:pt idx="114">
                  <c:v>2.41</c:v>
                </c:pt>
                <c:pt idx="115">
                  <c:v>2.48</c:v>
                </c:pt>
                <c:pt idx="116">
                  <c:v>2.5499999999999998</c:v>
                </c:pt>
                <c:pt idx="117">
                  <c:v>2.5499999999999998</c:v>
                </c:pt>
                <c:pt idx="118">
                  <c:v>2.99</c:v>
                </c:pt>
                <c:pt idx="119">
                  <c:v>3.21</c:v>
                </c:pt>
                <c:pt idx="120">
                  <c:v>3.5</c:v>
                </c:pt>
                <c:pt idx="121">
                  <c:v>3.72</c:v>
                </c:pt>
                <c:pt idx="122">
                  <c:v>3.79</c:v>
                </c:pt>
                <c:pt idx="123">
                  <c:v>3.72</c:v>
                </c:pt>
                <c:pt idx="124">
                  <c:v>3.79</c:v>
                </c:pt>
                <c:pt idx="125">
                  <c:v>3.21</c:v>
                </c:pt>
                <c:pt idx="126">
                  <c:v>3.06</c:v>
                </c:pt>
                <c:pt idx="127">
                  <c:v>2.7</c:v>
                </c:pt>
                <c:pt idx="128">
                  <c:v>2.62</c:v>
                </c:pt>
                <c:pt idx="129">
                  <c:v>2.62</c:v>
                </c:pt>
                <c:pt idx="130">
                  <c:v>2.7</c:v>
                </c:pt>
                <c:pt idx="131">
                  <c:v>2.7</c:v>
                </c:pt>
                <c:pt idx="132">
                  <c:v>2.84</c:v>
                </c:pt>
                <c:pt idx="133">
                  <c:v>2.7</c:v>
                </c:pt>
                <c:pt idx="134">
                  <c:v>2.77</c:v>
                </c:pt>
                <c:pt idx="135">
                  <c:v>2.62</c:v>
                </c:pt>
                <c:pt idx="136">
                  <c:v>2.62</c:v>
                </c:pt>
                <c:pt idx="137">
                  <c:v>2.48</c:v>
                </c:pt>
                <c:pt idx="138">
                  <c:v>2.33</c:v>
                </c:pt>
                <c:pt idx="139">
                  <c:v>2.2599999999999998</c:v>
                </c:pt>
                <c:pt idx="140">
                  <c:v>2.2599999999999998</c:v>
                </c:pt>
                <c:pt idx="141">
                  <c:v>2.33</c:v>
                </c:pt>
                <c:pt idx="142">
                  <c:v>2.33</c:v>
                </c:pt>
                <c:pt idx="143">
                  <c:v>2.19</c:v>
                </c:pt>
                <c:pt idx="144">
                  <c:v>2.11</c:v>
                </c:pt>
                <c:pt idx="145">
                  <c:v>2.04</c:v>
                </c:pt>
                <c:pt idx="146">
                  <c:v>1.89</c:v>
                </c:pt>
                <c:pt idx="147">
                  <c:v>2.04</c:v>
                </c:pt>
                <c:pt idx="148">
                  <c:v>1.89</c:v>
                </c:pt>
                <c:pt idx="149">
                  <c:v>1.75</c:v>
                </c:pt>
                <c:pt idx="150">
                  <c:v>1.6</c:v>
                </c:pt>
                <c:pt idx="151">
                  <c:v>1.6</c:v>
                </c:pt>
                <c:pt idx="152">
                  <c:v>1.75</c:v>
                </c:pt>
                <c:pt idx="153">
                  <c:v>1.82</c:v>
                </c:pt>
                <c:pt idx="154">
                  <c:v>1.97</c:v>
                </c:pt>
                <c:pt idx="155">
                  <c:v>1.97</c:v>
                </c:pt>
                <c:pt idx="156">
                  <c:v>2.2599999999999998</c:v>
                </c:pt>
                <c:pt idx="157">
                  <c:v>2.41</c:v>
                </c:pt>
                <c:pt idx="158">
                  <c:v>2.5499999999999998</c:v>
                </c:pt>
                <c:pt idx="159">
                  <c:v>2.7</c:v>
                </c:pt>
                <c:pt idx="160">
                  <c:v>2.84</c:v>
                </c:pt>
                <c:pt idx="161">
                  <c:v>2.5499999999999998</c:v>
                </c:pt>
                <c:pt idx="162">
                  <c:v>2.62</c:v>
                </c:pt>
                <c:pt idx="163">
                  <c:v>2.2599999999999998</c:v>
                </c:pt>
                <c:pt idx="164">
                  <c:v>2.11</c:v>
                </c:pt>
                <c:pt idx="165">
                  <c:v>1.89</c:v>
                </c:pt>
                <c:pt idx="166">
                  <c:v>1.82</c:v>
                </c:pt>
                <c:pt idx="167">
                  <c:v>1.6</c:v>
                </c:pt>
                <c:pt idx="168">
                  <c:v>1.53</c:v>
                </c:pt>
                <c:pt idx="169">
                  <c:v>1.31</c:v>
                </c:pt>
                <c:pt idx="170">
                  <c:v>1.31</c:v>
                </c:pt>
                <c:pt idx="171">
                  <c:v>1.24</c:v>
                </c:pt>
                <c:pt idx="172">
                  <c:v>1.38</c:v>
                </c:pt>
                <c:pt idx="173">
                  <c:v>1.24</c:v>
                </c:pt>
                <c:pt idx="174">
                  <c:v>1.24</c:v>
                </c:pt>
                <c:pt idx="175">
                  <c:v>1.24</c:v>
                </c:pt>
                <c:pt idx="176">
                  <c:v>1.38</c:v>
                </c:pt>
                <c:pt idx="177">
                  <c:v>1.31</c:v>
                </c:pt>
                <c:pt idx="178">
                  <c:v>1.38</c:v>
                </c:pt>
                <c:pt idx="179">
                  <c:v>1.38</c:v>
                </c:pt>
                <c:pt idx="180">
                  <c:v>1.46</c:v>
                </c:pt>
                <c:pt idx="181">
                  <c:v>1.46</c:v>
                </c:pt>
                <c:pt idx="182">
                  <c:v>1.46</c:v>
                </c:pt>
                <c:pt idx="183">
                  <c:v>1.31</c:v>
                </c:pt>
                <c:pt idx="184">
                  <c:v>1.6</c:v>
                </c:pt>
                <c:pt idx="185">
                  <c:v>1.6</c:v>
                </c:pt>
                <c:pt idx="186">
                  <c:v>1.6</c:v>
                </c:pt>
                <c:pt idx="187">
                  <c:v>1.53</c:v>
                </c:pt>
                <c:pt idx="188">
                  <c:v>1.6</c:v>
                </c:pt>
                <c:pt idx="189">
                  <c:v>1.6</c:v>
                </c:pt>
                <c:pt idx="190">
                  <c:v>1.6</c:v>
                </c:pt>
                <c:pt idx="191">
                  <c:v>1.46</c:v>
                </c:pt>
                <c:pt idx="192">
                  <c:v>1.46</c:v>
                </c:pt>
                <c:pt idx="193">
                  <c:v>1.38</c:v>
                </c:pt>
                <c:pt idx="194">
                  <c:v>1.38</c:v>
                </c:pt>
                <c:pt idx="195">
                  <c:v>1.31</c:v>
                </c:pt>
                <c:pt idx="196">
                  <c:v>1.24</c:v>
                </c:pt>
                <c:pt idx="197">
                  <c:v>1.24</c:v>
                </c:pt>
                <c:pt idx="198">
                  <c:v>1.0900000000000001</c:v>
                </c:pt>
                <c:pt idx="199">
                  <c:v>1.02</c:v>
                </c:pt>
                <c:pt idx="200">
                  <c:v>1.0900000000000001</c:v>
                </c:pt>
                <c:pt idx="201">
                  <c:v>1.02</c:v>
                </c:pt>
                <c:pt idx="202">
                  <c:v>1.02</c:v>
                </c:pt>
                <c:pt idx="203">
                  <c:v>1.02</c:v>
                </c:pt>
                <c:pt idx="204">
                  <c:v>1.17</c:v>
                </c:pt>
                <c:pt idx="205">
                  <c:v>1.31</c:v>
                </c:pt>
                <c:pt idx="206">
                  <c:v>1.31</c:v>
                </c:pt>
                <c:pt idx="207">
                  <c:v>1.46</c:v>
                </c:pt>
                <c:pt idx="208">
                  <c:v>1.6</c:v>
                </c:pt>
                <c:pt idx="209">
                  <c:v>1.6</c:v>
                </c:pt>
                <c:pt idx="210">
                  <c:v>1.6</c:v>
                </c:pt>
                <c:pt idx="211">
                  <c:v>1.68</c:v>
                </c:pt>
                <c:pt idx="212">
                  <c:v>1.75</c:v>
                </c:pt>
                <c:pt idx="213">
                  <c:v>1.68</c:v>
                </c:pt>
                <c:pt idx="214">
                  <c:v>1.68</c:v>
                </c:pt>
                <c:pt idx="215">
                  <c:v>1.53</c:v>
                </c:pt>
                <c:pt idx="216">
                  <c:v>1.6</c:v>
                </c:pt>
                <c:pt idx="217">
                  <c:v>1.6</c:v>
                </c:pt>
                <c:pt idx="218">
                  <c:v>1.46</c:v>
                </c:pt>
                <c:pt idx="219">
                  <c:v>1.75</c:v>
                </c:pt>
                <c:pt idx="220">
                  <c:v>1.68</c:v>
                </c:pt>
                <c:pt idx="221">
                  <c:v>1.68</c:v>
                </c:pt>
                <c:pt idx="222">
                  <c:v>1.75</c:v>
                </c:pt>
                <c:pt idx="223">
                  <c:v>1.75</c:v>
                </c:pt>
                <c:pt idx="224">
                  <c:v>2.04</c:v>
                </c:pt>
                <c:pt idx="225">
                  <c:v>2.04</c:v>
                </c:pt>
                <c:pt idx="226">
                  <c:v>1.82</c:v>
                </c:pt>
                <c:pt idx="227">
                  <c:v>1.75</c:v>
                </c:pt>
                <c:pt idx="228">
                  <c:v>1.82</c:v>
                </c:pt>
                <c:pt idx="229">
                  <c:v>1.75</c:v>
                </c:pt>
                <c:pt idx="230">
                  <c:v>1.75</c:v>
                </c:pt>
                <c:pt idx="231">
                  <c:v>1.53</c:v>
                </c:pt>
                <c:pt idx="232">
                  <c:v>1.6</c:v>
                </c:pt>
                <c:pt idx="233">
                  <c:v>1.68</c:v>
                </c:pt>
                <c:pt idx="234">
                  <c:v>1.82</c:v>
                </c:pt>
                <c:pt idx="235">
                  <c:v>1.97</c:v>
                </c:pt>
                <c:pt idx="236">
                  <c:v>2.04</c:v>
                </c:pt>
                <c:pt idx="237">
                  <c:v>1.97</c:v>
                </c:pt>
                <c:pt idx="238">
                  <c:v>1.89</c:v>
                </c:pt>
                <c:pt idx="239">
                  <c:v>2.04</c:v>
                </c:pt>
                <c:pt idx="240">
                  <c:v>1.89</c:v>
                </c:pt>
                <c:pt idx="241">
                  <c:v>2.04</c:v>
                </c:pt>
                <c:pt idx="242">
                  <c:v>1.97</c:v>
                </c:pt>
                <c:pt idx="243">
                  <c:v>2.19</c:v>
                </c:pt>
                <c:pt idx="244">
                  <c:v>2.33</c:v>
                </c:pt>
                <c:pt idx="245">
                  <c:v>2.41</c:v>
                </c:pt>
                <c:pt idx="246">
                  <c:v>2.2599999999999998</c:v>
                </c:pt>
                <c:pt idx="247">
                  <c:v>2.19</c:v>
                </c:pt>
                <c:pt idx="248">
                  <c:v>2.04</c:v>
                </c:pt>
                <c:pt idx="249">
                  <c:v>1.89</c:v>
                </c:pt>
                <c:pt idx="250">
                  <c:v>1.97</c:v>
                </c:pt>
                <c:pt idx="251">
                  <c:v>2.11</c:v>
                </c:pt>
                <c:pt idx="252">
                  <c:v>2.19</c:v>
                </c:pt>
                <c:pt idx="253">
                  <c:v>2.2599999999999998</c:v>
                </c:pt>
                <c:pt idx="254">
                  <c:v>2.2599999999999998</c:v>
                </c:pt>
                <c:pt idx="255">
                  <c:v>2.33</c:v>
                </c:pt>
                <c:pt idx="256">
                  <c:v>2.41</c:v>
                </c:pt>
                <c:pt idx="257">
                  <c:v>2.19</c:v>
                </c:pt>
                <c:pt idx="258">
                  <c:v>2.19</c:v>
                </c:pt>
                <c:pt idx="259">
                  <c:v>2.19</c:v>
                </c:pt>
                <c:pt idx="260">
                  <c:v>2.19</c:v>
                </c:pt>
                <c:pt idx="261">
                  <c:v>2.2599999999999998</c:v>
                </c:pt>
                <c:pt idx="262">
                  <c:v>2.19</c:v>
                </c:pt>
                <c:pt idx="263">
                  <c:v>2.19</c:v>
                </c:pt>
                <c:pt idx="264">
                  <c:v>2.2599999999999998</c:v>
                </c:pt>
                <c:pt idx="265">
                  <c:v>2.11</c:v>
                </c:pt>
                <c:pt idx="266">
                  <c:v>1.89</c:v>
                </c:pt>
                <c:pt idx="267">
                  <c:v>1.97</c:v>
                </c:pt>
                <c:pt idx="268">
                  <c:v>2.11</c:v>
                </c:pt>
                <c:pt idx="269">
                  <c:v>2.11</c:v>
                </c:pt>
                <c:pt idx="270">
                  <c:v>2.19</c:v>
                </c:pt>
                <c:pt idx="271">
                  <c:v>2.19</c:v>
                </c:pt>
                <c:pt idx="272">
                  <c:v>2.2599999999999998</c:v>
                </c:pt>
                <c:pt idx="273">
                  <c:v>2.41</c:v>
                </c:pt>
                <c:pt idx="274">
                  <c:v>2.33</c:v>
                </c:pt>
                <c:pt idx="275">
                  <c:v>2.41</c:v>
                </c:pt>
                <c:pt idx="276">
                  <c:v>2.7</c:v>
                </c:pt>
                <c:pt idx="277">
                  <c:v>2.84</c:v>
                </c:pt>
                <c:pt idx="278">
                  <c:v>3.13</c:v>
                </c:pt>
                <c:pt idx="279">
                  <c:v>3.5</c:v>
                </c:pt>
                <c:pt idx="280">
                  <c:v>4.01</c:v>
                </c:pt>
                <c:pt idx="281">
                  <c:v>4.74</c:v>
                </c:pt>
                <c:pt idx="282">
                  <c:v>5.47</c:v>
                </c:pt>
                <c:pt idx="283">
                  <c:v>5.0999999999999996</c:v>
                </c:pt>
                <c:pt idx="284">
                  <c:v>5.61</c:v>
                </c:pt>
                <c:pt idx="285">
                  <c:v>7.07</c:v>
                </c:pt>
                <c:pt idx="286">
                  <c:v>7.58</c:v>
                </c:pt>
                <c:pt idx="287">
                  <c:v>8.75</c:v>
                </c:pt>
                <c:pt idx="288">
                  <c:v>9.4</c:v>
                </c:pt>
                <c:pt idx="289">
                  <c:v>10.28</c:v>
                </c:pt>
                <c:pt idx="290">
                  <c:v>11.08</c:v>
                </c:pt>
                <c:pt idx="291">
                  <c:v>12.75</c:v>
                </c:pt>
                <c:pt idx="292">
                  <c:v>11.88</c:v>
                </c:pt>
                <c:pt idx="293">
                  <c:v>13.56</c:v>
                </c:pt>
                <c:pt idx="294">
                  <c:v>12.9</c:v>
                </c:pt>
                <c:pt idx="295">
                  <c:v>13.48</c:v>
                </c:pt>
                <c:pt idx="296">
                  <c:v>14.72</c:v>
                </c:pt>
                <c:pt idx="297">
                  <c:v>16.760000000000002</c:v>
                </c:pt>
                <c:pt idx="298">
                  <c:v>14.79</c:v>
                </c:pt>
                <c:pt idx="299">
                  <c:v>15.3</c:v>
                </c:pt>
                <c:pt idx="300">
                  <c:v>14.5</c:v>
                </c:pt>
                <c:pt idx="301">
                  <c:v>15.3</c:v>
                </c:pt>
                <c:pt idx="302">
                  <c:v>17.05</c:v>
                </c:pt>
                <c:pt idx="303">
                  <c:v>16.62</c:v>
                </c:pt>
                <c:pt idx="304">
                  <c:v>17.27</c:v>
                </c:pt>
                <c:pt idx="305">
                  <c:v>18.149999999999999</c:v>
                </c:pt>
                <c:pt idx="306">
                  <c:v>18.73</c:v>
                </c:pt>
                <c:pt idx="307">
                  <c:v>19.82</c:v>
                </c:pt>
                <c:pt idx="308">
                  <c:v>22.23</c:v>
                </c:pt>
                <c:pt idx="309">
                  <c:v>21.57</c:v>
                </c:pt>
                <c:pt idx="310">
                  <c:v>20.48</c:v>
                </c:pt>
                <c:pt idx="311">
                  <c:v>20.77</c:v>
                </c:pt>
                <c:pt idx="312">
                  <c:v>23.39</c:v>
                </c:pt>
                <c:pt idx="313">
                  <c:v>23.32</c:v>
                </c:pt>
                <c:pt idx="314">
                  <c:v>25.8</c:v>
                </c:pt>
                <c:pt idx="315">
                  <c:v>26.46</c:v>
                </c:pt>
                <c:pt idx="316">
                  <c:v>29.08</c:v>
                </c:pt>
                <c:pt idx="317">
                  <c:v>32.07</c:v>
                </c:pt>
                <c:pt idx="318">
                  <c:v>32.869999999999997</c:v>
                </c:pt>
                <c:pt idx="319">
                  <c:v>31.63</c:v>
                </c:pt>
                <c:pt idx="320">
                  <c:v>32.799999999999997</c:v>
                </c:pt>
                <c:pt idx="321">
                  <c:v>31.34</c:v>
                </c:pt>
                <c:pt idx="322">
                  <c:v>31.27</c:v>
                </c:pt>
                <c:pt idx="323">
                  <c:v>30.1</c:v>
                </c:pt>
                <c:pt idx="324">
                  <c:v>28.5</c:v>
                </c:pt>
                <c:pt idx="325">
                  <c:v>28.13</c:v>
                </c:pt>
                <c:pt idx="326">
                  <c:v>28.2</c:v>
                </c:pt>
                <c:pt idx="327">
                  <c:v>29.08</c:v>
                </c:pt>
                <c:pt idx="328">
                  <c:v>29.37</c:v>
                </c:pt>
                <c:pt idx="329">
                  <c:v>27.33</c:v>
                </c:pt>
                <c:pt idx="330">
                  <c:v>26.46</c:v>
                </c:pt>
                <c:pt idx="331">
                  <c:v>26.09</c:v>
                </c:pt>
                <c:pt idx="332">
                  <c:v>25.58</c:v>
                </c:pt>
                <c:pt idx="333">
                  <c:v>24.71</c:v>
                </c:pt>
                <c:pt idx="334">
                  <c:v>24.49</c:v>
                </c:pt>
                <c:pt idx="335">
                  <c:v>25.14</c:v>
                </c:pt>
                <c:pt idx="336">
                  <c:v>26.02</c:v>
                </c:pt>
                <c:pt idx="337">
                  <c:v>26.02</c:v>
                </c:pt>
                <c:pt idx="338">
                  <c:v>26.46</c:v>
                </c:pt>
                <c:pt idx="339">
                  <c:v>24.27</c:v>
                </c:pt>
                <c:pt idx="340">
                  <c:v>25.87</c:v>
                </c:pt>
                <c:pt idx="341">
                  <c:v>25.58</c:v>
                </c:pt>
                <c:pt idx="342">
                  <c:v>24.27</c:v>
                </c:pt>
                <c:pt idx="343">
                  <c:v>26.6</c:v>
                </c:pt>
                <c:pt idx="344">
                  <c:v>28.79</c:v>
                </c:pt>
                <c:pt idx="345">
                  <c:v>29.3</c:v>
                </c:pt>
                <c:pt idx="346">
                  <c:v>29.88</c:v>
                </c:pt>
                <c:pt idx="347">
                  <c:v>30.9</c:v>
                </c:pt>
                <c:pt idx="348">
                  <c:v>31.85</c:v>
                </c:pt>
                <c:pt idx="349">
                  <c:v>34.619999999999997</c:v>
                </c:pt>
                <c:pt idx="350">
                  <c:v>33.74</c:v>
                </c:pt>
                <c:pt idx="351">
                  <c:v>35.78</c:v>
                </c:pt>
                <c:pt idx="352">
                  <c:v>38.479999999999997</c:v>
                </c:pt>
                <c:pt idx="353">
                  <c:v>41.83</c:v>
                </c:pt>
                <c:pt idx="354">
                  <c:v>41.25</c:v>
                </c:pt>
                <c:pt idx="355">
                  <c:v>41.76</c:v>
                </c:pt>
                <c:pt idx="356">
                  <c:v>40.590000000000003</c:v>
                </c:pt>
                <c:pt idx="357">
                  <c:v>40.01</c:v>
                </c:pt>
                <c:pt idx="358">
                  <c:v>38.770000000000003</c:v>
                </c:pt>
                <c:pt idx="359">
                  <c:v>37.46</c:v>
                </c:pt>
                <c:pt idx="360">
                  <c:v>36.22</c:v>
                </c:pt>
                <c:pt idx="361">
                  <c:v>36</c:v>
                </c:pt>
                <c:pt idx="362">
                  <c:v>34.76</c:v>
                </c:pt>
                <c:pt idx="363">
                  <c:v>33.74</c:v>
                </c:pt>
                <c:pt idx="364">
                  <c:v>34.33</c:v>
                </c:pt>
                <c:pt idx="365">
                  <c:v>31.78</c:v>
                </c:pt>
                <c:pt idx="366">
                  <c:v>29.95</c:v>
                </c:pt>
                <c:pt idx="367">
                  <c:v>31.05</c:v>
                </c:pt>
                <c:pt idx="368">
                  <c:v>30.25</c:v>
                </c:pt>
                <c:pt idx="369">
                  <c:v>30.17</c:v>
                </c:pt>
                <c:pt idx="370">
                  <c:v>29.22</c:v>
                </c:pt>
                <c:pt idx="371">
                  <c:v>27.4</c:v>
                </c:pt>
                <c:pt idx="372">
                  <c:v>26.75</c:v>
                </c:pt>
                <c:pt idx="373">
                  <c:v>27.33</c:v>
                </c:pt>
                <c:pt idx="374">
                  <c:v>24.56</c:v>
                </c:pt>
                <c:pt idx="375">
                  <c:v>23.98</c:v>
                </c:pt>
                <c:pt idx="376">
                  <c:v>22.74</c:v>
                </c:pt>
                <c:pt idx="377">
                  <c:v>21.65</c:v>
                </c:pt>
                <c:pt idx="378">
                  <c:v>20.41</c:v>
                </c:pt>
                <c:pt idx="379">
                  <c:v>19.239999999999998</c:v>
                </c:pt>
                <c:pt idx="380">
                  <c:v>18.22</c:v>
                </c:pt>
                <c:pt idx="381">
                  <c:v>18</c:v>
                </c:pt>
                <c:pt idx="382">
                  <c:v>17.2</c:v>
                </c:pt>
                <c:pt idx="383">
                  <c:v>16.18</c:v>
                </c:pt>
                <c:pt idx="384">
                  <c:v>15.96</c:v>
                </c:pt>
                <c:pt idx="385">
                  <c:v>15.52</c:v>
                </c:pt>
                <c:pt idx="386">
                  <c:v>14.79</c:v>
                </c:pt>
                <c:pt idx="387">
                  <c:v>13.7</c:v>
                </c:pt>
                <c:pt idx="388">
                  <c:v>12.32</c:v>
                </c:pt>
                <c:pt idx="389">
                  <c:v>12.24</c:v>
                </c:pt>
                <c:pt idx="390">
                  <c:v>11.59</c:v>
                </c:pt>
                <c:pt idx="391">
                  <c:v>10.86</c:v>
                </c:pt>
                <c:pt idx="392">
                  <c:v>10.49</c:v>
                </c:pt>
                <c:pt idx="393">
                  <c:v>10.28</c:v>
                </c:pt>
                <c:pt idx="394">
                  <c:v>10.130000000000001</c:v>
                </c:pt>
                <c:pt idx="395">
                  <c:v>10.130000000000001</c:v>
                </c:pt>
                <c:pt idx="396">
                  <c:v>9.5500000000000007</c:v>
                </c:pt>
                <c:pt idx="397">
                  <c:v>10.06</c:v>
                </c:pt>
                <c:pt idx="398">
                  <c:v>10.199999999999999</c:v>
                </c:pt>
                <c:pt idx="399">
                  <c:v>10.86</c:v>
                </c:pt>
                <c:pt idx="400">
                  <c:v>11</c:v>
                </c:pt>
                <c:pt idx="401">
                  <c:v>11.44</c:v>
                </c:pt>
                <c:pt idx="402">
                  <c:v>11.95</c:v>
                </c:pt>
                <c:pt idx="403">
                  <c:v>12.24</c:v>
                </c:pt>
                <c:pt idx="404">
                  <c:v>12.54</c:v>
                </c:pt>
                <c:pt idx="405">
                  <c:v>12.46</c:v>
                </c:pt>
                <c:pt idx="406">
                  <c:v>12.17</c:v>
                </c:pt>
                <c:pt idx="407">
                  <c:v>12.39</c:v>
                </c:pt>
                <c:pt idx="408">
                  <c:v>12.03</c:v>
                </c:pt>
                <c:pt idx="409">
                  <c:v>12.24</c:v>
                </c:pt>
                <c:pt idx="410">
                  <c:v>12.32</c:v>
                </c:pt>
                <c:pt idx="411">
                  <c:v>11.95</c:v>
                </c:pt>
                <c:pt idx="412">
                  <c:v>12.39</c:v>
                </c:pt>
                <c:pt idx="413">
                  <c:v>12.03</c:v>
                </c:pt>
                <c:pt idx="414">
                  <c:v>12.83</c:v>
                </c:pt>
                <c:pt idx="415">
                  <c:v>13.26</c:v>
                </c:pt>
                <c:pt idx="416">
                  <c:v>13.26</c:v>
                </c:pt>
                <c:pt idx="417">
                  <c:v>13.12</c:v>
                </c:pt>
                <c:pt idx="418">
                  <c:v>13.99</c:v>
                </c:pt>
                <c:pt idx="419">
                  <c:v>14.5</c:v>
                </c:pt>
                <c:pt idx="420">
                  <c:v>15.52</c:v>
                </c:pt>
                <c:pt idx="421">
                  <c:v>15.3</c:v>
                </c:pt>
                <c:pt idx="422">
                  <c:v>16.03</c:v>
                </c:pt>
                <c:pt idx="423">
                  <c:v>15.6</c:v>
                </c:pt>
                <c:pt idx="424">
                  <c:v>15.16</c:v>
                </c:pt>
                <c:pt idx="425">
                  <c:v>14.58</c:v>
                </c:pt>
                <c:pt idx="426">
                  <c:v>13.99</c:v>
                </c:pt>
                <c:pt idx="427">
                  <c:v>15.96</c:v>
                </c:pt>
                <c:pt idx="428">
                  <c:v>15.67</c:v>
                </c:pt>
                <c:pt idx="429">
                  <c:v>15.45</c:v>
                </c:pt>
                <c:pt idx="430">
                  <c:v>14.58</c:v>
                </c:pt>
                <c:pt idx="431">
                  <c:v>18.22</c:v>
                </c:pt>
                <c:pt idx="432">
                  <c:v>19.170000000000002</c:v>
                </c:pt>
                <c:pt idx="433">
                  <c:v>20.7</c:v>
                </c:pt>
                <c:pt idx="434">
                  <c:v>19.39</c:v>
                </c:pt>
                <c:pt idx="435">
                  <c:v>20.84</c:v>
                </c:pt>
                <c:pt idx="436">
                  <c:v>21.86</c:v>
                </c:pt>
                <c:pt idx="437">
                  <c:v>23.61</c:v>
                </c:pt>
                <c:pt idx="438">
                  <c:v>22.81</c:v>
                </c:pt>
                <c:pt idx="439">
                  <c:v>23.1</c:v>
                </c:pt>
                <c:pt idx="440">
                  <c:v>23.69</c:v>
                </c:pt>
                <c:pt idx="441">
                  <c:v>24.2</c:v>
                </c:pt>
                <c:pt idx="442">
                  <c:v>21.14</c:v>
                </c:pt>
                <c:pt idx="443">
                  <c:v>24.49</c:v>
                </c:pt>
                <c:pt idx="444">
                  <c:v>27.84</c:v>
                </c:pt>
                <c:pt idx="445">
                  <c:v>27.33</c:v>
                </c:pt>
                <c:pt idx="446">
                  <c:v>27.91</c:v>
                </c:pt>
                <c:pt idx="447">
                  <c:v>29.08</c:v>
                </c:pt>
                <c:pt idx="448">
                  <c:v>28.93</c:v>
                </c:pt>
                <c:pt idx="449">
                  <c:v>34.549999999999997</c:v>
                </c:pt>
                <c:pt idx="450">
                  <c:v>32.799999999999997</c:v>
                </c:pt>
                <c:pt idx="451">
                  <c:v>30.61</c:v>
                </c:pt>
                <c:pt idx="452">
                  <c:v>28.86</c:v>
                </c:pt>
                <c:pt idx="453">
                  <c:v>29.52</c:v>
                </c:pt>
                <c:pt idx="454">
                  <c:v>27.91</c:v>
                </c:pt>
                <c:pt idx="455">
                  <c:v>27.77</c:v>
                </c:pt>
                <c:pt idx="456">
                  <c:v>25</c:v>
                </c:pt>
                <c:pt idx="457">
                  <c:v>23.61</c:v>
                </c:pt>
                <c:pt idx="458">
                  <c:v>21.79</c:v>
                </c:pt>
                <c:pt idx="459">
                  <c:v>24.78</c:v>
                </c:pt>
                <c:pt idx="460">
                  <c:v>23.03</c:v>
                </c:pt>
                <c:pt idx="461">
                  <c:v>23.25</c:v>
                </c:pt>
                <c:pt idx="462">
                  <c:v>21.35</c:v>
                </c:pt>
                <c:pt idx="463">
                  <c:v>24.34</c:v>
                </c:pt>
                <c:pt idx="464">
                  <c:v>24.27</c:v>
                </c:pt>
                <c:pt idx="465">
                  <c:v>25.65</c:v>
                </c:pt>
                <c:pt idx="466">
                  <c:v>22.96</c:v>
                </c:pt>
                <c:pt idx="467">
                  <c:v>23.76</c:v>
                </c:pt>
                <c:pt idx="468">
                  <c:v>23.03</c:v>
                </c:pt>
                <c:pt idx="469">
                  <c:v>25.22</c:v>
                </c:pt>
                <c:pt idx="470">
                  <c:v>20.84</c:v>
                </c:pt>
                <c:pt idx="471">
                  <c:v>20.41</c:v>
                </c:pt>
                <c:pt idx="472">
                  <c:v>20.04</c:v>
                </c:pt>
                <c:pt idx="473">
                  <c:v>20.41</c:v>
                </c:pt>
                <c:pt idx="474">
                  <c:v>19.600000000000001</c:v>
                </c:pt>
                <c:pt idx="475">
                  <c:v>19.170000000000002</c:v>
                </c:pt>
                <c:pt idx="476">
                  <c:v>18.22</c:v>
                </c:pt>
                <c:pt idx="477">
                  <c:v>19.02</c:v>
                </c:pt>
                <c:pt idx="478">
                  <c:v>17.559999999999999</c:v>
                </c:pt>
                <c:pt idx="479">
                  <c:v>16.84</c:v>
                </c:pt>
                <c:pt idx="480">
                  <c:v>16.18</c:v>
                </c:pt>
                <c:pt idx="481">
                  <c:v>16.11</c:v>
                </c:pt>
                <c:pt idx="482">
                  <c:v>15.45</c:v>
                </c:pt>
                <c:pt idx="483">
                  <c:v>14.65</c:v>
                </c:pt>
                <c:pt idx="484">
                  <c:v>13.41</c:v>
                </c:pt>
                <c:pt idx="485">
                  <c:v>12.97</c:v>
                </c:pt>
                <c:pt idx="486">
                  <c:v>12.24</c:v>
                </c:pt>
                <c:pt idx="487">
                  <c:v>11.95</c:v>
                </c:pt>
                <c:pt idx="488">
                  <c:v>10.57</c:v>
                </c:pt>
                <c:pt idx="489">
                  <c:v>9.98</c:v>
                </c:pt>
                <c:pt idx="490">
                  <c:v>9.18</c:v>
                </c:pt>
                <c:pt idx="491">
                  <c:v>9.26</c:v>
                </c:pt>
                <c:pt idx="492">
                  <c:v>8.4499999999999993</c:v>
                </c:pt>
                <c:pt idx="493">
                  <c:v>8.02</c:v>
                </c:pt>
                <c:pt idx="494">
                  <c:v>7.51</c:v>
                </c:pt>
                <c:pt idx="495">
                  <c:v>7.07</c:v>
                </c:pt>
                <c:pt idx="496">
                  <c:v>6.12</c:v>
                </c:pt>
                <c:pt idx="497">
                  <c:v>6.05</c:v>
                </c:pt>
                <c:pt idx="498">
                  <c:v>5.0999999999999996</c:v>
                </c:pt>
                <c:pt idx="499">
                  <c:v>5.17</c:v>
                </c:pt>
                <c:pt idx="500">
                  <c:v>5.03</c:v>
                </c:pt>
                <c:pt idx="501">
                  <c:v>4.96</c:v>
                </c:pt>
                <c:pt idx="502">
                  <c:v>5.0999999999999996</c:v>
                </c:pt>
                <c:pt idx="503">
                  <c:v>5.0999999999999996</c:v>
                </c:pt>
                <c:pt idx="504">
                  <c:v>4.59</c:v>
                </c:pt>
                <c:pt idx="505">
                  <c:v>4.2300000000000004</c:v>
                </c:pt>
                <c:pt idx="506">
                  <c:v>4.01</c:v>
                </c:pt>
                <c:pt idx="507">
                  <c:v>3.72</c:v>
                </c:pt>
                <c:pt idx="508">
                  <c:v>3.57</c:v>
                </c:pt>
                <c:pt idx="509">
                  <c:v>3.28</c:v>
                </c:pt>
                <c:pt idx="510">
                  <c:v>3.21</c:v>
                </c:pt>
                <c:pt idx="511">
                  <c:v>2.99</c:v>
                </c:pt>
                <c:pt idx="512">
                  <c:v>2.84</c:v>
                </c:pt>
                <c:pt idx="513">
                  <c:v>2.7</c:v>
                </c:pt>
                <c:pt idx="514">
                  <c:v>2.5499999999999998</c:v>
                </c:pt>
                <c:pt idx="515">
                  <c:v>2.5499999999999998</c:v>
                </c:pt>
                <c:pt idx="516">
                  <c:v>2.41</c:v>
                </c:pt>
                <c:pt idx="517">
                  <c:v>2.19</c:v>
                </c:pt>
                <c:pt idx="518">
                  <c:v>2.04</c:v>
                </c:pt>
                <c:pt idx="519">
                  <c:v>1.97</c:v>
                </c:pt>
                <c:pt idx="520">
                  <c:v>1.75</c:v>
                </c:pt>
                <c:pt idx="521">
                  <c:v>1.6</c:v>
                </c:pt>
                <c:pt idx="522">
                  <c:v>1.6</c:v>
                </c:pt>
                <c:pt idx="523">
                  <c:v>1.68</c:v>
                </c:pt>
                <c:pt idx="524">
                  <c:v>1.6</c:v>
                </c:pt>
                <c:pt idx="525">
                  <c:v>1.53</c:v>
                </c:pt>
                <c:pt idx="526">
                  <c:v>1.46</c:v>
                </c:pt>
                <c:pt idx="527">
                  <c:v>1.46</c:v>
                </c:pt>
                <c:pt idx="528">
                  <c:v>1.53</c:v>
                </c:pt>
                <c:pt idx="529">
                  <c:v>1.46</c:v>
                </c:pt>
                <c:pt idx="530">
                  <c:v>1.24</c:v>
                </c:pt>
                <c:pt idx="531">
                  <c:v>1.31</c:v>
                </c:pt>
                <c:pt idx="532">
                  <c:v>1.38</c:v>
                </c:pt>
                <c:pt idx="533">
                  <c:v>1.46</c:v>
                </c:pt>
                <c:pt idx="534">
                  <c:v>1.38</c:v>
                </c:pt>
                <c:pt idx="535">
                  <c:v>1.46</c:v>
                </c:pt>
                <c:pt idx="536">
                  <c:v>1.53</c:v>
                </c:pt>
                <c:pt idx="537">
                  <c:v>1.89</c:v>
                </c:pt>
                <c:pt idx="538">
                  <c:v>1.97</c:v>
                </c:pt>
                <c:pt idx="539">
                  <c:v>2.04</c:v>
                </c:pt>
                <c:pt idx="540">
                  <c:v>2.2599999999999998</c:v>
                </c:pt>
                <c:pt idx="541">
                  <c:v>2.62</c:v>
                </c:pt>
                <c:pt idx="542">
                  <c:v>2.77</c:v>
                </c:pt>
                <c:pt idx="543">
                  <c:v>2.92</c:v>
                </c:pt>
                <c:pt idx="544">
                  <c:v>3.21</c:v>
                </c:pt>
                <c:pt idx="545">
                  <c:v>3.5</c:v>
                </c:pt>
                <c:pt idx="546">
                  <c:v>4.01</c:v>
                </c:pt>
                <c:pt idx="547">
                  <c:v>4.3</c:v>
                </c:pt>
                <c:pt idx="548">
                  <c:v>4.45</c:v>
                </c:pt>
                <c:pt idx="549">
                  <c:v>4.66</c:v>
                </c:pt>
                <c:pt idx="550">
                  <c:v>4.5199999999999996</c:v>
                </c:pt>
                <c:pt idx="551">
                  <c:v>4.8099999999999996</c:v>
                </c:pt>
                <c:pt idx="552">
                  <c:v>4.8099999999999996</c:v>
                </c:pt>
                <c:pt idx="553">
                  <c:v>5.03</c:v>
                </c:pt>
                <c:pt idx="554">
                  <c:v>5.54</c:v>
                </c:pt>
                <c:pt idx="555">
                  <c:v>5.68</c:v>
                </c:pt>
                <c:pt idx="556">
                  <c:v>6.27</c:v>
                </c:pt>
                <c:pt idx="557">
                  <c:v>6.63</c:v>
                </c:pt>
                <c:pt idx="558">
                  <c:v>6.85</c:v>
                </c:pt>
                <c:pt idx="559">
                  <c:v>7.65</c:v>
                </c:pt>
                <c:pt idx="560">
                  <c:v>7.94</c:v>
                </c:pt>
                <c:pt idx="561">
                  <c:v>8.09</c:v>
                </c:pt>
                <c:pt idx="562">
                  <c:v>9.11</c:v>
                </c:pt>
                <c:pt idx="563">
                  <c:v>9.4</c:v>
                </c:pt>
                <c:pt idx="564">
                  <c:v>9.84</c:v>
                </c:pt>
                <c:pt idx="565">
                  <c:v>10.79</c:v>
                </c:pt>
                <c:pt idx="566">
                  <c:v>11.66</c:v>
                </c:pt>
                <c:pt idx="567">
                  <c:v>12.61</c:v>
                </c:pt>
                <c:pt idx="568">
                  <c:v>13.56</c:v>
                </c:pt>
                <c:pt idx="569">
                  <c:v>14.36</c:v>
                </c:pt>
                <c:pt idx="570">
                  <c:v>15.09</c:v>
                </c:pt>
                <c:pt idx="571">
                  <c:v>15.74</c:v>
                </c:pt>
                <c:pt idx="572">
                  <c:v>15.23</c:v>
                </c:pt>
                <c:pt idx="573">
                  <c:v>16.03</c:v>
                </c:pt>
                <c:pt idx="574">
                  <c:v>17.13</c:v>
                </c:pt>
                <c:pt idx="575">
                  <c:v>18</c:v>
                </c:pt>
                <c:pt idx="576">
                  <c:v>18.579999999999998</c:v>
                </c:pt>
                <c:pt idx="577">
                  <c:v>19.46</c:v>
                </c:pt>
                <c:pt idx="578">
                  <c:v>19.97</c:v>
                </c:pt>
                <c:pt idx="579">
                  <c:v>20.329999999999998</c:v>
                </c:pt>
                <c:pt idx="580">
                  <c:v>21.21</c:v>
                </c:pt>
                <c:pt idx="581">
                  <c:v>21.79</c:v>
                </c:pt>
                <c:pt idx="582">
                  <c:v>22.88</c:v>
                </c:pt>
                <c:pt idx="583">
                  <c:v>23.25</c:v>
                </c:pt>
                <c:pt idx="584">
                  <c:v>23.61</c:v>
                </c:pt>
                <c:pt idx="585">
                  <c:v>23.69</c:v>
                </c:pt>
                <c:pt idx="586">
                  <c:v>24.27</c:v>
                </c:pt>
                <c:pt idx="587">
                  <c:v>25</c:v>
                </c:pt>
                <c:pt idx="588">
                  <c:v>25.65</c:v>
                </c:pt>
                <c:pt idx="589">
                  <c:v>26.53</c:v>
                </c:pt>
                <c:pt idx="590">
                  <c:v>27.4</c:v>
                </c:pt>
                <c:pt idx="591">
                  <c:v>27.77</c:v>
                </c:pt>
                <c:pt idx="592">
                  <c:v>28.71</c:v>
                </c:pt>
                <c:pt idx="593">
                  <c:v>28.86</c:v>
                </c:pt>
                <c:pt idx="594">
                  <c:v>27.4</c:v>
                </c:pt>
                <c:pt idx="595">
                  <c:v>27.91</c:v>
                </c:pt>
                <c:pt idx="596">
                  <c:v>29.44</c:v>
                </c:pt>
                <c:pt idx="597">
                  <c:v>31.78</c:v>
                </c:pt>
                <c:pt idx="598">
                  <c:v>33.159999999999997</c:v>
                </c:pt>
                <c:pt idx="599">
                  <c:v>33.159999999999997</c:v>
                </c:pt>
                <c:pt idx="600">
                  <c:v>34.47</c:v>
                </c:pt>
                <c:pt idx="601">
                  <c:v>38.549999999999997</c:v>
                </c:pt>
                <c:pt idx="602">
                  <c:v>38.99</c:v>
                </c:pt>
                <c:pt idx="603">
                  <c:v>38.549999999999997</c:v>
                </c:pt>
                <c:pt idx="604">
                  <c:v>37.46</c:v>
                </c:pt>
                <c:pt idx="605">
                  <c:v>36.729999999999997</c:v>
                </c:pt>
                <c:pt idx="606">
                  <c:v>36.51</c:v>
                </c:pt>
                <c:pt idx="607">
                  <c:v>35.93</c:v>
                </c:pt>
                <c:pt idx="608">
                  <c:v>34.4</c:v>
                </c:pt>
                <c:pt idx="609">
                  <c:v>35.130000000000003</c:v>
                </c:pt>
                <c:pt idx="610">
                  <c:v>34.4</c:v>
                </c:pt>
                <c:pt idx="611">
                  <c:v>33.96</c:v>
                </c:pt>
                <c:pt idx="612">
                  <c:v>34.47</c:v>
                </c:pt>
                <c:pt idx="613">
                  <c:v>34.33</c:v>
                </c:pt>
                <c:pt idx="614">
                  <c:v>33.96</c:v>
                </c:pt>
                <c:pt idx="615">
                  <c:v>33.520000000000003</c:v>
                </c:pt>
                <c:pt idx="616">
                  <c:v>32.29</c:v>
                </c:pt>
                <c:pt idx="617">
                  <c:v>31.56</c:v>
                </c:pt>
                <c:pt idx="618">
                  <c:v>30.54</c:v>
                </c:pt>
                <c:pt idx="619">
                  <c:v>29.22</c:v>
                </c:pt>
                <c:pt idx="620">
                  <c:v>28.93</c:v>
                </c:pt>
                <c:pt idx="621">
                  <c:v>28.42</c:v>
                </c:pt>
                <c:pt idx="622">
                  <c:v>27.84</c:v>
                </c:pt>
                <c:pt idx="623">
                  <c:v>27.26</c:v>
                </c:pt>
                <c:pt idx="624">
                  <c:v>27.55</c:v>
                </c:pt>
                <c:pt idx="625">
                  <c:v>28.2</c:v>
                </c:pt>
                <c:pt idx="626">
                  <c:v>27.84</c:v>
                </c:pt>
                <c:pt idx="627">
                  <c:v>27.84</c:v>
                </c:pt>
                <c:pt idx="628">
                  <c:v>27.84</c:v>
                </c:pt>
                <c:pt idx="629">
                  <c:v>28.06</c:v>
                </c:pt>
                <c:pt idx="630">
                  <c:v>29.66</c:v>
                </c:pt>
                <c:pt idx="631">
                  <c:v>30.39</c:v>
                </c:pt>
                <c:pt idx="632">
                  <c:v>30.83</c:v>
                </c:pt>
                <c:pt idx="633">
                  <c:v>31.34</c:v>
                </c:pt>
                <c:pt idx="634">
                  <c:v>30.61</c:v>
                </c:pt>
                <c:pt idx="635">
                  <c:v>32.43</c:v>
                </c:pt>
                <c:pt idx="636">
                  <c:v>33.090000000000003</c:v>
                </c:pt>
                <c:pt idx="637">
                  <c:v>32.72</c:v>
                </c:pt>
                <c:pt idx="638">
                  <c:v>31.34</c:v>
                </c:pt>
                <c:pt idx="639">
                  <c:v>32.21</c:v>
                </c:pt>
                <c:pt idx="640">
                  <c:v>30.97</c:v>
                </c:pt>
                <c:pt idx="641">
                  <c:v>30.9</c:v>
                </c:pt>
                <c:pt idx="642">
                  <c:v>31.99</c:v>
                </c:pt>
                <c:pt idx="643">
                  <c:v>32.14</c:v>
                </c:pt>
                <c:pt idx="644">
                  <c:v>33.01</c:v>
                </c:pt>
                <c:pt idx="645">
                  <c:v>33.74</c:v>
                </c:pt>
                <c:pt idx="646">
                  <c:v>34.18</c:v>
                </c:pt>
                <c:pt idx="647">
                  <c:v>35.200000000000003</c:v>
                </c:pt>
                <c:pt idx="648">
                  <c:v>36.15</c:v>
                </c:pt>
                <c:pt idx="649">
                  <c:v>36</c:v>
                </c:pt>
                <c:pt idx="650">
                  <c:v>36.22</c:v>
                </c:pt>
                <c:pt idx="651">
                  <c:v>36.15</c:v>
                </c:pt>
                <c:pt idx="652">
                  <c:v>39.06</c:v>
                </c:pt>
                <c:pt idx="653">
                  <c:v>40.229999999999997</c:v>
                </c:pt>
                <c:pt idx="654">
                  <c:v>41.1</c:v>
                </c:pt>
                <c:pt idx="655">
                  <c:v>41.32</c:v>
                </c:pt>
                <c:pt idx="656">
                  <c:v>40.81</c:v>
                </c:pt>
                <c:pt idx="657">
                  <c:v>43.51</c:v>
                </c:pt>
                <c:pt idx="658">
                  <c:v>46.35</c:v>
                </c:pt>
                <c:pt idx="659">
                  <c:v>44.68</c:v>
                </c:pt>
                <c:pt idx="660">
                  <c:v>45.4</c:v>
                </c:pt>
                <c:pt idx="661">
                  <c:v>44.75</c:v>
                </c:pt>
                <c:pt idx="662">
                  <c:v>45.62</c:v>
                </c:pt>
                <c:pt idx="663">
                  <c:v>49.05</c:v>
                </c:pt>
                <c:pt idx="664">
                  <c:v>52.18</c:v>
                </c:pt>
                <c:pt idx="665">
                  <c:v>53.28</c:v>
                </c:pt>
                <c:pt idx="666">
                  <c:v>58.23</c:v>
                </c:pt>
                <c:pt idx="667">
                  <c:v>59.76</c:v>
                </c:pt>
                <c:pt idx="668">
                  <c:v>63.04</c:v>
                </c:pt>
                <c:pt idx="669">
                  <c:v>64.06</c:v>
                </c:pt>
                <c:pt idx="670">
                  <c:v>62.24</c:v>
                </c:pt>
                <c:pt idx="671">
                  <c:v>61.51</c:v>
                </c:pt>
                <c:pt idx="672">
                  <c:v>60.78</c:v>
                </c:pt>
                <c:pt idx="673">
                  <c:v>54.81</c:v>
                </c:pt>
                <c:pt idx="674">
                  <c:v>47.96</c:v>
                </c:pt>
                <c:pt idx="675">
                  <c:v>45.4</c:v>
                </c:pt>
                <c:pt idx="676">
                  <c:v>46.35</c:v>
                </c:pt>
                <c:pt idx="677">
                  <c:v>48.83</c:v>
                </c:pt>
                <c:pt idx="678">
                  <c:v>50.51</c:v>
                </c:pt>
                <c:pt idx="679">
                  <c:v>53.49</c:v>
                </c:pt>
                <c:pt idx="680">
                  <c:v>61.36</c:v>
                </c:pt>
                <c:pt idx="681">
                  <c:v>70.91</c:v>
                </c:pt>
                <c:pt idx="682">
                  <c:v>74.849999999999994</c:v>
                </c:pt>
                <c:pt idx="683">
                  <c:v>74.19</c:v>
                </c:pt>
                <c:pt idx="684">
                  <c:v>73.239999999999995</c:v>
                </c:pt>
                <c:pt idx="685">
                  <c:v>72.44</c:v>
                </c:pt>
                <c:pt idx="686">
                  <c:v>72.22</c:v>
                </c:pt>
                <c:pt idx="687">
                  <c:v>71.06</c:v>
                </c:pt>
                <c:pt idx="688">
                  <c:v>69.53</c:v>
                </c:pt>
                <c:pt idx="689">
                  <c:v>68</c:v>
                </c:pt>
                <c:pt idx="690">
                  <c:v>66.98</c:v>
                </c:pt>
                <c:pt idx="691">
                  <c:v>69.239999999999995</c:v>
                </c:pt>
                <c:pt idx="692">
                  <c:v>68.22</c:v>
                </c:pt>
                <c:pt idx="693">
                  <c:v>66.540000000000006</c:v>
                </c:pt>
                <c:pt idx="694">
                  <c:v>66.900000000000006</c:v>
                </c:pt>
                <c:pt idx="695">
                  <c:v>66.69</c:v>
                </c:pt>
                <c:pt idx="696">
                  <c:v>66.319999999999993</c:v>
                </c:pt>
                <c:pt idx="697">
                  <c:v>65.45</c:v>
                </c:pt>
                <c:pt idx="698">
                  <c:v>63.41</c:v>
                </c:pt>
                <c:pt idx="699">
                  <c:v>62.24</c:v>
                </c:pt>
                <c:pt idx="700">
                  <c:v>59.62</c:v>
                </c:pt>
                <c:pt idx="701">
                  <c:v>56.48</c:v>
                </c:pt>
                <c:pt idx="702">
                  <c:v>53.71</c:v>
                </c:pt>
                <c:pt idx="703">
                  <c:v>51.23</c:v>
                </c:pt>
                <c:pt idx="704">
                  <c:v>49.92</c:v>
                </c:pt>
                <c:pt idx="705">
                  <c:v>48.54</c:v>
                </c:pt>
                <c:pt idx="706">
                  <c:v>50.72</c:v>
                </c:pt>
                <c:pt idx="707">
                  <c:v>55.61</c:v>
                </c:pt>
                <c:pt idx="708">
                  <c:v>61.73</c:v>
                </c:pt>
                <c:pt idx="709">
                  <c:v>64.569999999999993</c:v>
                </c:pt>
                <c:pt idx="710">
                  <c:v>70.11</c:v>
                </c:pt>
                <c:pt idx="711">
                  <c:v>74.260000000000005</c:v>
                </c:pt>
                <c:pt idx="712">
                  <c:v>82.06</c:v>
                </c:pt>
                <c:pt idx="713">
                  <c:v>95.04</c:v>
                </c:pt>
                <c:pt idx="714">
                  <c:v>108.52</c:v>
                </c:pt>
                <c:pt idx="715">
                  <c:v>119.45</c:v>
                </c:pt>
                <c:pt idx="716">
                  <c:v>133.59</c:v>
                </c:pt>
                <c:pt idx="717">
                  <c:v>138.69</c:v>
                </c:pt>
                <c:pt idx="718">
                  <c:v>143.5</c:v>
                </c:pt>
                <c:pt idx="719">
                  <c:v>150.79</c:v>
                </c:pt>
                <c:pt idx="720">
                  <c:v>155.16</c:v>
                </c:pt>
                <c:pt idx="721">
                  <c:v>163.98</c:v>
                </c:pt>
                <c:pt idx="722">
                  <c:v>169.52</c:v>
                </c:pt>
                <c:pt idx="723">
                  <c:v>175.79</c:v>
                </c:pt>
                <c:pt idx="724">
                  <c:v>178.63</c:v>
                </c:pt>
                <c:pt idx="725">
                  <c:v>177.39</c:v>
                </c:pt>
                <c:pt idx="726">
                  <c:v>174.4</c:v>
                </c:pt>
                <c:pt idx="727">
                  <c:v>169.66</c:v>
                </c:pt>
                <c:pt idx="728">
                  <c:v>163.83000000000001</c:v>
                </c:pt>
                <c:pt idx="729">
                  <c:v>156.84</c:v>
                </c:pt>
                <c:pt idx="730">
                  <c:v>153.91999999999999</c:v>
                </c:pt>
                <c:pt idx="731">
                  <c:v>153.78</c:v>
                </c:pt>
                <c:pt idx="732">
                  <c:v>151.66</c:v>
                </c:pt>
                <c:pt idx="733">
                  <c:v>149.84</c:v>
                </c:pt>
                <c:pt idx="734">
                  <c:v>147.07</c:v>
                </c:pt>
                <c:pt idx="735">
                  <c:v>140.44</c:v>
                </c:pt>
                <c:pt idx="736">
                  <c:v>136.21</c:v>
                </c:pt>
                <c:pt idx="737">
                  <c:v>126.74</c:v>
                </c:pt>
                <c:pt idx="738">
                  <c:v>119.6</c:v>
                </c:pt>
                <c:pt idx="739">
                  <c:v>116.1</c:v>
                </c:pt>
                <c:pt idx="740">
                  <c:v>108.74</c:v>
                </c:pt>
                <c:pt idx="741">
                  <c:v>101.16</c:v>
                </c:pt>
                <c:pt idx="742">
                  <c:v>93.29</c:v>
                </c:pt>
                <c:pt idx="743">
                  <c:v>86</c:v>
                </c:pt>
                <c:pt idx="744">
                  <c:v>75.069999999999993</c:v>
                </c:pt>
                <c:pt idx="745">
                  <c:v>68.8</c:v>
                </c:pt>
                <c:pt idx="746">
                  <c:v>67.489999999999995</c:v>
                </c:pt>
                <c:pt idx="747">
                  <c:v>63.99</c:v>
                </c:pt>
                <c:pt idx="748">
                  <c:v>58.16</c:v>
                </c:pt>
                <c:pt idx="749">
                  <c:v>51.67</c:v>
                </c:pt>
                <c:pt idx="750">
                  <c:v>46.35</c:v>
                </c:pt>
                <c:pt idx="751">
                  <c:v>45.11</c:v>
                </c:pt>
                <c:pt idx="752">
                  <c:v>45.26</c:v>
                </c:pt>
                <c:pt idx="753">
                  <c:v>44.89</c:v>
                </c:pt>
                <c:pt idx="754">
                  <c:v>41.98</c:v>
                </c:pt>
                <c:pt idx="755">
                  <c:v>38.26</c:v>
                </c:pt>
                <c:pt idx="756">
                  <c:v>35.64</c:v>
                </c:pt>
                <c:pt idx="757">
                  <c:v>33.01</c:v>
                </c:pt>
                <c:pt idx="758">
                  <c:v>29.08</c:v>
                </c:pt>
                <c:pt idx="759">
                  <c:v>26.89</c:v>
                </c:pt>
                <c:pt idx="760">
                  <c:v>25.8</c:v>
                </c:pt>
                <c:pt idx="761">
                  <c:v>23.9</c:v>
                </c:pt>
                <c:pt idx="762">
                  <c:v>22.88</c:v>
                </c:pt>
                <c:pt idx="763">
                  <c:v>20.7</c:v>
                </c:pt>
                <c:pt idx="764">
                  <c:v>18.8</c:v>
                </c:pt>
                <c:pt idx="765">
                  <c:v>18.22</c:v>
                </c:pt>
                <c:pt idx="766">
                  <c:v>17.489999999999998</c:v>
                </c:pt>
                <c:pt idx="767">
                  <c:v>16.690000000000001</c:v>
                </c:pt>
                <c:pt idx="768">
                  <c:v>17.420000000000002</c:v>
                </c:pt>
                <c:pt idx="769">
                  <c:v>23.25</c:v>
                </c:pt>
                <c:pt idx="770">
                  <c:v>30.03</c:v>
                </c:pt>
                <c:pt idx="771">
                  <c:v>36.880000000000003</c:v>
                </c:pt>
                <c:pt idx="772">
                  <c:v>38.92</c:v>
                </c:pt>
                <c:pt idx="773">
                  <c:v>37.75</c:v>
                </c:pt>
                <c:pt idx="774">
                  <c:v>37.020000000000003</c:v>
                </c:pt>
                <c:pt idx="775">
                  <c:v>41.1</c:v>
                </c:pt>
                <c:pt idx="776">
                  <c:v>31.7</c:v>
                </c:pt>
                <c:pt idx="777">
                  <c:v>25.8</c:v>
                </c:pt>
                <c:pt idx="778">
                  <c:v>18.07</c:v>
                </c:pt>
                <c:pt idx="779">
                  <c:v>16.54</c:v>
                </c:pt>
                <c:pt idx="780">
                  <c:v>16.54</c:v>
                </c:pt>
                <c:pt idx="781">
                  <c:v>16.54</c:v>
                </c:pt>
                <c:pt idx="782">
                  <c:v>14.14</c:v>
                </c:pt>
                <c:pt idx="783">
                  <c:v>17.350000000000001</c:v>
                </c:pt>
                <c:pt idx="784">
                  <c:v>12.39</c:v>
                </c:pt>
                <c:pt idx="785">
                  <c:v>15.89</c:v>
                </c:pt>
                <c:pt idx="786">
                  <c:v>14.58</c:v>
                </c:pt>
                <c:pt idx="787">
                  <c:v>14.58</c:v>
                </c:pt>
                <c:pt idx="788">
                  <c:v>14.58</c:v>
                </c:pt>
                <c:pt idx="789">
                  <c:v>13.7</c:v>
                </c:pt>
                <c:pt idx="790">
                  <c:v>12.54</c:v>
                </c:pt>
                <c:pt idx="791">
                  <c:v>15.16</c:v>
                </c:pt>
                <c:pt idx="792">
                  <c:v>11.59</c:v>
                </c:pt>
                <c:pt idx="793">
                  <c:v>11.88</c:v>
                </c:pt>
                <c:pt idx="794">
                  <c:v>11.88</c:v>
                </c:pt>
                <c:pt idx="795">
                  <c:v>11.88</c:v>
                </c:pt>
                <c:pt idx="796">
                  <c:v>13.77</c:v>
                </c:pt>
                <c:pt idx="797">
                  <c:v>14.79</c:v>
                </c:pt>
                <c:pt idx="798">
                  <c:v>14.28</c:v>
                </c:pt>
                <c:pt idx="799">
                  <c:v>14.5</c:v>
                </c:pt>
                <c:pt idx="800">
                  <c:v>14.72</c:v>
                </c:pt>
                <c:pt idx="801">
                  <c:v>14.72</c:v>
                </c:pt>
                <c:pt idx="802">
                  <c:v>14.72</c:v>
                </c:pt>
                <c:pt idx="803">
                  <c:v>10.06</c:v>
                </c:pt>
                <c:pt idx="804">
                  <c:v>14.58</c:v>
                </c:pt>
                <c:pt idx="805">
                  <c:v>14.79</c:v>
                </c:pt>
                <c:pt idx="806">
                  <c:v>14.87</c:v>
                </c:pt>
                <c:pt idx="807">
                  <c:v>15.16</c:v>
                </c:pt>
                <c:pt idx="808">
                  <c:v>15.16</c:v>
                </c:pt>
                <c:pt idx="809">
                  <c:v>15.16</c:v>
                </c:pt>
                <c:pt idx="810">
                  <c:v>19.82</c:v>
                </c:pt>
                <c:pt idx="811">
                  <c:v>18.579999999999998</c:v>
                </c:pt>
                <c:pt idx="812">
                  <c:v>19.899999999999999</c:v>
                </c:pt>
                <c:pt idx="813">
                  <c:v>22.52</c:v>
                </c:pt>
                <c:pt idx="814">
                  <c:v>24.63</c:v>
                </c:pt>
                <c:pt idx="815">
                  <c:v>24.63</c:v>
                </c:pt>
                <c:pt idx="816">
                  <c:v>24.63</c:v>
                </c:pt>
                <c:pt idx="817">
                  <c:v>19.97</c:v>
                </c:pt>
                <c:pt idx="818">
                  <c:v>21.14</c:v>
                </c:pt>
                <c:pt idx="819">
                  <c:v>22.01</c:v>
                </c:pt>
                <c:pt idx="820">
                  <c:v>21.5</c:v>
                </c:pt>
                <c:pt idx="821">
                  <c:v>20.260000000000002</c:v>
                </c:pt>
                <c:pt idx="822">
                  <c:v>20.260000000000002</c:v>
                </c:pt>
                <c:pt idx="823">
                  <c:v>20.260000000000002</c:v>
                </c:pt>
                <c:pt idx="824">
                  <c:v>26.46</c:v>
                </c:pt>
                <c:pt idx="825">
                  <c:v>24.12</c:v>
                </c:pt>
                <c:pt idx="826">
                  <c:v>24.71</c:v>
                </c:pt>
                <c:pt idx="827">
                  <c:v>24.78</c:v>
                </c:pt>
                <c:pt idx="828">
                  <c:v>26.16</c:v>
                </c:pt>
                <c:pt idx="829">
                  <c:v>31.7</c:v>
                </c:pt>
                <c:pt idx="830">
                  <c:v>31.7</c:v>
                </c:pt>
                <c:pt idx="831">
                  <c:v>46.72</c:v>
                </c:pt>
                <c:pt idx="832">
                  <c:v>52.04</c:v>
                </c:pt>
                <c:pt idx="833">
                  <c:v>56.04</c:v>
                </c:pt>
                <c:pt idx="834">
                  <c:v>58.89</c:v>
                </c:pt>
                <c:pt idx="835">
                  <c:v>56.99</c:v>
                </c:pt>
                <c:pt idx="836">
                  <c:v>58.38</c:v>
                </c:pt>
                <c:pt idx="837">
                  <c:v>58.38</c:v>
                </c:pt>
                <c:pt idx="838">
                  <c:v>50.14</c:v>
                </c:pt>
                <c:pt idx="839">
                  <c:v>48.32</c:v>
                </c:pt>
                <c:pt idx="840">
                  <c:v>48.54</c:v>
                </c:pt>
                <c:pt idx="841">
                  <c:v>48.98</c:v>
                </c:pt>
                <c:pt idx="842">
                  <c:v>50.29</c:v>
                </c:pt>
                <c:pt idx="843">
                  <c:v>43.36</c:v>
                </c:pt>
                <c:pt idx="844">
                  <c:v>43.36</c:v>
                </c:pt>
                <c:pt idx="845">
                  <c:v>44.17</c:v>
                </c:pt>
                <c:pt idx="846">
                  <c:v>43.58</c:v>
                </c:pt>
                <c:pt idx="847">
                  <c:v>43.14</c:v>
                </c:pt>
                <c:pt idx="848">
                  <c:v>39.57</c:v>
                </c:pt>
                <c:pt idx="849">
                  <c:v>43.73</c:v>
                </c:pt>
                <c:pt idx="850">
                  <c:v>43.73</c:v>
                </c:pt>
                <c:pt idx="851">
                  <c:v>43.73</c:v>
                </c:pt>
                <c:pt idx="852">
                  <c:v>45.19</c:v>
                </c:pt>
                <c:pt idx="853">
                  <c:v>42.71</c:v>
                </c:pt>
                <c:pt idx="854">
                  <c:v>39.57</c:v>
                </c:pt>
                <c:pt idx="855">
                  <c:v>40.229999999999997</c:v>
                </c:pt>
                <c:pt idx="856">
                  <c:v>34.909999999999997</c:v>
                </c:pt>
                <c:pt idx="857">
                  <c:v>36.590000000000003</c:v>
                </c:pt>
                <c:pt idx="858">
                  <c:v>36.590000000000003</c:v>
                </c:pt>
                <c:pt idx="859">
                  <c:v>25.22</c:v>
                </c:pt>
                <c:pt idx="860">
                  <c:v>25.07</c:v>
                </c:pt>
                <c:pt idx="861">
                  <c:v>21.65</c:v>
                </c:pt>
                <c:pt idx="862">
                  <c:v>20.41</c:v>
                </c:pt>
                <c:pt idx="863">
                  <c:v>19.97</c:v>
                </c:pt>
                <c:pt idx="864">
                  <c:v>18.66</c:v>
                </c:pt>
                <c:pt idx="865">
                  <c:v>18.66</c:v>
                </c:pt>
                <c:pt idx="866">
                  <c:v>21.06</c:v>
                </c:pt>
                <c:pt idx="867">
                  <c:v>18.66</c:v>
                </c:pt>
                <c:pt idx="868">
                  <c:v>19.600000000000001</c:v>
                </c:pt>
                <c:pt idx="869">
                  <c:v>18.88</c:v>
                </c:pt>
                <c:pt idx="870">
                  <c:v>18.440000000000001</c:v>
                </c:pt>
                <c:pt idx="871">
                  <c:v>18.07</c:v>
                </c:pt>
                <c:pt idx="872">
                  <c:v>18.07</c:v>
                </c:pt>
                <c:pt idx="873">
                  <c:v>17.05</c:v>
                </c:pt>
                <c:pt idx="874">
                  <c:v>17.64</c:v>
                </c:pt>
                <c:pt idx="875">
                  <c:v>16.690000000000001</c:v>
                </c:pt>
                <c:pt idx="876">
                  <c:v>15.45</c:v>
                </c:pt>
                <c:pt idx="877">
                  <c:v>16.690000000000001</c:v>
                </c:pt>
                <c:pt idx="878">
                  <c:v>16.690000000000001</c:v>
                </c:pt>
                <c:pt idx="879">
                  <c:v>16.690000000000001</c:v>
                </c:pt>
                <c:pt idx="880">
                  <c:v>11.37</c:v>
                </c:pt>
                <c:pt idx="881">
                  <c:v>10.57</c:v>
                </c:pt>
                <c:pt idx="882">
                  <c:v>12.24</c:v>
                </c:pt>
                <c:pt idx="883">
                  <c:v>13.19</c:v>
                </c:pt>
                <c:pt idx="884">
                  <c:v>11.73</c:v>
                </c:pt>
                <c:pt idx="885">
                  <c:v>11.73</c:v>
                </c:pt>
                <c:pt idx="886">
                  <c:v>11.73</c:v>
                </c:pt>
                <c:pt idx="887">
                  <c:v>17.05</c:v>
                </c:pt>
                <c:pt idx="888">
                  <c:v>18</c:v>
                </c:pt>
                <c:pt idx="889">
                  <c:v>16.54</c:v>
                </c:pt>
                <c:pt idx="890">
                  <c:v>15.45</c:v>
                </c:pt>
                <c:pt idx="891">
                  <c:v>15.45</c:v>
                </c:pt>
                <c:pt idx="892">
                  <c:v>15.45</c:v>
                </c:pt>
                <c:pt idx="893">
                  <c:v>15.52</c:v>
                </c:pt>
                <c:pt idx="894">
                  <c:v>10.49</c:v>
                </c:pt>
                <c:pt idx="895">
                  <c:v>11.37</c:v>
                </c:pt>
                <c:pt idx="896">
                  <c:v>12.46</c:v>
                </c:pt>
                <c:pt idx="897">
                  <c:v>12.83</c:v>
                </c:pt>
                <c:pt idx="898">
                  <c:v>13.12</c:v>
                </c:pt>
                <c:pt idx="899">
                  <c:v>13.12</c:v>
                </c:pt>
                <c:pt idx="900">
                  <c:v>13.12</c:v>
                </c:pt>
                <c:pt idx="901">
                  <c:v>18.07</c:v>
                </c:pt>
                <c:pt idx="902">
                  <c:v>16.03</c:v>
                </c:pt>
                <c:pt idx="903">
                  <c:v>15.09</c:v>
                </c:pt>
                <c:pt idx="904">
                  <c:v>16.18</c:v>
                </c:pt>
                <c:pt idx="905">
                  <c:v>15.81</c:v>
                </c:pt>
                <c:pt idx="906">
                  <c:v>15.81</c:v>
                </c:pt>
                <c:pt idx="907">
                  <c:v>15.81</c:v>
                </c:pt>
                <c:pt idx="908">
                  <c:v>15.6</c:v>
                </c:pt>
                <c:pt idx="909">
                  <c:v>15.45</c:v>
                </c:pt>
                <c:pt idx="910">
                  <c:v>14.36</c:v>
                </c:pt>
                <c:pt idx="911">
                  <c:v>14.28</c:v>
                </c:pt>
                <c:pt idx="912">
                  <c:v>14.43</c:v>
                </c:pt>
                <c:pt idx="913">
                  <c:v>14.43</c:v>
                </c:pt>
                <c:pt idx="914">
                  <c:v>14.43</c:v>
                </c:pt>
                <c:pt idx="915">
                  <c:v>14.43</c:v>
                </c:pt>
                <c:pt idx="916">
                  <c:v>14.43</c:v>
                </c:pt>
                <c:pt idx="917">
                  <c:v>15.6</c:v>
                </c:pt>
                <c:pt idx="918">
                  <c:v>15.74</c:v>
                </c:pt>
                <c:pt idx="919">
                  <c:v>15.38</c:v>
                </c:pt>
                <c:pt idx="920">
                  <c:v>15.38</c:v>
                </c:pt>
                <c:pt idx="921">
                  <c:v>15.38</c:v>
                </c:pt>
                <c:pt idx="922">
                  <c:v>15.6</c:v>
                </c:pt>
                <c:pt idx="923">
                  <c:v>15.67</c:v>
                </c:pt>
                <c:pt idx="924">
                  <c:v>15.96</c:v>
                </c:pt>
                <c:pt idx="925">
                  <c:v>15.09</c:v>
                </c:pt>
                <c:pt idx="926">
                  <c:v>15.23</c:v>
                </c:pt>
                <c:pt idx="927">
                  <c:v>15.16</c:v>
                </c:pt>
                <c:pt idx="928">
                  <c:v>15.16</c:v>
                </c:pt>
                <c:pt idx="929">
                  <c:v>14.94</c:v>
                </c:pt>
                <c:pt idx="930">
                  <c:v>15.09</c:v>
                </c:pt>
                <c:pt idx="931">
                  <c:v>14.65</c:v>
                </c:pt>
                <c:pt idx="932">
                  <c:v>12.1</c:v>
                </c:pt>
                <c:pt idx="933">
                  <c:v>15.16</c:v>
                </c:pt>
                <c:pt idx="934">
                  <c:v>15.23</c:v>
                </c:pt>
                <c:pt idx="935">
                  <c:v>15.23</c:v>
                </c:pt>
                <c:pt idx="936">
                  <c:v>15.16</c:v>
                </c:pt>
                <c:pt idx="937">
                  <c:v>15.38</c:v>
                </c:pt>
                <c:pt idx="938">
                  <c:v>15.74</c:v>
                </c:pt>
                <c:pt idx="939">
                  <c:v>18.149999999999999</c:v>
                </c:pt>
                <c:pt idx="940">
                  <c:v>15.38</c:v>
                </c:pt>
                <c:pt idx="941">
                  <c:v>15.38</c:v>
                </c:pt>
                <c:pt idx="942">
                  <c:v>15.38</c:v>
                </c:pt>
                <c:pt idx="943">
                  <c:v>15.96</c:v>
                </c:pt>
                <c:pt idx="944">
                  <c:v>15.89</c:v>
                </c:pt>
                <c:pt idx="945">
                  <c:v>15.67</c:v>
                </c:pt>
                <c:pt idx="946">
                  <c:v>16.98</c:v>
                </c:pt>
                <c:pt idx="947">
                  <c:v>17.71</c:v>
                </c:pt>
                <c:pt idx="948">
                  <c:v>17.71</c:v>
                </c:pt>
                <c:pt idx="949">
                  <c:v>17.71</c:v>
                </c:pt>
                <c:pt idx="950">
                  <c:v>17.71</c:v>
                </c:pt>
                <c:pt idx="951">
                  <c:v>16.690000000000001</c:v>
                </c:pt>
                <c:pt idx="952">
                  <c:v>17.350000000000001</c:v>
                </c:pt>
                <c:pt idx="953">
                  <c:v>16.399999999999999</c:v>
                </c:pt>
                <c:pt idx="954">
                  <c:v>15.67</c:v>
                </c:pt>
                <c:pt idx="955">
                  <c:v>15.67</c:v>
                </c:pt>
                <c:pt idx="956">
                  <c:v>15.67</c:v>
                </c:pt>
                <c:pt idx="957">
                  <c:v>10.93</c:v>
                </c:pt>
                <c:pt idx="958">
                  <c:v>13.34</c:v>
                </c:pt>
                <c:pt idx="959">
                  <c:v>12.61</c:v>
                </c:pt>
                <c:pt idx="960">
                  <c:v>12.83</c:v>
                </c:pt>
                <c:pt idx="961">
                  <c:v>13.19</c:v>
                </c:pt>
                <c:pt idx="962">
                  <c:v>13.19</c:v>
                </c:pt>
                <c:pt idx="963">
                  <c:v>13.19</c:v>
                </c:pt>
                <c:pt idx="964">
                  <c:v>17.27</c:v>
                </c:pt>
                <c:pt idx="965">
                  <c:v>16.690000000000001</c:v>
                </c:pt>
                <c:pt idx="966">
                  <c:v>17.489999999999998</c:v>
                </c:pt>
                <c:pt idx="967">
                  <c:v>17.93</c:v>
                </c:pt>
                <c:pt idx="968">
                  <c:v>17.559999999999999</c:v>
                </c:pt>
                <c:pt idx="969">
                  <c:v>17.559999999999999</c:v>
                </c:pt>
                <c:pt idx="970">
                  <c:v>17.559999999999999</c:v>
                </c:pt>
                <c:pt idx="971">
                  <c:v>17.559999999999999</c:v>
                </c:pt>
                <c:pt idx="972">
                  <c:v>16.399999999999999</c:v>
                </c:pt>
                <c:pt idx="973">
                  <c:v>16.690000000000001</c:v>
                </c:pt>
                <c:pt idx="974">
                  <c:v>16.399999999999999</c:v>
                </c:pt>
                <c:pt idx="975">
                  <c:v>17.420000000000002</c:v>
                </c:pt>
                <c:pt idx="976">
                  <c:v>17.420000000000002</c:v>
                </c:pt>
                <c:pt idx="977">
                  <c:v>17.420000000000002</c:v>
                </c:pt>
                <c:pt idx="978">
                  <c:v>17.420000000000002</c:v>
                </c:pt>
                <c:pt idx="979">
                  <c:v>14.79</c:v>
                </c:pt>
                <c:pt idx="980">
                  <c:v>17.559999999999999</c:v>
                </c:pt>
                <c:pt idx="981">
                  <c:v>18.440000000000001</c:v>
                </c:pt>
                <c:pt idx="982">
                  <c:v>18.73</c:v>
                </c:pt>
                <c:pt idx="983">
                  <c:v>18.73</c:v>
                </c:pt>
                <c:pt idx="984">
                  <c:v>18.73</c:v>
                </c:pt>
                <c:pt idx="985">
                  <c:v>20.260000000000002</c:v>
                </c:pt>
                <c:pt idx="986">
                  <c:v>23.69</c:v>
                </c:pt>
                <c:pt idx="987">
                  <c:v>20.63</c:v>
                </c:pt>
                <c:pt idx="988">
                  <c:v>19.899999999999999</c:v>
                </c:pt>
                <c:pt idx="989">
                  <c:v>20.11</c:v>
                </c:pt>
                <c:pt idx="990">
                  <c:v>20.11</c:v>
                </c:pt>
                <c:pt idx="991">
                  <c:v>20.11</c:v>
                </c:pt>
                <c:pt idx="992">
                  <c:v>14.28</c:v>
                </c:pt>
                <c:pt idx="993">
                  <c:v>17.350000000000001</c:v>
                </c:pt>
                <c:pt idx="994">
                  <c:v>18.8</c:v>
                </c:pt>
                <c:pt idx="995">
                  <c:v>19.97</c:v>
                </c:pt>
                <c:pt idx="996">
                  <c:v>19.309999999999999</c:v>
                </c:pt>
                <c:pt idx="997">
                  <c:v>19.309999999999999</c:v>
                </c:pt>
                <c:pt idx="998">
                  <c:v>19.309999999999999</c:v>
                </c:pt>
                <c:pt idx="999">
                  <c:v>24.71</c:v>
                </c:pt>
                <c:pt idx="1000">
                  <c:v>23.61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63D7-423E-8E18-9CB8EB2D8AA0}"/>
            </c:ext>
          </c:extLst>
        </c:ser>
        <c:ser>
          <c:idx val="20"/>
          <c:order val="20"/>
          <c:tx>
            <c:strRef>
              <c:f>COVID_practice_2a!$V$1</c:f>
              <c:strCache>
                <c:ptCount val="1"/>
                <c:pt idx="0">
                  <c:v>MD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COVID_practice_2a!$V$2:$V$1002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0.02</c:v>
                </c:pt>
                <c:pt idx="49">
                  <c:v>0.02</c:v>
                </c:pt>
                <c:pt idx="50">
                  <c:v>0.02</c:v>
                </c:pt>
                <c:pt idx="51">
                  <c:v>0.02</c:v>
                </c:pt>
                <c:pt idx="52">
                  <c:v>0.05</c:v>
                </c:pt>
                <c:pt idx="53">
                  <c:v>0.05</c:v>
                </c:pt>
                <c:pt idx="54">
                  <c:v>0.06</c:v>
                </c:pt>
                <c:pt idx="55">
                  <c:v>0.1</c:v>
                </c:pt>
                <c:pt idx="56">
                  <c:v>0.16</c:v>
                </c:pt>
                <c:pt idx="57">
                  <c:v>0.21</c:v>
                </c:pt>
                <c:pt idx="58">
                  <c:v>0.31</c:v>
                </c:pt>
                <c:pt idx="59">
                  <c:v>0.37</c:v>
                </c:pt>
                <c:pt idx="60">
                  <c:v>0.49</c:v>
                </c:pt>
                <c:pt idx="61">
                  <c:v>0.56999999999999995</c:v>
                </c:pt>
                <c:pt idx="62">
                  <c:v>0.66</c:v>
                </c:pt>
                <c:pt idx="63">
                  <c:v>0.78</c:v>
                </c:pt>
                <c:pt idx="64">
                  <c:v>1.0900000000000001</c:v>
                </c:pt>
                <c:pt idx="65">
                  <c:v>1.44</c:v>
                </c:pt>
                <c:pt idx="66">
                  <c:v>1.85</c:v>
                </c:pt>
                <c:pt idx="67">
                  <c:v>2.2999999999999998</c:v>
                </c:pt>
                <c:pt idx="68">
                  <c:v>2.59</c:v>
                </c:pt>
                <c:pt idx="69">
                  <c:v>3.03</c:v>
                </c:pt>
                <c:pt idx="70">
                  <c:v>3.61</c:v>
                </c:pt>
                <c:pt idx="71">
                  <c:v>4.05</c:v>
                </c:pt>
                <c:pt idx="72">
                  <c:v>4.58</c:v>
                </c:pt>
                <c:pt idx="73">
                  <c:v>4.93</c:v>
                </c:pt>
                <c:pt idx="74">
                  <c:v>5.48</c:v>
                </c:pt>
                <c:pt idx="75">
                  <c:v>6.09</c:v>
                </c:pt>
                <c:pt idx="76">
                  <c:v>6.27</c:v>
                </c:pt>
                <c:pt idx="77">
                  <c:v>8.1999999999999993</c:v>
                </c:pt>
                <c:pt idx="78">
                  <c:v>8.91</c:v>
                </c:pt>
                <c:pt idx="79">
                  <c:v>9.74</c:v>
                </c:pt>
                <c:pt idx="80">
                  <c:v>10.56</c:v>
                </c:pt>
                <c:pt idx="81">
                  <c:v>10.68</c:v>
                </c:pt>
                <c:pt idx="82">
                  <c:v>11.31</c:v>
                </c:pt>
                <c:pt idx="83">
                  <c:v>11.79</c:v>
                </c:pt>
                <c:pt idx="84">
                  <c:v>10.42</c:v>
                </c:pt>
                <c:pt idx="85">
                  <c:v>10.64</c:v>
                </c:pt>
                <c:pt idx="86">
                  <c:v>10.64</c:v>
                </c:pt>
                <c:pt idx="87">
                  <c:v>10.68</c:v>
                </c:pt>
                <c:pt idx="88">
                  <c:v>10.64</c:v>
                </c:pt>
                <c:pt idx="89">
                  <c:v>10.98</c:v>
                </c:pt>
                <c:pt idx="90">
                  <c:v>10.92</c:v>
                </c:pt>
                <c:pt idx="91">
                  <c:v>10.97</c:v>
                </c:pt>
                <c:pt idx="92">
                  <c:v>11.45</c:v>
                </c:pt>
                <c:pt idx="93">
                  <c:v>11.66</c:v>
                </c:pt>
                <c:pt idx="94">
                  <c:v>12.62</c:v>
                </c:pt>
                <c:pt idx="95">
                  <c:v>13.3</c:v>
                </c:pt>
                <c:pt idx="96">
                  <c:v>13.43</c:v>
                </c:pt>
                <c:pt idx="97">
                  <c:v>13.69</c:v>
                </c:pt>
                <c:pt idx="98">
                  <c:v>14.05</c:v>
                </c:pt>
                <c:pt idx="99">
                  <c:v>13.88</c:v>
                </c:pt>
                <c:pt idx="100">
                  <c:v>15.86</c:v>
                </c:pt>
                <c:pt idx="101">
                  <c:v>15.52</c:v>
                </c:pt>
                <c:pt idx="102">
                  <c:v>15.93</c:v>
                </c:pt>
                <c:pt idx="103">
                  <c:v>16.010000000000002</c:v>
                </c:pt>
                <c:pt idx="104">
                  <c:v>16.2</c:v>
                </c:pt>
                <c:pt idx="105">
                  <c:v>16.91</c:v>
                </c:pt>
                <c:pt idx="106">
                  <c:v>17.66</c:v>
                </c:pt>
                <c:pt idx="107">
                  <c:v>16.22</c:v>
                </c:pt>
                <c:pt idx="108">
                  <c:v>16.329999999999998</c:v>
                </c:pt>
                <c:pt idx="109">
                  <c:v>16.48</c:v>
                </c:pt>
                <c:pt idx="110">
                  <c:v>16.12</c:v>
                </c:pt>
                <c:pt idx="111">
                  <c:v>16.07</c:v>
                </c:pt>
                <c:pt idx="112">
                  <c:v>15.37</c:v>
                </c:pt>
                <c:pt idx="113">
                  <c:v>15.1</c:v>
                </c:pt>
                <c:pt idx="114">
                  <c:v>15.03</c:v>
                </c:pt>
                <c:pt idx="115">
                  <c:v>14.89</c:v>
                </c:pt>
                <c:pt idx="116">
                  <c:v>14.39</c:v>
                </c:pt>
                <c:pt idx="117">
                  <c:v>14.78</c:v>
                </c:pt>
                <c:pt idx="118">
                  <c:v>17.32</c:v>
                </c:pt>
                <c:pt idx="119">
                  <c:v>17.38</c:v>
                </c:pt>
                <c:pt idx="120">
                  <c:v>17.64</c:v>
                </c:pt>
                <c:pt idx="121">
                  <c:v>17.21</c:v>
                </c:pt>
                <c:pt idx="122">
                  <c:v>17.420000000000002</c:v>
                </c:pt>
                <c:pt idx="123">
                  <c:v>17.37</c:v>
                </c:pt>
                <c:pt idx="124">
                  <c:v>17.09</c:v>
                </c:pt>
                <c:pt idx="125">
                  <c:v>14.21</c:v>
                </c:pt>
                <c:pt idx="126">
                  <c:v>14.11</c:v>
                </c:pt>
                <c:pt idx="127">
                  <c:v>14.29</c:v>
                </c:pt>
                <c:pt idx="128">
                  <c:v>15.18</c:v>
                </c:pt>
                <c:pt idx="129">
                  <c:v>15.08</c:v>
                </c:pt>
                <c:pt idx="130">
                  <c:v>14.95</c:v>
                </c:pt>
                <c:pt idx="131">
                  <c:v>14.29</c:v>
                </c:pt>
                <c:pt idx="132">
                  <c:v>15</c:v>
                </c:pt>
                <c:pt idx="133">
                  <c:v>15.18</c:v>
                </c:pt>
                <c:pt idx="134">
                  <c:v>14.22</c:v>
                </c:pt>
                <c:pt idx="135">
                  <c:v>13.38</c:v>
                </c:pt>
                <c:pt idx="136">
                  <c:v>12.65</c:v>
                </c:pt>
                <c:pt idx="137">
                  <c:v>12.02</c:v>
                </c:pt>
                <c:pt idx="138">
                  <c:v>11.75</c:v>
                </c:pt>
                <c:pt idx="139">
                  <c:v>10.94</c:v>
                </c:pt>
                <c:pt idx="140">
                  <c:v>10.37</c:v>
                </c:pt>
                <c:pt idx="141">
                  <c:v>10.029999999999999</c:v>
                </c:pt>
                <c:pt idx="142">
                  <c:v>8.89</c:v>
                </c:pt>
                <c:pt idx="143">
                  <c:v>8.85</c:v>
                </c:pt>
                <c:pt idx="144">
                  <c:v>8.6199999999999992</c:v>
                </c:pt>
                <c:pt idx="145">
                  <c:v>8.39</c:v>
                </c:pt>
                <c:pt idx="146">
                  <c:v>8.1</c:v>
                </c:pt>
                <c:pt idx="147">
                  <c:v>8.1</c:v>
                </c:pt>
                <c:pt idx="148">
                  <c:v>7.02</c:v>
                </c:pt>
                <c:pt idx="149">
                  <c:v>6.79</c:v>
                </c:pt>
                <c:pt idx="150">
                  <c:v>6.12</c:v>
                </c:pt>
                <c:pt idx="151">
                  <c:v>6.03</c:v>
                </c:pt>
                <c:pt idx="152">
                  <c:v>5.95</c:v>
                </c:pt>
                <c:pt idx="153">
                  <c:v>6.01</c:v>
                </c:pt>
                <c:pt idx="154">
                  <c:v>5.48</c:v>
                </c:pt>
                <c:pt idx="155">
                  <c:v>5.9</c:v>
                </c:pt>
                <c:pt idx="156">
                  <c:v>5.93</c:v>
                </c:pt>
                <c:pt idx="157">
                  <c:v>5.77</c:v>
                </c:pt>
                <c:pt idx="158">
                  <c:v>5.72</c:v>
                </c:pt>
                <c:pt idx="159">
                  <c:v>6.12</c:v>
                </c:pt>
                <c:pt idx="160">
                  <c:v>5.9</c:v>
                </c:pt>
                <c:pt idx="161">
                  <c:v>5.96</c:v>
                </c:pt>
                <c:pt idx="162">
                  <c:v>6.12</c:v>
                </c:pt>
                <c:pt idx="163">
                  <c:v>6.58</c:v>
                </c:pt>
                <c:pt idx="164">
                  <c:v>6.69</c:v>
                </c:pt>
                <c:pt idx="165">
                  <c:v>6.59</c:v>
                </c:pt>
                <c:pt idx="166">
                  <c:v>6.12</c:v>
                </c:pt>
                <c:pt idx="167">
                  <c:v>6.56</c:v>
                </c:pt>
                <c:pt idx="168">
                  <c:v>6.8</c:v>
                </c:pt>
                <c:pt idx="169">
                  <c:v>7</c:v>
                </c:pt>
                <c:pt idx="170">
                  <c:v>6.82</c:v>
                </c:pt>
                <c:pt idx="171">
                  <c:v>7.23</c:v>
                </c:pt>
                <c:pt idx="172">
                  <c:v>8.0399999999999991</c:v>
                </c:pt>
                <c:pt idx="173">
                  <c:v>8.3800000000000008</c:v>
                </c:pt>
                <c:pt idx="174">
                  <c:v>8.94</c:v>
                </c:pt>
                <c:pt idx="175">
                  <c:v>9.61</c:v>
                </c:pt>
                <c:pt idx="176">
                  <c:v>9.75</c:v>
                </c:pt>
                <c:pt idx="177">
                  <c:v>10.32</c:v>
                </c:pt>
                <c:pt idx="178">
                  <c:v>10.97</c:v>
                </c:pt>
                <c:pt idx="179">
                  <c:v>11.62</c:v>
                </c:pt>
                <c:pt idx="180">
                  <c:v>11.92</c:v>
                </c:pt>
                <c:pt idx="181">
                  <c:v>12.23</c:v>
                </c:pt>
                <c:pt idx="182">
                  <c:v>11.92</c:v>
                </c:pt>
                <c:pt idx="183">
                  <c:v>11.96</c:v>
                </c:pt>
                <c:pt idx="184">
                  <c:v>12.47</c:v>
                </c:pt>
                <c:pt idx="185">
                  <c:v>13.53</c:v>
                </c:pt>
                <c:pt idx="186">
                  <c:v>12.99</c:v>
                </c:pt>
                <c:pt idx="187">
                  <c:v>14.32</c:v>
                </c:pt>
                <c:pt idx="188">
                  <c:v>13.84</c:v>
                </c:pt>
                <c:pt idx="189">
                  <c:v>14.14</c:v>
                </c:pt>
                <c:pt idx="190">
                  <c:v>14.66</c:v>
                </c:pt>
                <c:pt idx="191">
                  <c:v>15.23</c:v>
                </c:pt>
                <c:pt idx="192">
                  <c:v>14.6</c:v>
                </c:pt>
                <c:pt idx="193">
                  <c:v>15.1</c:v>
                </c:pt>
                <c:pt idx="194">
                  <c:v>14.5</c:v>
                </c:pt>
                <c:pt idx="195">
                  <c:v>14.65</c:v>
                </c:pt>
                <c:pt idx="196">
                  <c:v>14.21</c:v>
                </c:pt>
                <c:pt idx="197">
                  <c:v>13.48</c:v>
                </c:pt>
                <c:pt idx="198">
                  <c:v>12.64</c:v>
                </c:pt>
                <c:pt idx="199">
                  <c:v>12.07</c:v>
                </c:pt>
                <c:pt idx="200">
                  <c:v>12.1</c:v>
                </c:pt>
                <c:pt idx="201">
                  <c:v>11.83</c:v>
                </c:pt>
                <c:pt idx="202">
                  <c:v>11.54</c:v>
                </c:pt>
                <c:pt idx="203">
                  <c:v>11.47</c:v>
                </c:pt>
                <c:pt idx="204">
                  <c:v>11.92</c:v>
                </c:pt>
                <c:pt idx="205">
                  <c:v>11.73</c:v>
                </c:pt>
                <c:pt idx="206">
                  <c:v>11.83</c:v>
                </c:pt>
                <c:pt idx="207">
                  <c:v>10.89</c:v>
                </c:pt>
                <c:pt idx="208">
                  <c:v>10.3</c:v>
                </c:pt>
                <c:pt idx="209">
                  <c:v>10.16</c:v>
                </c:pt>
                <c:pt idx="210">
                  <c:v>9.8699999999999992</c:v>
                </c:pt>
                <c:pt idx="211">
                  <c:v>9.41</c:v>
                </c:pt>
                <c:pt idx="212">
                  <c:v>9.3000000000000007</c:v>
                </c:pt>
                <c:pt idx="213">
                  <c:v>8.86</c:v>
                </c:pt>
                <c:pt idx="214">
                  <c:v>8.99</c:v>
                </c:pt>
                <c:pt idx="215">
                  <c:v>9.14</c:v>
                </c:pt>
                <c:pt idx="216">
                  <c:v>8.81</c:v>
                </c:pt>
                <c:pt idx="217">
                  <c:v>8.8800000000000008</c:v>
                </c:pt>
                <c:pt idx="218">
                  <c:v>8.86</c:v>
                </c:pt>
                <c:pt idx="219">
                  <c:v>8.6999999999999993</c:v>
                </c:pt>
                <c:pt idx="220">
                  <c:v>8.7200000000000006</c:v>
                </c:pt>
                <c:pt idx="221">
                  <c:v>8.5399999999999991</c:v>
                </c:pt>
                <c:pt idx="222">
                  <c:v>8.2799999999999994</c:v>
                </c:pt>
                <c:pt idx="223">
                  <c:v>8.83</c:v>
                </c:pt>
                <c:pt idx="224">
                  <c:v>8.86</c:v>
                </c:pt>
                <c:pt idx="225">
                  <c:v>9.14</c:v>
                </c:pt>
                <c:pt idx="226">
                  <c:v>9.64</c:v>
                </c:pt>
                <c:pt idx="227">
                  <c:v>9.98</c:v>
                </c:pt>
                <c:pt idx="228">
                  <c:v>10.01</c:v>
                </c:pt>
                <c:pt idx="229">
                  <c:v>10.73</c:v>
                </c:pt>
                <c:pt idx="230">
                  <c:v>10.130000000000001</c:v>
                </c:pt>
                <c:pt idx="231">
                  <c:v>9.85</c:v>
                </c:pt>
                <c:pt idx="232">
                  <c:v>9.4</c:v>
                </c:pt>
                <c:pt idx="233">
                  <c:v>9.01</c:v>
                </c:pt>
                <c:pt idx="234">
                  <c:v>9.07</c:v>
                </c:pt>
                <c:pt idx="235">
                  <c:v>9.23</c:v>
                </c:pt>
                <c:pt idx="236">
                  <c:v>8.6999999999999993</c:v>
                </c:pt>
                <c:pt idx="237">
                  <c:v>9.27</c:v>
                </c:pt>
                <c:pt idx="238">
                  <c:v>9.98</c:v>
                </c:pt>
                <c:pt idx="239">
                  <c:v>10.27</c:v>
                </c:pt>
                <c:pt idx="240">
                  <c:v>10.029999999999999</c:v>
                </c:pt>
                <c:pt idx="241">
                  <c:v>9.74</c:v>
                </c:pt>
                <c:pt idx="242">
                  <c:v>9.36</c:v>
                </c:pt>
                <c:pt idx="243">
                  <c:v>9.07</c:v>
                </c:pt>
                <c:pt idx="244">
                  <c:v>8.4700000000000006</c:v>
                </c:pt>
                <c:pt idx="245">
                  <c:v>7.89</c:v>
                </c:pt>
                <c:pt idx="246">
                  <c:v>7.58</c:v>
                </c:pt>
                <c:pt idx="247">
                  <c:v>7.63</c:v>
                </c:pt>
                <c:pt idx="248">
                  <c:v>7.47</c:v>
                </c:pt>
                <c:pt idx="249">
                  <c:v>7.5</c:v>
                </c:pt>
                <c:pt idx="250">
                  <c:v>7.66</c:v>
                </c:pt>
                <c:pt idx="251">
                  <c:v>7.86</c:v>
                </c:pt>
                <c:pt idx="252">
                  <c:v>7.92</c:v>
                </c:pt>
                <c:pt idx="253">
                  <c:v>8.59</c:v>
                </c:pt>
                <c:pt idx="254">
                  <c:v>8.93</c:v>
                </c:pt>
                <c:pt idx="255">
                  <c:v>8.89</c:v>
                </c:pt>
                <c:pt idx="256">
                  <c:v>8.99</c:v>
                </c:pt>
                <c:pt idx="257">
                  <c:v>9.0399999999999991</c:v>
                </c:pt>
                <c:pt idx="258">
                  <c:v>9.01</c:v>
                </c:pt>
                <c:pt idx="259">
                  <c:v>9.11</c:v>
                </c:pt>
                <c:pt idx="260">
                  <c:v>9.06</c:v>
                </c:pt>
                <c:pt idx="261">
                  <c:v>9.11</c:v>
                </c:pt>
                <c:pt idx="262">
                  <c:v>9.1999999999999993</c:v>
                </c:pt>
                <c:pt idx="263">
                  <c:v>9.41</c:v>
                </c:pt>
                <c:pt idx="264">
                  <c:v>9.41</c:v>
                </c:pt>
                <c:pt idx="265">
                  <c:v>9.57</c:v>
                </c:pt>
                <c:pt idx="266">
                  <c:v>9.83</c:v>
                </c:pt>
                <c:pt idx="267">
                  <c:v>9.5399999999999991</c:v>
                </c:pt>
                <c:pt idx="268">
                  <c:v>9.64</c:v>
                </c:pt>
                <c:pt idx="269">
                  <c:v>10.01</c:v>
                </c:pt>
                <c:pt idx="270">
                  <c:v>9.9499999999999993</c:v>
                </c:pt>
                <c:pt idx="271">
                  <c:v>9.93</c:v>
                </c:pt>
                <c:pt idx="272">
                  <c:v>10.17</c:v>
                </c:pt>
                <c:pt idx="273">
                  <c:v>9.98</c:v>
                </c:pt>
                <c:pt idx="274">
                  <c:v>10.26</c:v>
                </c:pt>
                <c:pt idx="275">
                  <c:v>10.09</c:v>
                </c:pt>
                <c:pt idx="276">
                  <c:v>10.08</c:v>
                </c:pt>
                <c:pt idx="277">
                  <c:v>10.69</c:v>
                </c:pt>
                <c:pt idx="278">
                  <c:v>10.85</c:v>
                </c:pt>
                <c:pt idx="279">
                  <c:v>11.55</c:v>
                </c:pt>
                <c:pt idx="280">
                  <c:v>12.01</c:v>
                </c:pt>
                <c:pt idx="281">
                  <c:v>12.51</c:v>
                </c:pt>
                <c:pt idx="282">
                  <c:v>13.01</c:v>
                </c:pt>
                <c:pt idx="283">
                  <c:v>13.4</c:v>
                </c:pt>
                <c:pt idx="284">
                  <c:v>13.58</c:v>
                </c:pt>
                <c:pt idx="285">
                  <c:v>14.22</c:v>
                </c:pt>
                <c:pt idx="286">
                  <c:v>13.93</c:v>
                </c:pt>
                <c:pt idx="287">
                  <c:v>14.66</c:v>
                </c:pt>
                <c:pt idx="288">
                  <c:v>15.21</c:v>
                </c:pt>
                <c:pt idx="289">
                  <c:v>16.64</c:v>
                </c:pt>
                <c:pt idx="290">
                  <c:v>17.66</c:v>
                </c:pt>
                <c:pt idx="291">
                  <c:v>18.16</c:v>
                </c:pt>
                <c:pt idx="292">
                  <c:v>19.38</c:v>
                </c:pt>
                <c:pt idx="293">
                  <c:v>20.69</c:v>
                </c:pt>
                <c:pt idx="294">
                  <c:v>22.34</c:v>
                </c:pt>
                <c:pt idx="295">
                  <c:v>22.99</c:v>
                </c:pt>
                <c:pt idx="296">
                  <c:v>23.75</c:v>
                </c:pt>
                <c:pt idx="297">
                  <c:v>25.86</c:v>
                </c:pt>
                <c:pt idx="298">
                  <c:v>27.61</c:v>
                </c:pt>
                <c:pt idx="299">
                  <c:v>28.43</c:v>
                </c:pt>
                <c:pt idx="300">
                  <c:v>30.3</c:v>
                </c:pt>
                <c:pt idx="301">
                  <c:v>31.01</c:v>
                </c:pt>
                <c:pt idx="302">
                  <c:v>34.33</c:v>
                </c:pt>
                <c:pt idx="303">
                  <c:v>35.450000000000003</c:v>
                </c:pt>
                <c:pt idx="304">
                  <c:v>36.74</c:v>
                </c:pt>
                <c:pt idx="305">
                  <c:v>37.51</c:v>
                </c:pt>
                <c:pt idx="306">
                  <c:v>37.340000000000003</c:v>
                </c:pt>
                <c:pt idx="307">
                  <c:v>36.24</c:v>
                </c:pt>
                <c:pt idx="308">
                  <c:v>37.81</c:v>
                </c:pt>
                <c:pt idx="309">
                  <c:v>36.44</c:v>
                </c:pt>
                <c:pt idx="310">
                  <c:v>36.5</c:v>
                </c:pt>
                <c:pt idx="311">
                  <c:v>33.5</c:v>
                </c:pt>
                <c:pt idx="312">
                  <c:v>33.119999999999997</c:v>
                </c:pt>
                <c:pt idx="313">
                  <c:v>33.71</c:v>
                </c:pt>
                <c:pt idx="314">
                  <c:v>36.26</c:v>
                </c:pt>
                <c:pt idx="315">
                  <c:v>35.159999999999997</c:v>
                </c:pt>
                <c:pt idx="316">
                  <c:v>34.520000000000003</c:v>
                </c:pt>
                <c:pt idx="317">
                  <c:v>37.799999999999997</c:v>
                </c:pt>
                <c:pt idx="318">
                  <c:v>41.51</c:v>
                </c:pt>
                <c:pt idx="319">
                  <c:v>43</c:v>
                </c:pt>
                <c:pt idx="320">
                  <c:v>43.87</c:v>
                </c:pt>
                <c:pt idx="321">
                  <c:v>43.56</c:v>
                </c:pt>
                <c:pt idx="322">
                  <c:v>44.65</c:v>
                </c:pt>
                <c:pt idx="323">
                  <c:v>47.34</c:v>
                </c:pt>
                <c:pt idx="324">
                  <c:v>44.62</c:v>
                </c:pt>
                <c:pt idx="325">
                  <c:v>45.41</c:v>
                </c:pt>
                <c:pt idx="326">
                  <c:v>45.4</c:v>
                </c:pt>
                <c:pt idx="327">
                  <c:v>45.43</c:v>
                </c:pt>
                <c:pt idx="328">
                  <c:v>44.89</c:v>
                </c:pt>
                <c:pt idx="329">
                  <c:v>44.23</c:v>
                </c:pt>
                <c:pt idx="330">
                  <c:v>41.94</c:v>
                </c:pt>
                <c:pt idx="331">
                  <c:v>41.85</c:v>
                </c:pt>
                <c:pt idx="332">
                  <c:v>38.75</c:v>
                </c:pt>
                <c:pt idx="333">
                  <c:v>37.39</c:v>
                </c:pt>
                <c:pt idx="334">
                  <c:v>37.28</c:v>
                </c:pt>
                <c:pt idx="335">
                  <c:v>37.1</c:v>
                </c:pt>
                <c:pt idx="336">
                  <c:v>37.25</c:v>
                </c:pt>
                <c:pt idx="337">
                  <c:v>38.75</c:v>
                </c:pt>
                <c:pt idx="338">
                  <c:v>38.43</c:v>
                </c:pt>
                <c:pt idx="339">
                  <c:v>38.61</c:v>
                </c:pt>
                <c:pt idx="340">
                  <c:v>37.93</c:v>
                </c:pt>
                <c:pt idx="341">
                  <c:v>37.28</c:v>
                </c:pt>
                <c:pt idx="342">
                  <c:v>36.24</c:v>
                </c:pt>
                <c:pt idx="343">
                  <c:v>36.630000000000003</c:v>
                </c:pt>
                <c:pt idx="344">
                  <c:v>36.869999999999997</c:v>
                </c:pt>
                <c:pt idx="345">
                  <c:v>39.479999999999997</c:v>
                </c:pt>
                <c:pt idx="346">
                  <c:v>41.04</c:v>
                </c:pt>
                <c:pt idx="347">
                  <c:v>41.93</c:v>
                </c:pt>
                <c:pt idx="348">
                  <c:v>43.08</c:v>
                </c:pt>
                <c:pt idx="349">
                  <c:v>43.27</c:v>
                </c:pt>
                <c:pt idx="350">
                  <c:v>44.47</c:v>
                </c:pt>
                <c:pt idx="351">
                  <c:v>44.46</c:v>
                </c:pt>
                <c:pt idx="352">
                  <c:v>44.86</c:v>
                </c:pt>
                <c:pt idx="353">
                  <c:v>46.72</c:v>
                </c:pt>
                <c:pt idx="354">
                  <c:v>49.41</c:v>
                </c:pt>
                <c:pt idx="355">
                  <c:v>50.64</c:v>
                </c:pt>
                <c:pt idx="356">
                  <c:v>52.28</c:v>
                </c:pt>
                <c:pt idx="357">
                  <c:v>50.82</c:v>
                </c:pt>
                <c:pt idx="358">
                  <c:v>50.77</c:v>
                </c:pt>
                <c:pt idx="359">
                  <c:v>48.91</c:v>
                </c:pt>
                <c:pt idx="360">
                  <c:v>47.83</c:v>
                </c:pt>
                <c:pt idx="361">
                  <c:v>45.75</c:v>
                </c:pt>
                <c:pt idx="362">
                  <c:v>42.87</c:v>
                </c:pt>
                <c:pt idx="363">
                  <c:v>41.26</c:v>
                </c:pt>
                <c:pt idx="364">
                  <c:v>40.47</c:v>
                </c:pt>
                <c:pt idx="365">
                  <c:v>38.659999999999997</c:v>
                </c:pt>
                <c:pt idx="366">
                  <c:v>37.42</c:v>
                </c:pt>
                <c:pt idx="367">
                  <c:v>35.35</c:v>
                </c:pt>
                <c:pt idx="368">
                  <c:v>34.72</c:v>
                </c:pt>
                <c:pt idx="369">
                  <c:v>34.54</c:v>
                </c:pt>
                <c:pt idx="370">
                  <c:v>33.409999999999997</c:v>
                </c:pt>
                <c:pt idx="371">
                  <c:v>32.869999999999997</c:v>
                </c:pt>
                <c:pt idx="372">
                  <c:v>32.92</c:v>
                </c:pt>
                <c:pt idx="373">
                  <c:v>31.74</c:v>
                </c:pt>
                <c:pt idx="374">
                  <c:v>31.06</c:v>
                </c:pt>
                <c:pt idx="375">
                  <c:v>30.13</c:v>
                </c:pt>
                <c:pt idx="376">
                  <c:v>28.92</c:v>
                </c:pt>
                <c:pt idx="377">
                  <c:v>27.59</c:v>
                </c:pt>
                <c:pt idx="378">
                  <c:v>25.27</c:v>
                </c:pt>
                <c:pt idx="379">
                  <c:v>23.8</c:v>
                </c:pt>
                <c:pt idx="380">
                  <c:v>23.04</c:v>
                </c:pt>
                <c:pt idx="381">
                  <c:v>21.64</c:v>
                </c:pt>
                <c:pt idx="382">
                  <c:v>21.24</c:v>
                </c:pt>
                <c:pt idx="383">
                  <c:v>20.62</c:v>
                </c:pt>
                <c:pt idx="384">
                  <c:v>20.8</c:v>
                </c:pt>
                <c:pt idx="385">
                  <c:v>21.24</c:v>
                </c:pt>
                <c:pt idx="386">
                  <c:v>20.43</c:v>
                </c:pt>
                <c:pt idx="387">
                  <c:v>19.43</c:v>
                </c:pt>
                <c:pt idx="388">
                  <c:v>18.63</c:v>
                </c:pt>
                <c:pt idx="389">
                  <c:v>16.96</c:v>
                </c:pt>
                <c:pt idx="390">
                  <c:v>16.54</c:v>
                </c:pt>
                <c:pt idx="391">
                  <c:v>15.49</c:v>
                </c:pt>
                <c:pt idx="392">
                  <c:v>14.61</c:v>
                </c:pt>
                <c:pt idx="393">
                  <c:v>14.11</c:v>
                </c:pt>
                <c:pt idx="394">
                  <c:v>13.87</c:v>
                </c:pt>
                <c:pt idx="395">
                  <c:v>12.96</c:v>
                </c:pt>
                <c:pt idx="396">
                  <c:v>12.43</c:v>
                </c:pt>
                <c:pt idx="397">
                  <c:v>12.17</c:v>
                </c:pt>
                <c:pt idx="398">
                  <c:v>12.51</c:v>
                </c:pt>
                <c:pt idx="399">
                  <c:v>12.75</c:v>
                </c:pt>
                <c:pt idx="400">
                  <c:v>12.72</c:v>
                </c:pt>
                <c:pt idx="401">
                  <c:v>12.64</c:v>
                </c:pt>
                <c:pt idx="402">
                  <c:v>12.8</c:v>
                </c:pt>
                <c:pt idx="403">
                  <c:v>13.28</c:v>
                </c:pt>
                <c:pt idx="404">
                  <c:v>13.27</c:v>
                </c:pt>
                <c:pt idx="405">
                  <c:v>12.82</c:v>
                </c:pt>
                <c:pt idx="406">
                  <c:v>12.64</c:v>
                </c:pt>
                <c:pt idx="407">
                  <c:v>12.26</c:v>
                </c:pt>
                <c:pt idx="408">
                  <c:v>12.12</c:v>
                </c:pt>
                <c:pt idx="409">
                  <c:v>12.35</c:v>
                </c:pt>
                <c:pt idx="410">
                  <c:v>12.07</c:v>
                </c:pt>
                <c:pt idx="411">
                  <c:v>12.33</c:v>
                </c:pt>
                <c:pt idx="412">
                  <c:v>12.72</c:v>
                </c:pt>
                <c:pt idx="413">
                  <c:v>12.98</c:v>
                </c:pt>
                <c:pt idx="414">
                  <c:v>13.24</c:v>
                </c:pt>
                <c:pt idx="415">
                  <c:v>13.41</c:v>
                </c:pt>
                <c:pt idx="416">
                  <c:v>13.82</c:v>
                </c:pt>
                <c:pt idx="417">
                  <c:v>14.16</c:v>
                </c:pt>
                <c:pt idx="418">
                  <c:v>13.93</c:v>
                </c:pt>
                <c:pt idx="419">
                  <c:v>14</c:v>
                </c:pt>
                <c:pt idx="420">
                  <c:v>14.03</c:v>
                </c:pt>
                <c:pt idx="421">
                  <c:v>14.47</c:v>
                </c:pt>
                <c:pt idx="422">
                  <c:v>14.84</c:v>
                </c:pt>
                <c:pt idx="423">
                  <c:v>14.89</c:v>
                </c:pt>
                <c:pt idx="424">
                  <c:v>15.23</c:v>
                </c:pt>
                <c:pt idx="425">
                  <c:v>15.37</c:v>
                </c:pt>
                <c:pt idx="426">
                  <c:v>15.52</c:v>
                </c:pt>
                <c:pt idx="427">
                  <c:v>16.12</c:v>
                </c:pt>
                <c:pt idx="428">
                  <c:v>16.739999999999998</c:v>
                </c:pt>
                <c:pt idx="429">
                  <c:v>17.22</c:v>
                </c:pt>
                <c:pt idx="430">
                  <c:v>17.809999999999999</c:v>
                </c:pt>
                <c:pt idx="431">
                  <c:v>18.55</c:v>
                </c:pt>
                <c:pt idx="432">
                  <c:v>19.36</c:v>
                </c:pt>
                <c:pt idx="433">
                  <c:v>19.78</c:v>
                </c:pt>
                <c:pt idx="434">
                  <c:v>20.239999999999998</c:v>
                </c:pt>
                <c:pt idx="435">
                  <c:v>20.71</c:v>
                </c:pt>
                <c:pt idx="436">
                  <c:v>20.92</c:v>
                </c:pt>
                <c:pt idx="437">
                  <c:v>20.71</c:v>
                </c:pt>
                <c:pt idx="438">
                  <c:v>21.48</c:v>
                </c:pt>
                <c:pt idx="439">
                  <c:v>21.08</c:v>
                </c:pt>
                <c:pt idx="440">
                  <c:v>21</c:v>
                </c:pt>
                <c:pt idx="441">
                  <c:v>21.24</c:v>
                </c:pt>
                <c:pt idx="442">
                  <c:v>20.58</c:v>
                </c:pt>
                <c:pt idx="443">
                  <c:v>21.47</c:v>
                </c:pt>
                <c:pt idx="444">
                  <c:v>22.18</c:v>
                </c:pt>
                <c:pt idx="445">
                  <c:v>21.76</c:v>
                </c:pt>
                <c:pt idx="446">
                  <c:v>22.05</c:v>
                </c:pt>
                <c:pt idx="447">
                  <c:v>22.55</c:v>
                </c:pt>
                <c:pt idx="448">
                  <c:v>22.73</c:v>
                </c:pt>
                <c:pt idx="449">
                  <c:v>23.07</c:v>
                </c:pt>
                <c:pt idx="450">
                  <c:v>22.44</c:v>
                </c:pt>
                <c:pt idx="451">
                  <c:v>22.24</c:v>
                </c:pt>
                <c:pt idx="452">
                  <c:v>21.52</c:v>
                </c:pt>
                <c:pt idx="453">
                  <c:v>20.69</c:v>
                </c:pt>
                <c:pt idx="454">
                  <c:v>20.329999999999998</c:v>
                </c:pt>
                <c:pt idx="455">
                  <c:v>19.52</c:v>
                </c:pt>
                <c:pt idx="456">
                  <c:v>18.97</c:v>
                </c:pt>
                <c:pt idx="457">
                  <c:v>18.03</c:v>
                </c:pt>
                <c:pt idx="458">
                  <c:v>17.34</c:v>
                </c:pt>
                <c:pt idx="459">
                  <c:v>16.72</c:v>
                </c:pt>
                <c:pt idx="460">
                  <c:v>16.559999999999999</c:v>
                </c:pt>
                <c:pt idx="461">
                  <c:v>15.97</c:v>
                </c:pt>
                <c:pt idx="462">
                  <c:v>15.5</c:v>
                </c:pt>
                <c:pt idx="463">
                  <c:v>14.95</c:v>
                </c:pt>
                <c:pt idx="464">
                  <c:v>14.45</c:v>
                </c:pt>
                <c:pt idx="465">
                  <c:v>13.85</c:v>
                </c:pt>
                <c:pt idx="466">
                  <c:v>13.25</c:v>
                </c:pt>
                <c:pt idx="467">
                  <c:v>13.17</c:v>
                </c:pt>
                <c:pt idx="468">
                  <c:v>12.77</c:v>
                </c:pt>
                <c:pt idx="469">
                  <c:v>12.02</c:v>
                </c:pt>
                <c:pt idx="470">
                  <c:v>11.11</c:v>
                </c:pt>
                <c:pt idx="471">
                  <c:v>10.73</c:v>
                </c:pt>
                <c:pt idx="472">
                  <c:v>10.06</c:v>
                </c:pt>
                <c:pt idx="473">
                  <c:v>9.56</c:v>
                </c:pt>
                <c:pt idx="474">
                  <c:v>9.01</c:v>
                </c:pt>
                <c:pt idx="475">
                  <c:v>8.76</c:v>
                </c:pt>
                <c:pt idx="476">
                  <c:v>8.2799999999999994</c:v>
                </c:pt>
                <c:pt idx="477">
                  <c:v>8.0399999999999991</c:v>
                </c:pt>
                <c:pt idx="478">
                  <c:v>7.45</c:v>
                </c:pt>
                <c:pt idx="479">
                  <c:v>6.8</c:v>
                </c:pt>
                <c:pt idx="480">
                  <c:v>6.66</c:v>
                </c:pt>
                <c:pt idx="481">
                  <c:v>6.51</c:v>
                </c:pt>
                <c:pt idx="482">
                  <c:v>6.08</c:v>
                </c:pt>
                <c:pt idx="483">
                  <c:v>5.77</c:v>
                </c:pt>
                <c:pt idx="484">
                  <c:v>5.41</c:v>
                </c:pt>
                <c:pt idx="485">
                  <c:v>5.25</c:v>
                </c:pt>
                <c:pt idx="486">
                  <c:v>5.57</c:v>
                </c:pt>
                <c:pt idx="487">
                  <c:v>5.28</c:v>
                </c:pt>
                <c:pt idx="488">
                  <c:v>5.33</c:v>
                </c:pt>
                <c:pt idx="489">
                  <c:v>5.2</c:v>
                </c:pt>
                <c:pt idx="490">
                  <c:v>4.88</c:v>
                </c:pt>
                <c:pt idx="491">
                  <c:v>4.6500000000000004</c:v>
                </c:pt>
                <c:pt idx="492">
                  <c:v>4.2</c:v>
                </c:pt>
                <c:pt idx="493">
                  <c:v>3.42</c:v>
                </c:pt>
                <c:pt idx="494">
                  <c:v>3.43</c:v>
                </c:pt>
                <c:pt idx="495">
                  <c:v>3.18</c:v>
                </c:pt>
                <c:pt idx="496">
                  <c:v>3.03</c:v>
                </c:pt>
                <c:pt idx="497">
                  <c:v>2.72</c:v>
                </c:pt>
                <c:pt idx="498">
                  <c:v>2.54</c:v>
                </c:pt>
                <c:pt idx="499">
                  <c:v>2.2999999999999998</c:v>
                </c:pt>
                <c:pt idx="500">
                  <c:v>2.17</c:v>
                </c:pt>
                <c:pt idx="501">
                  <c:v>1.85</c:v>
                </c:pt>
                <c:pt idx="502">
                  <c:v>1.77</c:v>
                </c:pt>
                <c:pt idx="503">
                  <c:v>1.72</c:v>
                </c:pt>
                <c:pt idx="504">
                  <c:v>1.85</c:v>
                </c:pt>
                <c:pt idx="505">
                  <c:v>1.81</c:v>
                </c:pt>
                <c:pt idx="506">
                  <c:v>1.75</c:v>
                </c:pt>
                <c:pt idx="507">
                  <c:v>1.64</c:v>
                </c:pt>
                <c:pt idx="508">
                  <c:v>1.59</c:v>
                </c:pt>
                <c:pt idx="509">
                  <c:v>1.54</c:v>
                </c:pt>
                <c:pt idx="510">
                  <c:v>1.51</c:v>
                </c:pt>
                <c:pt idx="511">
                  <c:v>1.39</c:v>
                </c:pt>
                <c:pt idx="512">
                  <c:v>1.3</c:v>
                </c:pt>
                <c:pt idx="513">
                  <c:v>1.23</c:v>
                </c:pt>
                <c:pt idx="514">
                  <c:v>1.18</c:v>
                </c:pt>
                <c:pt idx="515">
                  <c:v>1.0900000000000001</c:v>
                </c:pt>
                <c:pt idx="516">
                  <c:v>1.04</c:v>
                </c:pt>
                <c:pt idx="517">
                  <c:v>1</c:v>
                </c:pt>
                <c:pt idx="518">
                  <c:v>0.96</c:v>
                </c:pt>
                <c:pt idx="519">
                  <c:v>0.92</c:v>
                </c:pt>
                <c:pt idx="520">
                  <c:v>0.87</c:v>
                </c:pt>
                <c:pt idx="521">
                  <c:v>0.87</c:v>
                </c:pt>
                <c:pt idx="522">
                  <c:v>0.92</c:v>
                </c:pt>
                <c:pt idx="523">
                  <c:v>0.92</c:v>
                </c:pt>
                <c:pt idx="524">
                  <c:v>0.89</c:v>
                </c:pt>
                <c:pt idx="525">
                  <c:v>0.91</c:v>
                </c:pt>
                <c:pt idx="526">
                  <c:v>0.92</c:v>
                </c:pt>
                <c:pt idx="527">
                  <c:v>0.97</c:v>
                </c:pt>
                <c:pt idx="528">
                  <c:v>1.05</c:v>
                </c:pt>
                <c:pt idx="529">
                  <c:v>1.04</c:v>
                </c:pt>
                <c:pt idx="530">
                  <c:v>1.04</c:v>
                </c:pt>
                <c:pt idx="531">
                  <c:v>1.07</c:v>
                </c:pt>
                <c:pt idx="532">
                  <c:v>1.05</c:v>
                </c:pt>
                <c:pt idx="533">
                  <c:v>1.1000000000000001</c:v>
                </c:pt>
                <c:pt idx="534">
                  <c:v>1.25</c:v>
                </c:pt>
                <c:pt idx="535">
                  <c:v>1.31</c:v>
                </c:pt>
                <c:pt idx="536">
                  <c:v>1.36</c:v>
                </c:pt>
                <c:pt idx="537">
                  <c:v>1.46</c:v>
                </c:pt>
                <c:pt idx="538">
                  <c:v>1.62</c:v>
                </c:pt>
                <c:pt idx="539">
                  <c:v>1.73</c:v>
                </c:pt>
                <c:pt idx="540">
                  <c:v>1.91</c:v>
                </c:pt>
                <c:pt idx="541">
                  <c:v>2.0099999999999998</c:v>
                </c:pt>
                <c:pt idx="542">
                  <c:v>2.14</c:v>
                </c:pt>
                <c:pt idx="543">
                  <c:v>2.33</c:v>
                </c:pt>
                <c:pt idx="544">
                  <c:v>2.48</c:v>
                </c:pt>
                <c:pt idx="545">
                  <c:v>2.56</c:v>
                </c:pt>
                <c:pt idx="546">
                  <c:v>2.88</c:v>
                </c:pt>
                <c:pt idx="547">
                  <c:v>3.18</c:v>
                </c:pt>
                <c:pt idx="548">
                  <c:v>3.42</c:v>
                </c:pt>
                <c:pt idx="549">
                  <c:v>3.73</c:v>
                </c:pt>
                <c:pt idx="550">
                  <c:v>4.05</c:v>
                </c:pt>
                <c:pt idx="551">
                  <c:v>4.33</c:v>
                </c:pt>
                <c:pt idx="552">
                  <c:v>4.68</c:v>
                </c:pt>
                <c:pt idx="553">
                  <c:v>5.07</c:v>
                </c:pt>
                <c:pt idx="554">
                  <c:v>5.54</c:v>
                </c:pt>
                <c:pt idx="555">
                  <c:v>6.09</c:v>
                </c:pt>
                <c:pt idx="556">
                  <c:v>6.72</c:v>
                </c:pt>
                <c:pt idx="557">
                  <c:v>7.27</c:v>
                </c:pt>
                <c:pt idx="558">
                  <c:v>7.71</c:v>
                </c:pt>
                <c:pt idx="559">
                  <c:v>7.86</c:v>
                </c:pt>
                <c:pt idx="560">
                  <c:v>8.51</c:v>
                </c:pt>
                <c:pt idx="561">
                  <c:v>9.02</c:v>
                </c:pt>
                <c:pt idx="562">
                  <c:v>9.8699999999999992</c:v>
                </c:pt>
                <c:pt idx="563">
                  <c:v>10.56</c:v>
                </c:pt>
                <c:pt idx="564">
                  <c:v>11.28</c:v>
                </c:pt>
                <c:pt idx="565">
                  <c:v>11.6</c:v>
                </c:pt>
                <c:pt idx="566">
                  <c:v>12.2</c:v>
                </c:pt>
                <c:pt idx="567">
                  <c:v>12.64</c:v>
                </c:pt>
                <c:pt idx="568">
                  <c:v>13.38</c:v>
                </c:pt>
                <c:pt idx="569">
                  <c:v>13.51</c:v>
                </c:pt>
                <c:pt idx="570">
                  <c:v>13.8</c:v>
                </c:pt>
                <c:pt idx="571">
                  <c:v>13.84</c:v>
                </c:pt>
                <c:pt idx="572">
                  <c:v>14.26</c:v>
                </c:pt>
                <c:pt idx="573">
                  <c:v>14.78</c:v>
                </c:pt>
                <c:pt idx="574">
                  <c:v>15.07</c:v>
                </c:pt>
                <c:pt idx="575">
                  <c:v>15.1</c:v>
                </c:pt>
                <c:pt idx="576">
                  <c:v>15.68</c:v>
                </c:pt>
                <c:pt idx="577">
                  <c:v>15.96</c:v>
                </c:pt>
                <c:pt idx="578">
                  <c:v>16.23</c:v>
                </c:pt>
                <c:pt idx="579">
                  <c:v>16.61</c:v>
                </c:pt>
                <c:pt idx="580">
                  <c:v>16.59</c:v>
                </c:pt>
                <c:pt idx="581">
                  <c:v>16.989999999999998</c:v>
                </c:pt>
                <c:pt idx="582">
                  <c:v>17.43</c:v>
                </c:pt>
                <c:pt idx="583">
                  <c:v>17.82</c:v>
                </c:pt>
                <c:pt idx="584">
                  <c:v>18.36</c:v>
                </c:pt>
                <c:pt idx="585">
                  <c:v>18.53</c:v>
                </c:pt>
                <c:pt idx="586">
                  <c:v>18.579999999999998</c:v>
                </c:pt>
                <c:pt idx="587">
                  <c:v>19.12</c:v>
                </c:pt>
                <c:pt idx="588">
                  <c:v>19.54</c:v>
                </c:pt>
                <c:pt idx="589">
                  <c:v>19.600000000000001</c:v>
                </c:pt>
                <c:pt idx="590">
                  <c:v>19.64</c:v>
                </c:pt>
                <c:pt idx="591">
                  <c:v>19.23</c:v>
                </c:pt>
                <c:pt idx="592">
                  <c:v>18.63</c:v>
                </c:pt>
                <c:pt idx="593">
                  <c:v>18.829999999999998</c:v>
                </c:pt>
                <c:pt idx="594">
                  <c:v>18.18</c:v>
                </c:pt>
                <c:pt idx="595">
                  <c:v>16.61</c:v>
                </c:pt>
                <c:pt idx="596">
                  <c:v>15.76</c:v>
                </c:pt>
                <c:pt idx="597">
                  <c:v>16.149999999999999</c:v>
                </c:pt>
                <c:pt idx="598">
                  <c:v>16.57</c:v>
                </c:pt>
                <c:pt idx="599">
                  <c:v>17.37</c:v>
                </c:pt>
                <c:pt idx="600">
                  <c:v>17.55</c:v>
                </c:pt>
                <c:pt idx="601">
                  <c:v>18.239999999999998</c:v>
                </c:pt>
                <c:pt idx="602">
                  <c:v>19.38</c:v>
                </c:pt>
                <c:pt idx="603">
                  <c:v>20.350000000000001</c:v>
                </c:pt>
                <c:pt idx="604">
                  <c:v>20.28</c:v>
                </c:pt>
                <c:pt idx="605">
                  <c:v>20.059999999999999</c:v>
                </c:pt>
                <c:pt idx="606">
                  <c:v>19.8</c:v>
                </c:pt>
                <c:pt idx="607">
                  <c:v>19.88</c:v>
                </c:pt>
                <c:pt idx="608">
                  <c:v>19.600000000000001</c:v>
                </c:pt>
                <c:pt idx="609">
                  <c:v>19.489999999999998</c:v>
                </c:pt>
                <c:pt idx="610">
                  <c:v>19.670000000000002</c:v>
                </c:pt>
                <c:pt idx="611">
                  <c:v>19.3</c:v>
                </c:pt>
                <c:pt idx="612">
                  <c:v>19.96</c:v>
                </c:pt>
                <c:pt idx="613">
                  <c:v>20.14</c:v>
                </c:pt>
                <c:pt idx="614">
                  <c:v>19.73</c:v>
                </c:pt>
                <c:pt idx="615">
                  <c:v>19.73</c:v>
                </c:pt>
                <c:pt idx="616">
                  <c:v>19.68</c:v>
                </c:pt>
                <c:pt idx="617">
                  <c:v>19.850000000000001</c:v>
                </c:pt>
                <c:pt idx="618">
                  <c:v>20.239999999999998</c:v>
                </c:pt>
                <c:pt idx="619">
                  <c:v>19.59</c:v>
                </c:pt>
                <c:pt idx="620">
                  <c:v>19.54</c:v>
                </c:pt>
                <c:pt idx="621">
                  <c:v>19.809999999999999</c:v>
                </c:pt>
                <c:pt idx="622">
                  <c:v>19.07</c:v>
                </c:pt>
                <c:pt idx="623">
                  <c:v>18.96</c:v>
                </c:pt>
                <c:pt idx="624">
                  <c:v>18.760000000000002</c:v>
                </c:pt>
                <c:pt idx="625">
                  <c:v>17.95</c:v>
                </c:pt>
                <c:pt idx="626">
                  <c:v>17.89</c:v>
                </c:pt>
                <c:pt idx="627">
                  <c:v>18.440000000000001</c:v>
                </c:pt>
                <c:pt idx="628">
                  <c:v>17.82</c:v>
                </c:pt>
                <c:pt idx="629">
                  <c:v>17.27</c:v>
                </c:pt>
                <c:pt idx="630">
                  <c:v>17.350000000000001</c:v>
                </c:pt>
                <c:pt idx="631">
                  <c:v>16.72</c:v>
                </c:pt>
                <c:pt idx="632">
                  <c:v>16.46</c:v>
                </c:pt>
                <c:pt idx="633">
                  <c:v>15.72</c:v>
                </c:pt>
                <c:pt idx="634">
                  <c:v>14.65</c:v>
                </c:pt>
                <c:pt idx="635">
                  <c:v>14.42</c:v>
                </c:pt>
                <c:pt idx="636">
                  <c:v>14.73</c:v>
                </c:pt>
                <c:pt idx="637">
                  <c:v>13.82</c:v>
                </c:pt>
                <c:pt idx="638">
                  <c:v>13.69</c:v>
                </c:pt>
                <c:pt idx="639">
                  <c:v>13.22</c:v>
                </c:pt>
                <c:pt idx="640">
                  <c:v>13.16</c:v>
                </c:pt>
                <c:pt idx="641">
                  <c:v>12.8</c:v>
                </c:pt>
                <c:pt idx="642">
                  <c:v>12.33</c:v>
                </c:pt>
                <c:pt idx="643">
                  <c:v>12.46</c:v>
                </c:pt>
                <c:pt idx="644">
                  <c:v>12.49</c:v>
                </c:pt>
                <c:pt idx="645">
                  <c:v>12.17</c:v>
                </c:pt>
                <c:pt idx="646">
                  <c:v>12.28</c:v>
                </c:pt>
                <c:pt idx="647">
                  <c:v>12.18</c:v>
                </c:pt>
                <c:pt idx="648">
                  <c:v>12.01</c:v>
                </c:pt>
                <c:pt idx="649">
                  <c:v>11.84</c:v>
                </c:pt>
                <c:pt idx="650">
                  <c:v>11.58</c:v>
                </c:pt>
                <c:pt idx="651">
                  <c:v>11.5</c:v>
                </c:pt>
                <c:pt idx="652">
                  <c:v>11.21</c:v>
                </c:pt>
                <c:pt idx="653">
                  <c:v>11.1</c:v>
                </c:pt>
                <c:pt idx="654">
                  <c:v>10.92</c:v>
                </c:pt>
                <c:pt idx="655">
                  <c:v>11.13</c:v>
                </c:pt>
                <c:pt idx="656">
                  <c:v>11.37</c:v>
                </c:pt>
                <c:pt idx="657">
                  <c:v>11.29</c:v>
                </c:pt>
                <c:pt idx="658">
                  <c:v>11.65</c:v>
                </c:pt>
                <c:pt idx="659">
                  <c:v>12.07</c:v>
                </c:pt>
                <c:pt idx="660">
                  <c:v>12.17</c:v>
                </c:pt>
                <c:pt idx="661">
                  <c:v>12.6</c:v>
                </c:pt>
                <c:pt idx="662">
                  <c:v>12.82</c:v>
                </c:pt>
                <c:pt idx="663">
                  <c:v>13.2</c:v>
                </c:pt>
                <c:pt idx="664">
                  <c:v>13.79</c:v>
                </c:pt>
                <c:pt idx="665">
                  <c:v>13.66</c:v>
                </c:pt>
                <c:pt idx="666">
                  <c:v>13.88</c:v>
                </c:pt>
                <c:pt idx="667">
                  <c:v>14.27</c:v>
                </c:pt>
                <c:pt idx="668">
                  <c:v>14.35</c:v>
                </c:pt>
                <c:pt idx="669">
                  <c:v>14.79</c:v>
                </c:pt>
                <c:pt idx="670">
                  <c:v>15.05</c:v>
                </c:pt>
                <c:pt idx="671">
                  <c:v>15.15</c:v>
                </c:pt>
                <c:pt idx="672">
                  <c:v>15.41</c:v>
                </c:pt>
                <c:pt idx="673">
                  <c:v>15.49</c:v>
                </c:pt>
                <c:pt idx="674">
                  <c:v>15.29</c:v>
                </c:pt>
                <c:pt idx="675">
                  <c:v>14.55</c:v>
                </c:pt>
                <c:pt idx="676">
                  <c:v>14.16</c:v>
                </c:pt>
                <c:pt idx="677">
                  <c:v>14</c:v>
                </c:pt>
                <c:pt idx="678">
                  <c:v>15.16</c:v>
                </c:pt>
                <c:pt idx="679">
                  <c:v>15.7</c:v>
                </c:pt>
                <c:pt idx="680">
                  <c:v>17.350000000000001</c:v>
                </c:pt>
                <c:pt idx="681">
                  <c:v>18.989999999999998</c:v>
                </c:pt>
                <c:pt idx="682">
                  <c:v>21.71</c:v>
                </c:pt>
                <c:pt idx="683">
                  <c:v>22.1</c:v>
                </c:pt>
                <c:pt idx="684">
                  <c:v>22.62</c:v>
                </c:pt>
                <c:pt idx="685">
                  <c:v>22.49</c:v>
                </c:pt>
                <c:pt idx="686">
                  <c:v>22.63</c:v>
                </c:pt>
                <c:pt idx="687">
                  <c:v>21.92</c:v>
                </c:pt>
                <c:pt idx="688">
                  <c:v>22.03</c:v>
                </c:pt>
                <c:pt idx="689">
                  <c:v>20.58</c:v>
                </c:pt>
                <c:pt idx="690">
                  <c:v>21.39</c:v>
                </c:pt>
                <c:pt idx="691">
                  <c:v>22.47</c:v>
                </c:pt>
                <c:pt idx="692">
                  <c:v>23.69</c:v>
                </c:pt>
                <c:pt idx="693">
                  <c:v>25.97</c:v>
                </c:pt>
                <c:pt idx="694">
                  <c:v>29.73</c:v>
                </c:pt>
                <c:pt idx="695">
                  <c:v>33.880000000000003</c:v>
                </c:pt>
                <c:pt idx="696">
                  <c:v>38.770000000000003</c:v>
                </c:pt>
                <c:pt idx="697">
                  <c:v>41.35</c:v>
                </c:pt>
                <c:pt idx="698">
                  <c:v>40.729999999999997</c:v>
                </c:pt>
                <c:pt idx="699">
                  <c:v>51.67</c:v>
                </c:pt>
                <c:pt idx="700">
                  <c:v>57.29</c:v>
                </c:pt>
                <c:pt idx="701">
                  <c:v>67.430000000000007</c:v>
                </c:pt>
                <c:pt idx="702">
                  <c:v>83.86</c:v>
                </c:pt>
                <c:pt idx="703">
                  <c:v>99.09</c:v>
                </c:pt>
                <c:pt idx="704">
                  <c:v>107.7</c:v>
                </c:pt>
                <c:pt idx="705">
                  <c:v>118.37</c:v>
                </c:pt>
                <c:pt idx="706">
                  <c:v>120.31</c:v>
                </c:pt>
                <c:pt idx="707">
                  <c:v>137.19</c:v>
                </c:pt>
                <c:pt idx="708">
                  <c:v>155.53</c:v>
                </c:pt>
                <c:pt idx="709">
                  <c:v>161.27000000000001</c:v>
                </c:pt>
                <c:pt idx="710">
                  <c:v>172.8</c:v>
                </c:pt>
                <c:pt idx="711">
                  <c:v>184.58</c:v>
                </c:pt>
                <c:pt idx="712">
                  <c:v>205.74</c:v>
                </c:pt>
                <c:pt idx="713">
                  <c:v>224.21</c:v>
                </c:pt>
                <c:pt idx="714">
                  <c:v>222.59</c:v>
                </c:pt>
                <c:pt idx="715">
                  <c:v>218.59</c:v>
                </c:pt>
                <c:pt idx="716">
                  <c:v>217.86</c:v>
                </c:pt>
                <c:pt idx="717">
                  <c:v>215.22</c:v>
                </c:pt>
                <c:pt idx="718">
                  <c:v>230.44</c:v>
                </c:pt>
                <c:pt idx="719">
                  <c:v>219.4</c:v>
                </c:pt>
                <c:pt idx="720">
                  <c:v>207.96</c:v>
                </c:pt>
                <c:pt idx="721">
                  <c:v>209.06</c:v>
                </c:pt>
                <c:pt idx="722">
                  <c:v>203.29</c:v>
                </c:pt>
                <c:pt idx="723">
                  <c:v>197.96</c:v>
                </c:pt>
                <c:pt idx="724">
                  <c:v>190.07</c:v>
                </c:pt>
                <c:pt idx="725">
                  <c:v>167.71</c:v>
                </c:pt>
                <c:pt idx="726">
                  <c:v>159.94</c:v>
                </c:pt>
                <c:pt idx="727">
                  <c:v>144.01</c:v>
                </c:pt>
                <c:pt idx="728">
                  <c:v>127.02</c:v>
                </c:pt>
                <c:pt idx="729">
                  <c:v>122.4</c:v>
                </c:pt>
                <c:pt idx="730">
                  <c:v>109.71</c:v>
                </c:pt>
                <c:pt idx="731">
                  <c:v>97.47</c:v>
                </c:pt>
                <c:pt idx="732">
                  <c:v>87.21</c:v>
                </c:pt>
                <c:pt idx="733">
                  <c:v>77.959999999999994</c:v>
                </c:pt>
                <c:pt idx="734">
                  <c:v>75.97</c:v>
                </c:pt>
                <c:pt idx="735">
                  <c:v>73.069999999999993</c:v>
                </c:pt>
                <c:pt idx="736">
                  <c:v>59.67</c:v>
                </c:pt>
                <c:pt idx="737">
                  <c:v>55.41</c:v>
                </c:pt>
                <c:pt idx="738">
                  <c:v>49.53</c:v>
                </c:pt>
                <c:pt idx="739">
                  <c:v>45.4</c:v>
                </c:pt>
                <c:pt idx="740">
                  <c:v>41.54</c:v>
                </c:pt>
                <c:pt idx="741">
                  <c:v>39.26</c:v>
                </c:pt>
                <c:pt idx="742">
                  <c:v>35.479999999999997</c:v>
                </c:pt>
                <c:pt idx="743">
                  <c:v>32.549999999999997</c:v>
                </c:pt>
                <c:pt idx="744">
                  <c:v>29.11</c:v>
                </c:pt>
                <c:pt idx="745">
                  <c:v>27.19</c:v>
                </c:pt>
                <c:pt idx="746">
                  <c:v>25.24</c:v>
                </c:pt>
                <c:pt idx="747">
                  <c:v>24.48</c:v>
                </c:pt>
                <c:pt idx="748">
                  <c:v>22.65</c:v>
                </c:pt>
                <c:pt idx="749">
                  <c:v>21.08</c:v>
                </c:pt>
                <c:pt idx="750">
                  <c:v>18.600000000000001</c:v>
                </c:pt>
                <c:pt idx="751">
                  <c:v>16.38</c:v>
                </c:pt>
                <c:pt idx="752">
                  <c:v>14.63</c:v>
                </c:pt>
                <c:pt idx="753">
                  <c:v>13.59</c:v>
                </c:pt>
                <c:pt idx="754">
                  <c:v>12.73</c:v>
                </c:pt>
                <c:pt idx="755">
                  <c:v>13.03</c:v>
                </c:pt>
                <c:pt idx="756">
                  <c:v>12.93</c:v>
                </c:pt>
                <c:pt idx="757">
                  <c:v>12.36</c:v>
                </c:pt>
                <c:pt idx="758">
                  <c:v>12.67</c:v>
                </c:pt>
                <c:pt idx="759">
                  <c:v>10.5</c:v>
                </c:pt>
                <c:pt idx="760">
                  <c:v>11.36</c:v>
                </c:pt>
                <c:pt idx="761">
                  <c:v>12.1</c:v>
                </c:pt>
                <c:pt idx="762">
                  <c:v>10.76</c:v>
                </c:pt>
                <c:pt idx="763">
                  <c:v>10.55</c:v>
                </c:pt>
                <c:pt idx="764">
                  <c:v>10.130000000000001</c:v>
                </c:pt>
                <c:pt idx="765">
                  <c:v>10.32</c:v>
                </c:pt>
                <c:pt idx="766">
                  <c:v>10.32</c:v>
                </c:pt>
                <c:pt idx="767">
                  <c:v>8.68</c:v>
                </c:pt>
                <c:pt idx="768">
                  <c:v>8.67</c:v>
                </c:pt>
                <c:pt idx="769">
                  <c:v>8.81</c:v>
                </c:pt>
                <c:pt idx="770">
                  <c:v>8.3800000000000008</c:v>
                </c:pt>
                <c:pt idx="771">
                  <c:v>7.74</c:v>
                </c:pt>
                <c:pt idx="772">
                  <c:v>6.43</c:v>
                </c:pt>
                <c:pt idx="773">
                  <c:v>6.43</c:v>
                </c:pt>
                <c:pt idx="774">
                  <c:v>5.54</c:v>
                </c:pt>
                <c:pt idx="775">
                  <c:v>5.61</c:v>
                </c:pt>
                <c:pt idx="776">
                  <c:v>5.3</c:v>
                </c:pt>
                <c:pt idx="777">
                  <c:v>5.0999999999999996</c:v>
                </c:pt>
                <c:pt idx="778">
                  <c:v>4.97</c:v>
                </c:pt>
                <c:pt idx="779">
                  <c:v>4.96</c:v>
                </c:pt>
                <c:pt idx="780">
                  <c:v>4.96</c:v>
                </c:pt>
                <c:pt idx="781">
                  <c:v>5.43</c:v>
                </c:pt>
                <c:pt idx="782">
                  <c:v>4.58</c:v>
                </c:pt>
                <c:pt idx="783">
                  <c:v>4.71</c:v>
                </c:pt>
                <c:pt idx="784">
                  <c:v>4.7</c:v>
                </c:pt>
                <c:pt idx="785">
                  <c:v>4.8899999999999997</c:v>
                </c:pt>
                <c:pt idx="786">
                  <c:v>4.8600000000000003</c:v>
                </c:pt>
                <c:pt idx="787">
                  <c:v>4.8600000000000003</c:v>
                </c:pt>
                <c:pt idx="788">
                  <c:v>4.8600000000000003</c:v>
                </c:pt>
                <c:pt idx="789">
                  <c:v>4.75</c:v>
                </c:pt>
                <c:pt idx="790">
                  <c:v>4.55</c:v>
                </c:pt>
                <c:pt idx="791">
                  <c:v>4.5199999999999996</c:v>
                </c:pt>
                <c:pt idx="792">
                  <c:v>3.53</c:v>
                </c:pt>
                <c:pt idx="793">
                  <c:v>4.54</c:v>
                </c:pt>
                <c:pt idx="794">
                  <c:v>4.54</c:v>
                </c:pt>
                <c:pt idx="795">
                  <c:v>4.58</c:v>
                </c:pt>
                <c:pt idx="796">
                  <c:v>4.8899999999999997</c:v>
                </c:pt>
                <c:pt idx="797">
                  <c:v>4.97</c:v>
                </c:pt>
                <c:pt idx="798">
                  <c:v>5.12</c:v>
                </c:pt>
                <c:pt idx="799">
                  <c:v>6.12</c:v>
                </c:pt>
                <c:pt idx="800">
                  <c:v>5.38</c:v>
                </c:pt>
                <c:pt idx="801">
                  <c:v>5.38</c:v>
                </c:pt>
                <c:pt idx="802">
                  <c:v>4.8600000000000003</c:v>
                </c:pt>
                <c:pt idx="803">
                  <c:v>5.75</c:v>
                </c:pt>
                <c:pt idx="804">
                  <c:v>6.3</c:v>
                </c:pt>
                <c:pt idx="805">
                  <c:v>6.46</c:v>
                </c:pt>
                <c:pt idx="806">
                  <c:v>6.93</c:v>
                </c:pt>
                <c:pt idx="807">
                  <c:v>7.42</c:v>
                </c:pt>
                <c:pt idx="808">
                  <c:v>7.42</c:v>
                </c:pt>
                <c:pt idx="809">
                  <c:v>7.42</c:v>
                </c:pt>
                <c:pt idx="810">
                  <c:v>8.73</c:v>
                </c:pt>
                <c:pt idx="811">
                  <c:v>8.57</c:v>
                </c:pt>
                <c:pt idx="812">
                  <c:v>9.2200000000000006</c:v>
                </c:pt>
                <c:pt idx="813">
                  <c:v>9.5399999999999991</c:v>
                </c:pt>
                <c:pt idx="814">
                  <c:v>10</c:v>
                </c:pt>
                <c:pt idx="815">
                  <c:v>10</c:v>
                </c:pt>
                <c:pt idx="816">
                  <c:v>10</c:v>
                </c:pt>
                <c:pt idx="817">
                  <c:v>11</c:v>
                </c:pt>
                <c:pt idx="818">
                  <c:v>11.42</c:v>
                </c:pt>
                <c:pt idx="819">
                  <c:v>12.04</c:v>
                </c:pt>
                <c:pt idx="820">
                  <c:v>12.57</c:v>
                </c:pt>
                <c:pt idx="821">
                  <c:v>12.9</c:v>
                </c:pt>
                <c:pt idx="822">
                  <c:v>12.9</c:v>
                </c:pt>
                <c:pt idx="823">
                  <c:v>12.9</c:v>
                </c:pt>
                <c:pt idx="824">
                  <c:v>8.5500000000000007</c:v>
                </c:pt>
                <c:pt idx="825">
                  <c:v>13.63</c:v>
                </c:pt>
                <c:pt idx="826">
                  <c:v>14.44</c:v>
                </c:pt>
                <c:pt idx="827">
                  <c:v>15.29</c:v>
                </c:pt>
                <c:pt idx="828">
                  <c:v>15.84</c:v>
                </c:pt>
                <c:pt idx="829">
                  <c:v>15.84</c:v>
                </c:pt>
                <c:pt idx="830">
                  <c:v>15.84</c:v>
                </c:pt>
                <c:pt idx="831">
                  <c:v>21.01</c:v>
                </c:pt>
                <c:pt idx="832">
                  <c:v>14.47</c:v>
                </c:pt>
                <c:pt idx="833">
                  <c:v>17.850000000000001</c:v>
                </c:pt>
                <c:pt idx="834">
                  <c:v>19.07</c:v>
                </c:pt>
                <c:pt idx="835">
                  <c:v>20.46</c:v>
                </c:pt>
                <c:pt idx="836">
                  <c:v>20.46</c:v>
                </c:pt>
                <c:pt idx="837">
                  <c:v>20.46</c:v>
                </c:pt>
                <c:pt idx="838">
                  <c:v>24.79</c:v>
                </c:pt>
                <c:pt idx="839">
                  <c:v>28.35</c:v>
                </c:pt>
                <c:pt idx="840">
                  <c:v>26.86</c:v>
                </c:pt>
                <c:pt idx="841">
                  <c:v>28.14</c:v>
                </c:pt>
                <c:pt idx="842">
                  <c:v>29.91</c:v>
                </c:pt>
                <c:pt idx="843">
                  <c:v>29.91</c:v>
                </c:pt>
                <c:pt idx="844">
                  <c:v>29.91</c:v>
                </c:pt>
                <c:pt idx="845">
                  <c:v>33.6</c:v>
                </c:pt>
                <c:pt idx="846">
                  <c:v>34.65</c:v>
                </c:pt>
                <c:pt idx="847">
                  <c:v>35.950000000000003</c:v>
                </c:pt>
                <c:pt idx="848">
                  <c:v>37.21</c:v>
                </c:pt>
                <c:pt idx="849">
                  <c:v>36.229999999999997</c:v>
                </c:pt>
                <c:pt idx="850">
                  <c:v>36.229999999999997</c:v>
                </c:pt>
                <c:pt idx="851">
                  <c:v>36.229999999999997</c:v>
                </c:pt>
                <c:pt idx="852">
                  <c:v>36.79</c:v>
                </c:pt>
                <c:pt idx="853">
                  <c:v>36.76</c:v>
                </c:pt>
                <c:pt idx="854">
                  <c:v>36.42</c:v>
                </c:pt>
                <c:pt idx="855">
                  <c:v>35.64</c:v>
                </c:pt>
                <c:pt idx="856">
                  <c:v>35.69</c:v>
                </c:pt>
                <c:pt idx="857">
                  <c:v>35.69</c:v>
                </c:pt>
                <c:pt idx="858">
                  <c:v>35.69</c:v>
                </c:pt>
                <c:pt idx="859">
                  <c:v>21.95</c:v>
                </c:pt>
                <c:pt idx="860">
                  <c:v>35.450000000000003</c:v>
                </c:pt>
                <c:pt idx="861">
                  <c:v>29.37</c:v>
                </c:pt>
                <c:pt idx="862">
                  <c:v>28.87</c:v>
                </c:pt>
                <c:pt idx="863">
                  <c:v>29.26</c:v>
                </c:pt>
                <c:pt idx="864">
                  <c:v>29.26</c:v>
                </c:pt>
                <c:pt idx="865">
                  <c:v>29.26</c:v>
                </c:pt>
                <c:pt idx="866">
                  <c:v>29.26</c:v>
                </c:pt>
                <c:pt idx="867">
                  <c:v>24.63</c:v>
                </c:pt>
                <c:pt idx="868">
                  <c:v>28.69</c:v>
                </c:pt>
                <c:pt idx="869">
                  <c:v>26.59</c:v>
                </c:pt>
                <c:pt idx="870">
                  <c:v>25.47</c:v>
                </c:pt>
                <c:pt idx="871">
                  <c:v>25.47</c:v>
                </c:pt>
                <c:pt idx="872">
                  <c:v>25.47</c:v>
                </c:pt>
                <c:pt idx="873">
                  <c:v>33.409999999999997</c:v>
                </c:pt>
                <c:pt idx="874">
                  <c:v>22.6</c:v>
                </c:pt>
                <c:pt idx="875">
                  <c:v>22.31</c:v>
                </c:pt>
                <c:pt idx="876">
                  <c:v>23.15</c:v>
                </c:pt>
                <c:pt idx="877">
                  <c:v>22</c:v>
                </c:pt>
                <c:pt idx="878">
                  <c:v>22</c:v>
                </c:pt>
                <c:pt idx="879">
                  <c:v>22</c:v>
                </c:pt>
                <c:pt idx="880">
                  <c:v>14.06</c:v>
                </c:pt>
                <c:pt idx="881">
                  <c:v>20.69</c:v>
                </c:pt>
                <c:pt idx="882">
                  <c:v>20.61</c:v>
                </c:pt>
                <c:pt idx="883">
                  <c:v>20.11</c:v>
                </c:pt>
                <c:pt idx="884">
                  <c:v>20.67</c:v>
                </c:pt>
                <c:pt idx="885">
                  <c:v>20.67</c:v>
                </c:pt>
                <c:pt idx="886">
                  <c:v>20.67</c:v>
                </c:pt>
                <c:pt idx="887">
                  <c:v>29.13</c:v>
                </c:pt>
                <c:pt idx="888">
                  <c:v>23.17</c:v>
                </c:pt>
                <c:pt idx="889">
                  <c:v>23.44</c:v>
                </c:pt>
                <c:pt idx="890">
                  <c:v>23.67</c:v>
                </c:pt>
                <c:pt idx="891">
                  <c:v>23.57</c:v>
                </c:pt>
                <c:pt idx="892">
                  <c:v>23.57</c:v>
                </c:pt>
                <c:pt idx="893">
                  <c:v>23.57</c:v>
                </c:pt>
                <c:pt idx="894">
                  <c:v>15.13</c:v>
                </c:pt>
                <c:pt idx="895">
                  <c:v>22.13</c:v>
                </c:pt>
                <c:pt idx="896">
                  <c:v>20.93</c:v>
                </c:pt>
                <c:pt idx="897">
                  <c:v>21.11</c:v>
                </c:pt>
                <c:pt idx="898">
                  <c:v>21.87</c:v>
                </c:pt>
                <c:pt idx="899">
                  <c:v>21.87</c:v>
                </c:pt>
                <c:pt idx="900">
                  <c:v>21.87</c:v>
                </c:pt>
                <c:pt idx="901">
                  <c:v>31.27</c:v>
                </c:pt>
                <c:pt idx="902">
                  <c:v>25.08</c:v>
                </c:pt>
                <c:pt idx="903">
                  <c:v>26.39</c:v>
                </c:pt>
                <c:pt idx="904">
                  <c:v>26.18</c:v>
                </c:pt>
                <c:pt idx="905">
                  <c:v>25.97</c:v>
                </c:pt>
                <c:pt idx="906">
                  <c:v>25.97</c:v>
                </c:pt>
                <c:pt idx="907">
                  <c:v>25.97</c:v>
                </c:pt>
                <c:pt idx="908">
                  <c:v>24.71</c:v>
                </c:pt>
                <c:pt idx="909">
                  <c:v>25.29</c:v>
                </c:pt>
                <c:pt idx="910">
                  <c:v>25.95</c:v>
                </c:pt>
                <c:pt idx="911">
                  <c:v>25.82</c:v>
                </c:pt>
                <c:pt idx="912">
                  <c:v>25.91</c:v>
                </c:pt>
                <c:pt idx="913">
                  <c:v>25.91</c:v>
                </c:pt>
                <c:pt idx="914">
                  <c:v>25.91</c:v>
                </c:pt>
                <c:pt idx="915">
                  <c:v>27.2</c:v>
                </c:pt>
                <c:pt idx="916">
                  <c:v>26.34</c:v>
                </c:pt>
                <c:pt idx="917">
                  <c:v>26.15</c:v>
                </c:pt>
                <c:pt idx="918">
                  <c:v>26.57</c:v>
                </c:pt>
                <c:pt idx="919">
                  <c:v>26.44</c:v>
                </c:pt>
                <c:pt idx="920">
                  <c:v>26.44</c:v>
                </c:pt>
                <c:pt idx="921">
                  <c:v>26.44</c:v>
                </c:pt>
                <c:pt idx="922">
                  <c:v>26.21</c:v>
                </c:pt>
                <c:pt idx="923">
                  <c:v>25.92</c:v>
                </c:pt>
                <c:pt idx="924">
                  <c:v>25.91</c:v>
                </c:pt>
                <c:pt idx="925">
                  <c:v>25.47</c:v>
                </c:pt>
                <c:pt idx="926">
                  <c:v>24.88</c:v>
                </c:pt>
                <c:pt idx="927">
                  <c:v>24.88</c:v>
                </c:pt>
                <c:pt idx="928">
                  <c:v>24.88</c:v>
                </c:pt>
                <c:pt idx="929">
                  <c:v>15.68</c:v>
                </c:pt>
                <c:pt idx="930">
                  <c:v>20.87</c:v>
                </c:pt>
                <c:pt idx="931">
                  <c:v>24.79</c:v>
                </c:pt>
                <c:pt idx="932">
                  <c:v>25.29</c:v>
                </c:pt>
                <c:pt idx="933">
                  <c:v>25.26</c:v>
                </c:pt>
                <c:pt idx="934">
                  <c:v>25.26</c:v>
                </c:pt>
                <c:pt idx="935">
                  <c:v>25.26</c:v>
                </c:pt>
                <c:pt idx="936">
                  <c:v>31.96</c:v>
                </c:pt>
                <c:pt idx="937">
                  <c:v>26.1</c:v>
                </c:pt>
                <c:pt idx="938">
                  <c:v>21.73</c:v>
                </c:pt>
                <c:pt idx="939">
                  <c:v>20.77</c:v>
                </c:pt>
                <c:pt idx="940">
                  <c:v>20.25</c:v>
                </c:pt>
                <c:pt idx="941">
                  <c:v>20.25</c:v>
                </c:pt>
                <c:pt idx="942">
                  <c:v>20.25</c:v>
                </c:pt>
                <c:pt idx="943">
                  <c:v>20.38</c:v>
                </c:pt>
                <c:pt idx="944">
                  <c:v>20.07</c:v>
                </c:pt>
                <c:pt idx="945">
                  <c:v>19.12</c:v>
                </c:pt>
                <c:pt idx="946">
                  <c:v>18.5</c:v>
                </c:pt>
                <c:pt idx="947">
                  <c:v>18.440000000000001</c:v>
                </c:pt>
                <c:pt idx="948">
                  <c:v>18.440000000000001</c:v>
                </c:pt>
                <c:pt idx="949">
                  <c:v>18.440000000000001</c:v>
                </c:pt>
                <c:pt idx="950">
                  <c:v>17.5</c:v>
                </c:pt>
                <c:pt idx="951">
                  <c:v>17.170000000000002</c:v>
                </c:pt>
                <c:pt idx="952">
                  <c:v>17.12</c:v>
                </c:pt>
                <c:pt idx="953">
                  <c:v>16.7</c:v>
                </c:pt>
                <c:pt idx="954">
                  <c:v>16.41</c:v>
                </c:pt>
                <c:pt idx="955">
                  <c:v>16.41</c:v>
                </c:pt>
                <c:pt idx="956">
                  <c:v>16.41</c:v>
                </c:pt>
                <c:pt idx="957">
                  <c:v>10.51</c:v>
                </c:pt>
                <c:pt idx="958">
                  <c:v>15</c:v>
                </c:pt>
                <c:pt idx="959">
                  <c:v>13.93</c:v>
                </c:pt>
                <c:pt idx="960">
                  <c:v>14.55</c:v>
                </c:pt>
                <c:pt idx="961">
                  <c:v>14.79</c:v>
                </c:pt>
                <c:pt idx="962">
                  <c:v>14.79</c:v>
                </c:pt>
                <c:pt idx="963">
                  <c:v>14.79</c:v>
                </c:pt>
                <c:pt idx="964">
                  <c:v>19.86</c:v>
                </c:pt>
                <c:pt idx="965">
                  <c:v>15.5</c:v>
                </c:pt>
                <c:pt idx="966">
                  <c:v>16.3</c:v>
                </c:pt>
                <c:pt idx="967">
                  <c:v>15.99</c:v>
                </c:pt>
                <c:pt idx="968">
                  <c:v>15.34</c:v>
                </c:pt>
                <c:pt idx="969">
                  <c:v>15.34</c:v>
                </c:pt>
                <c:pt idx="970">
                  <c:v>15.34</c:v>
                </c:pt>
                <c:pt idx="971">
                  <c:v>14.84</c:v>
                </c:pt>
                <c:pt idx="972">
                  <c:v>14.73</c:v>
                </c:pt>
                <c:pt idx="973">
                  <c:v>14.4</c:v>
                </c:pt>
                <c:pt idx="974">
                  <c:v>13.9</c:v>
                </c:pt>
                <c:pt idx="975">
                  <c:v>13.92</c:v>
                </c:pt>
                <c:pt idx="976">
                  <c:v>13.92</c:v>
                </c:pt>
                <c:pt idx="977">
                  <c:v>13.92</c:v>
                </c:pt>
                <c:pt idx="978">
                  <c:v>13.25</c:v>
                </c:pt>
                <c:pt idx="979">
                  <c:v>13.07</c:v>
                </c:pt>
                <c:pt idx="980">
                  <c:v>12.56</c:v>
                </c:pt>
                <c:pt idx="981">
                  <c:v>12.23</c:v>
                </c:pt>
                <c:pt idx="982">
                  <c:v>11.83</c:v>
                </c:pt>
                <c:pt idx="983">
                  <c:v>11.83</c:v>
                </c:pt>
                <c:pt idx="984">
                  <c:v>11.83</c:v>
                </c:pt>
                <c:pt idx="985">
                  <c:v>7.89</c:v>
                </c:pt>
                <c:pt idx="986">
                  <c:v>10.92</c:v>
                </c:pt>
                <c:pt idx="987">
                  <c:v>10.87</c:v>
                </c:pt>
                <c:pt idx="988">
                  <c:v>10.71</c:v>
                </c:pt>
                <c:pt idx="989">
                  <c:v>10.5</c:v>
                </c:pt>
                <c:pt idx="990">
                  <c:v>10.5</c:v>
                </c:pt>
                <c:pt idx="991">
                  <c:v>10.5</c:v>
                </c:pt>
                <c:pt idx="992">
                  <c:v>10.5</c:v>
                </c:pt>
                <c:pt idx="993">
                  <c:v>9.98</c:v>
                </c:pt>
                <c:pt idx="994">
                  <c:v>9.67</c:v>
                </c:pt>
                <c:pt idx="995">
                  <c:v>9.59</c:v>
                </c:pt>
                <c:pt idx="996">
                  <c:v>9.74</c:v>
                </c:pt>
                <c:pt idx="997">
                  <c:v>9.74</c:v>
                </c:pt>
                <c:pt idx="998">
                  <c:v>9.74</c:v>
                </c:pt>
                <c:pt idx="999">
                  <c:v>13.33</c:v>
                </c:pt>
                <c:pt idx="1000">
                  <c:v>10.35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63D7-423E-8E18-9CB8EB2D8AA0}"/>
            </c:ext>
          </c:extLst>
        </c:ser>
        <c:ser>
          <c:idx val="21"/>
          <c:order val="21"/>
          <c:tx>
            <c:strRef>
              <c:f>COVID_practice_2a!$W$1</c:f>
              <c:strCache>
                <c:ptCount val="1"/>
                <c:pt idx="0">
                  <c:v>MA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COVID_practice_2a!$W$2:$W$1002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0.01</c:v>
                </c:pt>
                <c:pt idx="46">
                  <c:v>0.04</c:v>
                </c:pt>
                <c:pt idx="47">
                  <c:v>0.04</c:v>
                </c:pt>
                <c:pt idx="48">
                  <c:v>0.17</c:v>
                </c:pt>
                <c:pt idx="49">
                  <c:v>0.19</c:v>
                </c:pt>
                <c:pt idx="50">
                  <c:v>0.21</c:v>
                </c:pt>
                <c:pt idx="51">
                  <c:v>0.2</c:v>
                </c:pt>
                <c:pt idx="52">
                  <c:v>0.2</c:v>
                </c:pt>
                <c:pt idx="53">
                  <c:v>0.27</c:v>
                </c:pt>
                <c:pt idx="54">
                  <c:v>0.34</c:v>
                </c:pt>
                <c:pt idx="55">
                  <c:v>0.26</c:v>
                </c:pt>
                <c:pt idx="56">
                  <c:v>0.33</c:v>
                </c:pt>
                <c:pt idx="57">
                  <c:v>0.44</c:v>
                </c:pt>
                <c:pt idx="58">
                  <c:v>0.61</c:v>
                </c:pt>
                <c:pt idx="59">
                  <c:v>0.84</c:v>
                </c:pt>
                <c:pt idx="60">
                  <c:v>0.97</c:v>
                </c:pt>
                <c:pt idx="61">
                  <c:v>1.17</c:v>
                </c:pt>
                <c:pt idx="62">
                  <c:v>1.91</c:v>
                </c:pt>
                <c:pt idx="63">
                  <c:v>3.23</c:v>
                </c:pt>
                <c:pt idx="64">
                  <c:v>4.26</c:v>
                </c:pt>
                <c:pt idx="65">
                  <c:v>5.76</c:v>
                </c:pt>
                <c:pt idx="66">
                  <c:v>7.62</c:v>
                </c:pt>
                <c:pt idx="67">
                  <c:v>8.7899999999999991</c:v>
                </c:pt>
                <c:pt idx="68">
                  <c:v>10.14</c:v>
                </c:pt>
                <c:pt idx="69">
                  <c:v>11.14</c:v>
                </c:pt>
                <c:pt idx="70">
                  <c:v>12.03</c:v>
                </c:pt>
                <c:pt idx="71">
                  <c:v>13.36</c:v>
                </c:pt>
                <c:pt idx="72">
                  <c:v>14.62</c:v>
                </c:pt>
                <c:pt idx="73">
                  <c:v>15.26</c:v>
                </c:pt>
                <c:pt idx="74">
                  <c:v>15.39</c:v>
                </c:pt>
                <c:pt idx="75">
                  <c:v>16.5</c:v>
                </c:pt>
                <c:pt idx="76">
                  <c:v>17.52</c:v>
                </c:pt>
                <c:pt idx="77">
                  <c:v>18.02</c:v>
                </c:pt>
                <c:pt idx="78">
                  <c:v>20.36</c:v>
                </c:pt>
                <c:pt idx="79">
                  <c:v>21.3</c:v>
                </c:pt>
                <c:pt idx="80">
                  <c:v>24.86</c:v>
                </c:pt>
                <c:pt idx="81">
                  <c:v>26.47</c:v>
                </c:pt>
                <c:pt idx="82">
                  <c:v>26.59</c:v>
                </c:pt>
                <c:pt idx="83">
                  <c:v>26.45</c:v>
                </c:pt>
                <c:pt idx="84">
                  <c:v>27.25</c:v>
                </c:pt>
                <c:pt idx="85">
                  <c:v>27.02</c:v>
                </c:pt>
                <c:pt idx="86">
                  <c:v>27.66</c:v>
                </c:pt>
                <c:pt idx="87">
                  <c:v>25.42</c:v>
                </c:pt>
                <c:pt idx="88">
                  <c:v>25.72</c:v>
                </c:pt>
                <c:pt idx="89">
                  <c:v>26.07</c:v>
                </c:pt>
                <c:pt idx="90">
                  <c:v>26.6</c:v>
                </c:pt>
                <c:pt idx="91">
                  <c:v>26.57</c:v>
                </c:pt>
                <c:pt idx="92">
                  <c:v>28.25</c:v>
                </c:pt>
                <c:pt idx="93">
                  <c:v>33.799999999999997</c:v>
                </c:pt>
                <c:pt idx="94">
                  <c:v>34.65</c:v>
                </c:pt>
                <c:pt idx="95">
                  <c:v>34.4</c:v>
                </c:pt>
                <c:pt idx="96">
                  <c:v>34.32</c:v>
                </c:pt>
                <c:pt idx="97">
                  <c:v>34.9</c:v>
                </c:pt>
                <c:pt idx="98">
                  <c:v>35.35</c:v>
                </c:pt>
                <c:pt idx="99">
                  <c:v>33.020000000000003</c:v>
                </c:pt>
                <c:pt idx="100">
                  <c:v>27.23</c:v>
                </c:pt>
                <c:pt idx="101">
                  <c:v>26.36</c:v>
                </c:pt>
                <c:pt idx="102">
                  <c:v>26.83</c:v>
                </c:pt>
                <c:pt idx="103">
                  <c:v>25.76</c:v>
                </c:pt>
                <c:pt idx="104">
                  <c:v>24.42</c:v>
                </c:pt>
                <c:pt idx="105">
                  <c:v>24</c:v>
                </c:pt>
                <c:pt idx="106">
                  <c:v>23.5</c:v>
                </c:pt>
                <c:pt idx="107">
                  <c:v>22.49</c:v>
                </c:pt>
                <c:pt idx="108">
                  <c:v>21.39</c:v>
                </c:pt>
                <c:pt idx="109">
                  <c:v>19.8</c:v>
                </c:pt>
                <c:pt idx="110">
                  <c:v>19.13</c:v>
                </c:pt>
                <c:pt idx="111">
                  <c:v>18.489999999999998</c:v>
                </c:pt>
                <c:pt idx="112">
                  <c:v>17.29</c:v>
                </c:pt>
                <c:pt idx="113">
                  <c:v>17.260000000000002</c:v>
                </c:pt>
                <c:pt idx="114">
                  <c:v>16.5</c:v>
                </c:pt>
                <c:pt idx="115">
                  <c:v>16.72</c:v>
                </c:pt>
                <c:pt idx="116">
                  <c:v>16.760000000000002</c:v>
                </c:pt>
                <c:pt idx="117">
                  <c:v>17.53</c:v>
                </c:pt>
                <c:pt idx="118">
                  <c:v>17.53</c:v>
                </c:pt>
                <c:pt idx="119">
                  <c:v>17.29</c:v>
                </c:pt>
                <c:pt idx="120">
                  <c:v>16.12</c:v>
                </c:pt>
                <c:pt idx="121">
                  <c:v>15.26</c:v>
                </c:pt>
                <c:pt idx="122">
                  <c:v>13.73</c:v>
                </c:pt>
                <c:pt idx="123">
                  <c:v>13.6</c:v>
                </c:pt>
                <c:pt idx="124">
                  <c:v>12.69</c:v>
                </c:pt>
                <c:pt idx="125">
                  <c:v>11.77</c:v>
                </c:pt>
                <c:pt idx="126">
                  <c:v>10.72</c:v>
                </c:pt>
                <c:pt idx="127">
                  <c:v>9.82</c:v>
                </c:pt>
                <c:pt idx="128">
                  <c:v>9.42</c:v>
                </c:pt>
                <c:pt idx="129">
                  <c:v>9.4600000000000009</c:v>
                </c:pt>
                <c:pt idx="130">
                  <c:v>8.74</c:v>
                </c:pt>
                <c:pt idx="131">
                  <c:v>8.1999999999999993</c:v>
                </c:pt>
                <c:pt idx="132">
                  <c:v>7.84</c:v>
                </c:pt>
                <c:pt idx="133">
                  <c:v>7.63</c:v>
                </c:pt>
                <c:pt idx="134">
                  <c:v>7.1</c:v>
                </c:pt>
                <c:pt idx="135">
                  <c:v>6.7</c:v>
                </c:pt>
                <c:pt idx="136">
                  <c:v>6.11</c:v>
                </c:pt>
                <c:pt idx="137">
                  <c:v>5.3</c:v>
                </c:pt>
                <c:pt idx="138">
                  <c:v>5.03</c:v>
                </c:pt>
                <c:pt idx="139">
                  <c:v>4.93</c:v>
                </c:pt>
                <c:pt idx="140">
                  <c:v>4.47</c:v>
                </c:pt>
                <c:pt idx="141">
                  <c:v>4.34</c:v>
                </c:pt>
                <c:pt idx="142">
                  <c:v>4.0999999999999996</c:v>
                </c:pt>
                <c:pt idx="143">
                  <c:v>3.6</c:v>
                </c:pt>
                <c:pt idx="144">
                  <c:v>3.49</c:v>
                </c:pt>
                <c:pt idx="145">
                  <c:v>3.21</c:v>
                </c:pt>
                <c:pt idx="146">
                  <c:v>3.1</c:v>
                </c:pt>
                <c:pt idx="147">
                  <c:v>3.04</c:v>
                </c:pt>
                <c:pt idx="148">
                  <c:v>2.74</c:v>
                </c:pt>
                <c:pt idx="149">
                  <c:v>2.4300000000000002</c:v>
                </c:pt>
                <c:pt idx="150">
                  <c:v>2.36</c:v>
                </c:pt>
                <c:pt idx="151">
                  <c:v>2.16</c:v>
                </c:pt>
                <c:pt idx="152">
                  <c:v>2.31</c:v>
                </c:pt>
                <c:pt idx="153">
                  <c:v>2.4</c:v>
                </c:pt>
                <c:pt idx="154">
                  <c:v>2.2599999999999998</c:v>
                </c:pt>
                <c:pt idx="155">
                  <c:v>2.17</c:v>
                </c:pt>
                <c:pt idx="156">
                  <c:v>2.17</c:v>
                </c:pt>
                <c:pt idx="157">
                  <c:v>2.34</c:v>
                </c:pt>
                <c:pt idx="158">
                  <c:v>2.46</c:v>
                </c:pt>
                <c:pt idx="159">
                  <c:v>2.36</c:v>
                </c:pt>
                <c:pt idx="160">
                  <c:v>2.14</c:v>
                </c:pt>
                <c:pt idx="161">
                  <c:v>2.23</c:v>
                </c:pt>
                <c:pt idx="162">
                  <c:v>2.23</c:v>
                </c:pt>
                <c:pt idx="163">
                  <c:v>2.36</c:v>
                </c:pt>
                <c:pt idx="164">
                  <c:v>2.0699999999999998</c:v>
                </c:pt>
                <c:pt idx="165">
                  <c:v>1.96</c:v>
                </c:pt>
                <c:pt idx="166">
                  <c:v>2.1</c:v>
                </c:pt>
                <c:pt idx="167">
                  <c:v>2.23</c:v>
                </c:pt>
                <c:pt idx="168">
                  <c:v>2.2400000000000002</c:v>
                </c:pt>
                <c:pt idx="169">
                  <c:v>2.29</c:v>
                </c:pt>
                <c:pt idx="170">
                  <c:v>2.16</c:v>
                </c:pt>
                <c:pt idx="171">
                  <c:v>2.17</c:v>
                </c:pt>
                <c:pt idx="172">
                  <c:v>2.2999999999999998</c:v>
                </c:pt>
                <c:pt idx="173">
                  <c:v>2.29</c:v>
                </c:pt>
                <c:pt idx="174">
                  <c:v>2.41</c:v>
                </c:pt>
                <c:pt idx="175">
                  <c:v>2.37</c:v>
                </c:pt>
                <c:pt idx="176">
                  <c:v>2.2999999999999998</c:v>
                </c:pt>
                <c:pt idx="177">
                  <c:v>2.44</c:v>
                </c:pt>
                <c:pt idx="178">
                  <c:v>2.46</c:v>
                </c:pt>
                <c:pt idx="179">
                  <c:v>2.56</c:v>
                </c:pt>
                <c:pt idx="180">
                  <c:v>2.59</c:v>
                </c:pt>
                <c:pt idx="181">
                  <c:v>2.5099999999999998</c:v>
                </c:pt>
                <c:pt idx="182">
                  <c:v>2.61</c:v>
                </c:pt>
                <c:pt idx="183">
                  <c:v>2.87</c:v>
                </c:pt>
                <c:pt idx="184">
                  <c:v>2.87</c:v>
                </c:pt>
                <c:pt idx="185">
                  <c:v>2.94</c:v>
                </c:pt>
                <c:pt idx="186">
                  <c:v>3.06</c:v>
                </c:pt>
                <c:pt idx="187">
                  <c:v>3.07</c:v>
                </c:pt>
                <c:pt idx="188">
                  <c:v>3.1</c:v>
                </c:pt>
                <c:pt idx="189">
                  <c:v>3.43</c:v>
                </c:pt>
                <c:pt idx="190">
                  <c:v>3.5</c:v>
                </c:pt>
                <c:pt idx="191">
                  <c:v>3.86</c:v>
                </c:pt>
                <c:pt idx="192">
                  <c:v>4.01</c:v>
                </c:pt>
                <c:pt idx="193">
                  <c:v>4.17</c:v>
                </c:pt>
                <c:pt idx="194">
                  <c:v>4.1399999999999997</c:v>
                </c:pt>
                <c:pt idx="195">
                  <c:v>4.67</c:v>
                </c:pt>
                <c:pt idx="196">
                  <c:v>4.6399999999999997</c:v>
                </c:pt>
                <c:pt idx="197">
                  <c:v>4.34</c:v>
                </c:pt>
                <c:pt idx="198">
                  <c:v>4.21</c:v>
                </c:pt>
                <c:pt idx="199">
                  <c:v>4.2699999999999996</c:v>
                </c:pt>
                <c:pt idx="200">
                  <c:v>4.13</c:v>
                </c:pt>
                <c:pt idx="201">
                  <c:v>4.2300000000000004</c:v>
                </c:pt>
                <c:pt idx="202">
                  <c:v>3.94</c:v>
                </c:pt>
                <c:pt idx="203">
                  <c:v>3.73</c:v>
                </c:pt>
                <c:pt idx="204">
                  <c:v>4.04</c:v>
                </c:pt>
                <c:pt idx="205">
                  <c:v>3.83</c:v>
                </c:pt>
                <c:pt idx="206">
                  <c:v>3.91</c:v>
                </c:pt>
                <c:pt idx="207">
                  <c:v>3.96</c:v>
                </c:pt>
                <c:pt idx="208">
                  <c:v>3.94</c:v>
                </c:pt>
                <c:pt idx="209">
                  <c:v>3.7</c:v>
                </c:pt>
                <c:pt idx="210">
                  <c:v>3.77</c:v>
                </c:pt>
                <c:pt idx="211">
                  <c:v>3.66</c:v>
                </c:pt>
                <c:pt idx="212">
                  <c:v>4.0999999999999996</c:v>
                </c:pt>
                <c:pt idx="213">
                  <c:v>3.57</c:v>
                </c:pt>
                <c:pt idx="214">
                  <c:v>2.96</c:v>
                </c:pt>
                <c:pt idx="215">
                  <c:v>3.69</c:v>
                </c:pt>
                <c:pt idx="216">
                  <c:v>4.04</c:v>
                </c:pt>
                <c:pt idx="217">
                  <c:v>4.16</c:v>
                </c:pt>
                <c:pt idx="218">
                  <c:v>4.3600000000000003</c:v>
                </c:pt>
                <c:pt idx="219">
                  <c:v>4.37</c:v>
                </c:pt>
                <c:pt idx="220">
                  <c:v>5.01</c:v>
                </c:pt>
                <c:pt idx="221">
                  <c:v>5.37</c:v>
                </c:pt>
                <c:pt idx="222">
                  <c:v>4.8099999999999996</c:v>
                </c:pt>
                <c:pt idx="223">
                  <c:v>4.83</c:v>
                </c:pt>
                <c:pt idx="224">
                  <c:v>4.7699999999999996</c:v>
                </c:pt>
                <c:pt idx="225">
                  <c:v>4.87</c:v>
                </c:pt>
                <c:pt idx="226">
                  <c:v>4.41</c:v>
                </c:pt>
                <c:pt idx="227">
                  <c:v>4.4400000000000004</c:v>
                </c:pt>
                <c:pt idx="228">
                  <c:v>4.84</c:v>
                </c:pt>
                <c:pt idx="229">
                  <c:v>4.6900000000000004</c:v>
                </c:pt>
                <c:pt idx="230">
                  <c:v>4.3099999999999996</c:v>
                </c:pt>
                <c:pt idx="231">
                  <c:v>4.0999999999999996</c:v>
                </c:pt>
                <c:pt idx="232">
                  <c:v>4.07</c:v>
                </c:pt>
                <c:pt idx="233">
                  <c:v>4.54</c:v>
                </c:pt>
                <c:pt idx="234">
                  <c:v>4.7699999999999996</c:v>
                </c:pt>
                <c:pt idx="235">
                  <c:v>4.6100000000000003</c:v>
                </c:pt>
                <c:pt idx="236">
                  <c:v>4.67</c:v>
                </c:pt>
                <c:pt idx="237">
                  <c:v>4.96</c:v>
                </c:pt>
                <c:pt idx="238">
                  <c:v>5.21</c:v>
                </c:pt>
                <c:pt idx="239">
                  <c:v>5.26</c:v>
                </c:pt>
                <c:pt idx="240">
                  <c:v>5.29</c:v>
                </c:pt>
                <c:pt idx="241">
                  <c:v>5.39</c:v>
                </c:pt>
                <c:pt idx="242">
                  <c:v>5.53</c:v>
                </c:pt>
                <c:pt idx="243">
                  <c:v>5.54</c:v>
                </c:pt>
                <c:pt idx="244">
                  <c:v>5.26</c:v>
                </c:pt>
                <c:pt idx="245">
                  <c:v>5.73</c:v>
                </c:pt>
                <c:pt idx="246">
                  <c:v>5.84</c:v>
                </c:pt>
                <c:pt idx="247">
                  <c:v>5.91</c:v>
                </c:pt>
                <c:pt idx="248">
                  <c:v>5.84</c:v>
                </c:pt>
                <c:pt idx="249">
                  <c:v>6.33</c:v>
                </c:pt>
                <c:pt idx="250">
                  <c:v>6.69</c:v>
                </c:pt>
                <c:pt idx="251">
                  <c:v>7.37</c:v>
                </c:pt>
                <c:pt idx="252">
                  <c:v>7.34</c:v>
                </c:pt>
                <c:pt idx="253">
                  <c:v>7.9</c:v>
                </c:pt>
                <c:pt idx="254">
                  <c:v>8.4600000000000009</c:v>
                </c:pt>
                <c:pt idx="255">
                  <c:v>8.67</c:v>
                </c:pt>
                <c:pt idx="256">
                  <c:v>8.7899999999999991</c:v>
                </c:pt>
                <c:pt idx="257">
                  <c:v>8.9600000000000009</c:v>
                </c:pt>
                <c:pt idx="258">
                  <c:v>8.92</c:v>
                </c:pt>
                <c:pt idx="259">
                  <c:v>8.93</c:v>
                </c:pt>
                <c:pt idx="260">
                  <c:v>8.2899999999999991</c:v>
                </c:pt>
                <c:pt idx="261">
                  <c:v>8.3000000000000007</c:v>
                </c:pt>
                <c:pt idx="262">
                  <c:v>8.23</c:v>
                </c:pt>
                <c:pt idx="263">
                  <c:v>8.07</c:v>
                </c:pt>
                <c:pt idx="264">
                  <c:v>8.57</c:v>
                </c:pt>
                <c:pt idx="265">
                  <c:v>9.09</c:v>
                </c:pt>
                <c:pt idx="266">
                  <c:v>9.17</c:v>
                </c:pt>
                <c:pt idx="267">
                  <c:v>9.4700000000000006</c:v>
                </c:pt>
                <c:pt idx="268">
                  <c:v>9.4700000000000006</c:v>
                </c:pt>
                <c:pt idx="269">
                  <c:v>9.36</c:v>
                </c:pt>
                <c:pt idx="270">
                  <c:v>9.6999999999999993</c:v>
                </c:pt>
                <c:pt idx="271">
                  <c:v>9.84</c:v>
                </c:pt>
                <c:pt idx="272">
                  <c:v>10.3</c:v>
                </c:pt>
                <c:pt idx="273">
                  <c:v>10.56</c:v>
                </c:pt>
                <c:pt idx="274">
                  <c:v>11.5</c:v>
                </c:pt>
                <c:pt idx="275">
                  <c:v>12.12</c:v>
                </c:pt>
                <c:pt idx="276">
                  <c:v>13.37</c:v>
                </c:pt>
                <c:pt idx="277">
                  <c:v>14.09</c:v>
                </c:pt>
                <c:pt idx="278">
                  <c:v>14.87</c:v>
                </c:pt>
                <c:pt idx="279">
                  <c:v>15.44</c:v>
                </c:pt>
                <c:pt idx="280">
                  <c:v>16.43</c:v>
                </c:pt>
                <c:pt idx="281">
                  <c:v>17.03</c:v>
                </c:pt>
                <c:pt idx="282">
                  <c:v>18.07</c:v>
                </c:pt>
                <c:pt idx="283">
                  <c:v>18.54</c:v>
                </c:pt>
                <c:pt idx="284">
                  <c:v>18.66</c:v>
                </c:pt>
                <c:pt idx="285">
                  <c:v>17.899999999999999</c:v>
                </c:pt>
                <c:pt idx="286">
                  <c:v>17.440000000000001</c:v>
                </c:pt>
                <c:pt idx="287">
                  <c:v>18.53</c:v>
                </c:pt>
                <c:pt idx="288">
                  <c:v>19.59</c:v>
                </c:pt>
                <c:pt idx="289">
                  <c:v>20.66</c:v>
                </c:pt>
                <c:pt idx="290">
                  <c:v>22.44</c:v>
                </c:pt>
                <c:pt idx="291">
                  <c:v>23.86</c:v>
                </c:pt>
                <c:pt idx="292">
                  <c:v>24.85</c:v>
                </c:pt>
                <c:pt idx="293">
                  <c:v>27.13</c:v>
                </c:pt>
                <c:pt idx="294">
                  <c:v>29.06</c:v>
                </c:pt>
                <c:pt idx="295">
                  <c:v>30.66</c:v>
                </c:pt>
                <c:pt idx="296">
                  <c:v>32.29</c:v>
                </c:pt>
                <c:pt idx="297">
                  <c:v>33.799999999999997</c:v>
                </c:pt>
                <c:pt idx="298">
                  <c:v>34.43</c:v>
                </c:pt>
                <c:pt idx="299">
                  <c:v>36.15</c:v>
                </c:pt>
                <c:pt idx="300">
                  <c:v>36.9</c:v>
                </c:pt>
                <c:pt idx="301">
                  <c:v>37.4</c:v>
                </c:pt>
                <c:pt idx="302">
                  <c:v>37.47</c:v>
                </c:pt>
                <c:pt idx="303">
                  <c:v>36.43</c:v>
                </c:pt>
                <c:pt idx="304">
                  <c:v>36.76</c:v>
                </c:pt>
                <c:pt idx="305">
                  <c:v>37.9</c:v>
                </c:pt>
                <c:pt idx="306">
                  <c:v>37.1</c:v>
                </c:pt>
                <c:pt idx="307">
                  <c:v>37.22</c:v>
                </c:pt>
                <c:pt idx="308">
                  <c:v>38.22</c:v>
                </c:pt>
                <c:pt idx="309">
                  <c:v>32.75</c:v>
                </c:pt>
                <c:pt idx="310">
                  <c:v>37.35</c:v>
                </c:pt>
                <c:pt idx="311">
                  <c:v>37.369999999999997</c:v>
                </c:pt>
                <c:pt idx="312">
                  <c:v>36.96</c:v>
                </c:pt>
                <c:pt idx="313">
                  <c:v>35.729999999999997</c:v>
                </c:pt>
                <c:pt idx="314">
                  <c:v>36.75</c:v>
                </c:pt>
                <c:pt idx="315">
                  <c:v>40.08</c:v>
                </c:pt>
                <c:pt idx="316">
                  <c:v>53.71</c:v>
                </c:pt>
                <c:pt idx="317">
                  <c:v>55.41</c:v>
                </c:pt>
                <c:pt idx="318">
                  <c:v>60.31</c:v>
                </c:pt>
                <c:pt idx="319">
                  <c:v>65.06</c:v>
                </c:pt>
                <c:pt idx="320">
                  <c:v>67.739999999999995</c:v>
                </c:pt>
                <c:pt idx="321">
                  <c:v>69.88</c:v>
                </c:pt>
                <c:pt idx="322">
                  <c:v>71.790000000000006</c:v>
                </c:pt>
                <c:pt idx="323">
                  <c:v>69.14</c:v>
                </c:pt>
                <c:pt idx="324">
                  <c:v>69.459999999999994</c:v>
                </c:pt>
                <c:pt idx="325">
                  <c:v>68.790000000000006</c:v>
                </c:pt>
                <c:pt idx="326">
                  <c:v>68.849999999999994</c:v>
                </c:pt>
                <c:pt idx="327">
                  <c:v>71.239999999999995</c:v>
                </c:pt>
                <c:pt idx="328">
                  <c:v>70.849999999999994</c:v>
                </c:pt>
                <c:pt idx="329">
                  <c:v>70.819999999999993</c:v>
                </c:pt>
                <c:pt idx="330">
                  <c:v>70.34</c:v>
                </c:pt>
                <c:pt idx="331">
                  <c:v>70.39</c:v>
                </c:pt>
                <c:pt idx="332">
                  <c:v>68.459999999999994</c:v>
                </c:pt>
                <c:pt idx="333">
                  <c:v>67.25</c:v>
                </c:pt>
                <c:pt idx="334">
                  <c:v>67.63</c:v>
                </c:pt>
                <c:pt idx="335">
                  <c:v>67.38</c:v>
                </c:pt>
                <c:pt idx="336">
                  <c:v>65.05</c:v>
                </c:pt>
                <c:pt idx="337">
                  <c:v>66.69</c:v>
                </c:pt>
                <c:pt idx="338">
                  <c:v>55.11</c:v>
                </c:pt>
                <c:pt idx="339">
                  <c:v>61.91</c:v>
                </c:pt>
                <c:pt idx="340">
                  <c:v>59.61</c:v>
                </c:pt>
                <c:pt idx="341">
                  <c:v>60.32</c:v>
                </c:pt>
                <c:pt idx="342">
                  <c:v>61.03</c:v>
                </c:pt>
                <c:pt idx="343">
                  <c:v>65.16</c:v>
                </c:pt>
                <c:pt idx="344">
                  <c:v>67.86</c:v>
                </c:pt>
                <c:pt idx="345">
                  <c:v>67.86</c:v>
                </c:pt>
                <c:pt idx="346">
                  <c:v>70.56</c:v>
                </c:pt>
                <c:pt idx="347">
                  <c:v>71.28</c:v>
                </c:pt>
                <c:pt idx="348">
                  <c:v>72.72</c:v>
                </c:pt>
                <c:pt idx="349">
                  <c:v>73.72</c:v>
                </c:pt>
                <c:pt idx="350">
                  <c:v>73.75</c:v>
                </c:pt>
                <c:pt idx="351">
                  <c:v>74.34</c:v>
                </c:pt>
                <c:pt idx="352">
                  <c:v>90.91</c:v>
                </c:pt>
                <c:pt idx="353">
                  <c:v>87.67</c:v>
                </c:pt>
                <c:pt idx="354">
                  <c:v>92.11</c:v>
                </c:pt>
                <c:pt idx="355">
                  <c:v>90.77</c:v>
                </c:pt>
                <c:pt idx="356">
                  <c:v>92.51</c:v>
                </c:pt>
                <c:pt idx="357">
                  <c:v>90.61</c:v>
                </c:pt>
                <c:pt idx="358">
                  <c:v>87.35</c:v>
                </c:pt>
                <c:pt idx="359">
                  <c:v>82.05</c:v>
                </c:pt>
                <c:pt idx="360">
                  <c:v>78.760000000000005</c:v>
                </c:pt>
                <c:pt idx="361">
                  <c:v>76.22</c:v>
                </c:pt>
                <c:pt idx="362">
                  <c:v>74.28</c:v>
                </c:pt>
                <c:pt idx="363">
                  <c:v>69.38</c:v>
                </c:pt>
                <c:pt idx="364">
                  <c:v>66.52</c:v>
                </c:pt>
                <c:pt idx="365">
                  <c:v>64.849999999999994</c:v>
                </c:pt>
                <c:pt idx="366">
                  <c:v>64.33</c:v>
                </c:pt>
                <c:pt idx="367">
                  <c:v>61.98</c:v>
                </c:pt>
                <c:pt idx="368">
                  <c:v>61.02</c:v>
                </c:pt>
                <c:pt idx="369">
                  <c:v>61.73</c:v>
                </c:pt>
                <c:pt idx="370">
                  <c:v>60.52</c:v>
                </c:pt>
                <c:pt idx="371">
                  <c:v>58.09</c:v>
                </c:pt>
                <c:pt idx="372">
                  <c:v>57.05</c:v>
                </c:pt>
                <c:pt idx="373">
                  <c:v>52.65</c:v>
                </c:pt>
                <c:pt idx="374">
                  <c:v>51.56</c:v>
                </c:pt>
                <c:pt idx="375">
                  <c:v>48.95</c:v>
                </c:pt>
                <c:pt idx="376">
                  <c:v>46.39</c:v>
                </c:pt>
                <c:pt idx="377">
                  <c:v>45.88</c:v>
                </c:pt>
                <c:pt idx="378">
                  <c:v>44.1</c:v>
                </c:pt>
                <c:pt idx="379">
                  <c:v>40.380000000000003</c:v>
                </c:pt>
                <c:pt idx="380">
                  <c:v>40.72</c:v>
                </c:pt>
                <c:pt idx="381">
                  <c:v>39.729999999999997</c:v>
                </c:pt>
                <c:pt idx="382">
                  <c:v>40.630000000000003</c:v>
                </c:pt>
                <c:pt idx="383">
                  <c:v>38.53</c:v>
                </c:pt>
                <c:pt idx="384">
                  <c:v>37.200000000000003</c:v>
                </c:pt>
                <c:pt idx="385">
                  <c:v>36.39</c:v>
                </c:pt>
                <c:pt idx="386">
                  <c:v>35.659999999999997</c:v>
                </c:pt>
                <c:pt idx="387">
                  <c:v>33.89</c:v>
                </c:pt>
                <c:pt idx="388">
                  <c:v>30.75</c:v>
                </c:pt>
                <c:pt idx="389">
                  <c:v>28.25</c:v>
                </c:pt>
                <c:pt idx="390">
                  <c:v>28.66</c:v>
                </c:pt>
                <c:pt idx="391">
                  <c:v>27.92</c:v>
                </c:pt>
                <c:pt idx="392">
                  <c:v>26.5</c:v>
                </c:pt>
                <c:pt idx="393">
                  <c:v>25.67</c:v>
                </c:pt>
                <c:pt idx="394">
                  <c:v>24.45</c:v>
                </c:pt>
                <c:pt idx="395">
                  <c:v>24.22</c:v>
                </c:pt>
                <c:pt idx="396">
                  <c:v>23.47</c:v>
                </c:pt>
                <c:pt idx="397">
                  <c:v>22.85</c:v>
                </c:pt>
                <c:pt idx="398">
                  <c:v>22.87</c:v>
                </c:pt>
                <c:pt idx="399">
                  <c:v>24.39</c:v>
                </c:pt>
                <c:pt idx="400">
                  <c:v>24.52</c:v>
                </c:pt>
                <c:pt idx="401">
                  <c:v>24.86</c:v>
                </c:pt>
                <c:pt idx="402">
                  <c:v>24.32</c:v>
                </c:pt>
                <c:pt idx="403">
                  <c:v>24.2</c:v>
                </c:pt>
                <c:pt idx="404">
                  <c:v>24.47</c:v>
                </c:pt>
                <c:pt idx="405">
                  <c:v>22.57</c:v>
                </c:pt>
                <c:pt idx="406">
                  <c:v>22.16</c:v>
                </c:pt>
                <c:pt idx="407">
                  <c:v>21.04</c:v>
                </c:pt>
                <c:pt idx="408">
                  <c:v>20.87</c:v>
                </c:pt>
                <c:pt idx="409">
                  <c:v>20.92</c:v>
                </c:pt>
                <c:pt idx="410">
                  <c:v>20.83</c:v>
                </c:pt>
                <c:pt idx="411">
                  <c:v>20</c:v>
                </c:pt>
                <c:pt idx="412">
                  <c:v>21.96</c:v>
                </c:pt>
                <c:pt idx="413">
                  <c:v>21.47</c:v>
                </c:pt>
                <c:pt idx="414">
                  <c:v>21.96</c:v>
                </c:pt>
                <c:pt idx="415">
                  <c:v>21.73</c:v>
                </c:pt>
                <c:pt idx="416">
                  <c:v>21.8</c:v>
                </c:pt>
                <c:pt idx="417">
                  <c:v>22.34</c:v>
                </c:pt>
                <c:pt idx="418">
                  <c:v>22.69</c:v>
                </c:pt>
                <c:pt idx="419">
                  <c:v>22.56</c:v>
                </c:pt>
                <c:pt idx="420">
                  <c:v>22.67</c:v>
                </c:pt>
                <c:pt idx="421">
                  <c:v>22.95</c:v>
                </c:pt>
                <c:pt idx="422">
                  <c:v>23.72</c:v>
                </c:pt>
                <c:pt idx="423">
                  <c:v>24.97</c:v>
                </c:pt>
                <c:pt idx="424">
                  <c:v>25.22</c:v>
                </c:pt>
                <c:pt idx="425">
                  <c:v>25.32</c:v>
                </c:pt>
                <c:pt idx="426">
                  <c:v>26.59</c:v>
                </c:pt>
                <c:pt idx="427">
                  <c:v>27.42</c:v>
                </c:pt>
                <c:pt idx="428">
                  <c:v>28.37</c:v>
                </c:pt>
                <c:pt idx="429">
                  <c:v>29.6</c:v>
                </c:pt>
                <c:pt idx="430">
                  <c:v>29.99</c:v>
                </c:pt>
                <c:pt idx="431">
                  <c:v>30.33</c:v>
                </c:pt>
                <c:pt idx="432">
                  <c:v>30.93</c:v>
                </c:pt>
                <c:pt idx="433">
                  <c:v>31.4</c:v>
                </c:pt>
                <c:pt idx="434">
                  <c:v>32.17</c:v>
                </c:pt>
                <c:pt idx="435">
                  <c:v>32.869999999999997</c:v>
                </c:pt>
                <c:pt idx="436">
                  <c:v>32.229999999999997</c:v>
                </c:pt>
                <c:pt idx="437">
                  <c:v>31.99</c:v>
                </c:pt>
                <c:pt idx="438">
                  <c:v>27.96</c:v>
                </c:pt>
                <c:pt idx="439">
                  <c:v>30.99</c:v>
                </c:pt>
                <c:pt idx="440">
                  <c:v>30.49</c:v>
                </c:pt>
                <c:pt idx="441">
                  <c:v>30.59</c:v>
                </c:pt>
                <c:pt idx="442">
                  <c:v>29.85</c:v>
                </c:pt>
                <c:pt idx="443">
                  <c:v>29.59</c:v>
                </c:pt>
                <c:pt idx="444">
                  <c:v>29.27</c:v>
                </c:pt>
                <c:pt idx="445">
                  <c:v>33.33</c:v>
                </c:pt>
                <c:pt idx="446">
                  <c:v>30.36</c:v>
                </c:pt>
                <c:pt idx="447">
                  <c:v>29.95</c:v>
                </c:pt>
                <c:pt idx="448">
                  <c:v>29.32</c:v>
                </c:pt>
                <c:pt idx="449">
                  <c:v>28.77</c:v>
                </c:pt>
                <c:pt idx="450">
                  <c:v>28.57</c:v>
                </c:pt>
                <c:pt idx="451">
                  <c:v>27.9</c:v>
                </c:pt>
                <c:pt idx="452">
                  <c:v>26.7</c:v>
                </c:pt>
                <c:pt idx="453">
                  <c:v>26.27</c:v>
                </c:pt>
                <c:pt idx="454">
                  <c:v>25.43</c:v>
                </c:pt>
                <c:pt idx="455">
                  <c:v>24.1</c:v>
                </c:pt>
                <c:pt idx="456">
                  <c:v>23.1</c:v>
                </c:pt>
                <c:pt idx="457">
                  <c:v>21.89</c:v>
                </c:pt>
                <c:pt idx="458">
                  <c:v>21.06</c:v>
                </c:pt>
                <c:pt idx="459">
                  <c:v>20.66</c:v>
                </c:pt>
                <c:pt idx="460">
                  <c:v>19.77</c:v>
                </c:pt>
                <c:pt idx="461">
                  <c:v>19.32</c:v>
                </c:pt>
                <c:pt idx="462">
                  <c:v>19.36</c:v>
                </c:pt>
                <c:pt idx="463">
                  <c:v>18.87</c:v>
                </c:pt>
                <c:pt idx="464">
                  <c:v>18.29</c:v>
                </c:pt>
                <c:pt idx="465">
                  <c:v>17.77</c:v>
                </c:pt>
                <c:pt idx="466">
                  <c:v>17.12</c:v>
                </c:pt>
                <c:pt idx="467">
                  <c:v>16.46</c:v>
                </c:pt>
                <c:pt idx="468">
                  <c:v>16.239999999999998</c:v>
                </c:pt>
                <c:pt idx="469">
                  <c:v>15.03</c:v>
                </c:pt>
                <c:pt idx="470">
                  <c:v>14.54</c:v>
                </c:pt>
                <c:pt idx="471">
                  <c:v>13.82</c:v>
                </c:pt>
                <c:pt idx="472">
                  <c:v>12.77</c:v>
                </c:pt>
                <c:pt idx="473">
                  <c:v>12.7</c:v>
                </c:pt>
                <c:pt idx="474">
                  <c:v>12.52</c:v>
                </c:pt>
                <c:pt idx="475">
                  <c:v>11.92</c:v>
                </c:pt>
                <c:pt idx="476">
                  <c:v>11.39</c:v>
                </c:pt>
                <c:pt idx="477">
                  <c:v>10.49</c:v>
                </c:pt>
                <c:pt idx="478">
                  <c:v>9.3699999999999992</c:v>
                </c:pt>
                <c:pt idx="479">
                  <c:v>10.1</c:v>
                </c:pt>
                <c:pt idx="480">
                  <c:v>9.4700000000000006</c:v>
                </c:pt>
                <c:pt idx="481">
                  <c:v>9.1199999999999992</c:v>
                </c:pt>
                <c:pt idx="482">
                  <c:v>8.8699999999999992</c:v>
                </c:pt>
                <c:pt idx="483">
                  <c:v>8.3699999999999992</c:v>
                </c:pt>
                <c:pt idx="484">
                  <c:v>8.1300000000000008</c:v>
                </c:pt>
                <c:pt idx="485">
                  <c:v>8.17</c:v>
                </c:pt>
                <c:pt idx="486">
                  <c:v>6.74</c:v>
                </c:pt>
                <c:pt idx="487">
                  <c:v>6.33</c:v>
                </c:pt>
                <c:pt idx="488">
                  <c:v>6.19</c:v>
                </c:pt>
                <c:pt idx="489">
                  <c:v>5.76</c:v>
                </c:pt>
                <c:pt idx="490">
                  <c:v>5.57</c:v>
                </c:pt>
                <c:pt idx="491">
                  <c:v>4.84</c:v>
                </c:pt>
                <c:pt idx="492">
                  <c:v>4.51</c:v>
                </c:pt>
                <c:pt idx="493">
                  <c:v>4.04</c:v>
                </c:pt>
                <c:pt idx="494">
                  <c:v>3.67</c:v>
                </c:pt>
                <c:pt idx="495">
                  <c:v>3.4</c:v>
                </c:pt>
                <c:pt idx="496">
                  <c:v>3.13</c:v>
                </c:pt>
                <c:pt idx="497">
                  <c:v>2.5099999999999998</c:v>
                </c:pt>
                <c:pt idx="498">
                  <c:v>2.54</c:v>
                </c:pt>
                <c:pt idx="499">
                  <c:v>2.37</c:v>
                </c:pt>
                <c:pt idx="500">
                  <c:v>2.36</c:v>
                </c:pt>
                <c:pt idx="501">
                  <c:v>2.31</c:v>
                </c:pt>
                <c:pt idx="502">
                  <c:v>2.36</c:v>
                </c:pt>
                <c:pt idx="503">
                  <c:v>2.41</c:v>
                </c:pt>
                <c:pt idx="504">
                  <c:v>2.4300000000000002</c:v>
                </c:pt>
                <c:pt idx="505">
                  <c:v>2.14</c:v>
                </c:pt>
                <c:pt idx="506">
                  <c:v>2.0099999999999998</c:v>
                </c:pt>
                <c:pt idx="507">
                  <c:v>1.83</c:v>
                </c:pt>
                <c:pt idx="508">
                  <c:v>1.61</c:v>
                </c:pt>
                <c:pt idx="509">
                  <c:v>1.5</c:v>
                </c:pt>
                <c:pt idx="510">
                  <c:v>1.41</c:v>
                </c:pt>
                <c:pt idx="511">
                  <c:v>1.26</c:v>
                </c:pt>
                <c:pt idx="512">
                  <c:v>1.23</c:v>
                </c:pt>
                <c:pt idx="513">
                  <c:v>1.1000000000000001</c:v>
                </c:pt>
                <c:pt idx="514">
                  <c:v>0.99</c:v>
                </c:pt>
                <c:pt idx="515">
                  <c:v>1.06</c:v>
                </c:pt>
                <c:pt idx="516">
                  <c:v>1.03</c:v>
                </c:pt>
                <c:pt idx="517">
                  <c:v>0.94</c:v>
                </c:pt>
                <c:pt idx="518">
                  <c:v>0.94</c:v>
                </c:pt>
                <c:pt idx="519">
                  <c:v>0.89</c:v>
                </c:pt>
                <c:pt idx="520">
                  <c:v>0.87</c:v>
                </c:pt>
                <c:pt idx="521">
                  <c:v>0.84</c:v>
                </c:pt>
                <c:pt idx="522">
                  <c:v>0.76</c:v>
                </c:pt>
                <c:pt idx="523">
                  <c:v>0.74</c:v>
                </c:pt>
                <c:pt idx="524">
                  <c:v>0.8</c:v>
                </c:pt>
                <c:pt idx="525">
                  <c:v>0.86</c:v>
                </c:pt>
                <c:pt idx="526">
                  <c:v>0.87</c:v>
                </c:pt>
                <c:pt idx="527">
                  <c:v>0.93</c:v>
                </c:pt>
                <c:pt idx="528">
                  <c:v>0.96</c:v>
                </c:pt>
                <c:pt idx="529">
                  <c:v>1.04</c:v>
                </c:pt>
                <c:pt idx="530">
                  <c:v>1.1000000000000001</c:v>
                </c:pt>
                <c:pt idx="531">
                  <c:v>1.1299999999999999</c:v>
                </c:pt>
                <c:pt idx="532">
                  <c:v>1.1299999999999999</c:v>
                </c:pt>
                <c:pt idx="533">
                  <c:v>1.17</c:v>
                </c:pt>
                <c:pt idx="534">
                  <c:v>1.4</c:v>
                </c:pt>
                <c:pt idx="535">
                  <c:v>1.49</c:v>
                </c:pt>
                <c:pt idx="536">
                  <c:v>1.56</c:v>
                </c:pt>
                <c:pt idx="537">
                  <c:v>1.64</c:v>
                </c:pt>
                <c:pt idx="538">
                  <c:v>2.0699999999999998</c:v>
                </c:pt>
                <c:pt idx="539">
                  <c:v>2.36</c:v>
                </c:pt>
                <c:pt idx="540">
                  <c:v>2.67</c:v>
                </c:pt>
                <c:pt idx="541">
                  <c:v>2.94</c:v>
                </c:pt>
                <c:pt idx="542">
                  <c:v>3.23</c:v>
                </c:pt>
                <c:pt idx="543">
                  <c:v>3.53</c:v>
                </c:pt>
                <c:pt idx="544">
                  <c:v>3.81</c:v>
                </c:pt>
                <c:pt idx="545">
                  <c:v>4.16</c:v>
                </c:pt>
                <c:pt idx="546">
                  <c:v>4.7699999999999996</c:v>
                </c:pt>
                <c:pt idx="547">
                  <c:v>5.33</c:v>
                </c:pt>
                <c:pt idx="548">
                  <c:v>5.93</c:v>
                </c:pt>
                <c:pt idx="549">
                  <c:v>6.27</c:v>
                </c:pt>
                <c:pt idx="550">
                  <c:v>6.61</c:v>
                </c:pt>
                <c:pt idx="551">
                  <c:v>6.96</c:v>
                </c:pt>
                <c:pt idx="552">
                  <c:v>7.74</c:v>
                </c:pt>
                <c:pt idx="553">
                  <c:v>8.02</c:v>
                </c:pt>
                <c:pt idx="554">
                  <c:v>8.76</c:v>
                </c:pt>
                <c:pt idx="555">
                  <c:v>9.39</c:v>
                </c:pt>
                <c:pt idx="556">
                  <c:v>9.94</c:v>
                </c:pt>
                <c:pt idx="557">
                  <c:v>10.52</c:v>
                </c:pt>
                <c:pt idx="558">
                  <c:v>11.09</c:v>
                </c:pt>
                <c:pt idx="559">
                  <c:v>11.63</c:v>
                </c:pt>
                <c:pt idx="560">
                  <c:v>12.39</c:v>
                </c:pt>
                <c:pt idx="561">
                  <c:v>12.93</c:v>
                </c:pt>
                <c:pt idx="562">
                  <c:v>13.5</c:v>
                </c:pt>
                <c:pt idx="563">
                  <c:v>13.87</c:v>
                </c:pt>
                <c:pt idx="564">
                  <c:v>14.24</c:v>
                </c:pt>
                <c:pt idx="565">
                  <c:v>14.62</c:v>
                </c:pt>
                <c:pt idx="566">
                  <c:v>15.09</c:v>
                </c:pt>
                <c:pt idx="567">
                  <c:v>15.92</c:v>
                </c:pt>
                <c:pt idx="568">
                  <c:v>16.32</c:v>
                </c:pt>
                <c:pt idx="569">
                  <c:v>16.5</c:v>
                </c:pt>
                <c:pt idx="570">
                  <c:v>16.8</c:v>
                </c:pt>
                <c:pt idx="571">
                  <c:v>17.100000000000001</c:v>
                </c:pt>
                <c:pt idx="572">
                  <c:v>17.399999999999999</c:v>
                </c:pt>
                <c:pt idx="573">
                  <c:v>17.690000000000001</c:v>
                </c:pt>
                <c:pt idx="574">
                  <c:v>17.96</c:v>
                </c:pt>
                <c:pt idx="575">
                  <c:v>18.39</c:v>
                </c:pt>
                <c:pt idx="576">
                  <c:v>18.87</c:v>
                </c:pt>
                <c:pt idx="577">
                  <c:v>19.09</c:v>
                </c:pt>
                <c:pt idx="578">
                  <c:v>19.32</c:v>
                </c:pt>
                <c:pt idx="579">
                  <c:v>19.53</c:v>
                </c:pt>
                <c:pt idx="580">
                  <c:v>19.8</c:v>
                </c:pt>
                <c:pt idx="581">
                  <c:v>19.63</c:v>
                </c:pt>
                <c:pt idx="582">
                  <c:v>20.27</c:v>
                </c:pt>
                <c:pt idx="583">
                  <c:v>20.53</c:v>
                </c:pt>
                <c:pt idx="584">
                  <c:v>21.13</c:v>
                </c:pt>
                <c:pt idx="585">
                  <c:v>21.73</c:v>
                </c:pt>
                <c:pt idx="586">
                  <c:v>22.33</c:v>
                </c:pt>
                <c:pt idx="587">
                  <c:v>22.69</c:v>
                </c:pt>
                <c:pt idx="588">
                  <c:v>23.79</c:v>
                </c:pt>
                <c:pt idx="589">
                  <c:v>23.53</c:v>
                </c:pt>
                <c:pt idx="590">
                  <c:v>24.06</c:v>
                </c:pt>
                <c:pt idx="591">
                  <c:v>24.03</c:v>
                </c:pt>
                <c:pt idx="592">
                  <c:v>24</c:v>
                </c:pt>
                <c:pt idx="593">
                  <c:v>23.97</c:v>
                </c:pt>
                <c:pt idx="594">
                  <c:v>23.26</c:v>
                </c:pt>
                <c:pt idx="595">
                  <c:v>22.12</c:v>
                </c:pt>
                <c:pt idx="596">
                  <c:v>23.42</c:v>
                </c:pt>
                <c:pt idx="597">
                  <c:v>23.35</c:v>
                </c:pt>
                <c:pt idx="598">
                  <c:v>23.9</c:v>
                </c:pt>
                <c:pt idx="599">
                  <c:v>24.46</c:v>
                </c:pt>
                <c:pt idx="600">
                  <c:v>25.02</c:v>
                </c:pt>
                <c:pt idx="601">
                  <c:v>25.47</c:v>
                </c:pt>
                <c:pt idx="602">
                  <c:v>28.33</c:v>
                </c:pt>
                <c:pt idx="603">
                  <c:v>27.8</c:v>
                </c:pt>
                <c:pt idx="604">
                  <c:v>28.43</c:v>
                </c:pt>
                <c:pt idx="605">
                  <c:v>28.09</c:v>
                </c:pt>
                <c:pt idx="606">
                  <c:v>27.75</c:v>
                </c:pt>
                <c:pt idx="607">
                  <c:v>27.42</c:v>
                </c:pt>
                <c:pt idx="608">
                  <c:v>26.89</c:v>
                </c:pt>
                <c:pt idx="609">
                  <c:v>25.06</c:v>
                </c:pt>
                <c:pt idx="610">
                  <c:v>24.76</c:v>
                </c:pt>
                <c:pt idx="611">
                  <c:v>24.23</c:v>
                </c:pt>
                <c:pt idx="612">
                  <c:v>24.07</c:v>
                </c:pt>
                <c:pt idx="613">
                  <c:v>23.92</c:v>
                </c:pt>
                <c:pt idx="614">
                  <c:v>23.75</c:v>
                </c:pt>
                <c:pt idx="615">
                  <c:v>23.97</c:v>
                </c:pt>
                <c:pt idx="616">
                  <c:v>23.29</c:v>
                </c:pt>
                <c:pt idx="617">
                  <c:v>22.53</c:v>
                </c:pt>
                <c:pt idx="618">
                  <c:v>21.97</c:v>
                </c:pt>
                <c:pt idx="619">
                  <c:v>21.29</c:v>
                </c:pt>
                <c:pt idx="620">
                  <c:v>20.6</c:v>
                </c:pt>
                <c:pt idx="621">
                  <c:v>19.93</c:v>
                </c:pt>
                <c:pt idx="622">
                  <c:v>19.62</c:v>
                </c:pt>
                <c:pt idx="623">
                  <c:v>19.63</c:v>
                </c:pt>
                <c:pt idx="624">
                  <c:v>19.82</c:v>
                </c:pt>
                <c:pt idx="625">
                  <c:v>20.170000000000002</c:v>
                </c:pt>
                <c:pt idx="626">
                  <c:v>20.239999999999998</c:v>
                </c:pt>
                <c:pt idx="627">
                  <c:v>20.329999999999998</c:v>
                </c:pt>
                <c:pt idx="628">
                  <c:v>20.399999999999999</c:v>
                </c:pt>
                <c:pt idx="629">
                  <c:v>20.03</c:v>
                </c:pt>
                <c:pt idx="630">
                  <c:v>20.27</c:v>
                </c:pt>
                <c:pt idx="631">
                  <c:v>20.399999999999999</c:v>
                </c:pt>
                <c:pt idx="632">
                  <c:v>20.04</c:v>
                </c:pt>
                <c:pt idx="633">
                  <c:v>19.73</c:v>
                </c:pt>
                <c:pt idx="634">
                  <c:v>19.399999999999999</c:v>
                </c:pt>
                <c:pt idx="635">
                  <c:v>19.09</c:v>
                </c:pt>
                <c:pt idx="636">
                  <c:v>20.89</c:v>
                </c:pt>
                <c:pt idx="637">
                  <c:v>20.29</c:v>
                </c:pt>
                <c:pt idx="638">
                  <c:v>19.46</c:v>
                </c:pt>
                <c:pt idx="639">
                  <c:v>19.059999999999999</c:v>
                </c:pt>
                <c:pt idx="640">
                  <c:v>17.03</c:v>
                </c:pt>
                <c:pt idx="641">
                  <c:v>14.99</c:v>
                </c:pt>
                <c:pt idx="642">
                  <c:v>19.87</c:v>
                </c:pt>
                <c:pt idx="643">
                  <c:v>18.7</c:v>
                </c:pt>
                <c:pt idx="644">
                  <c:v>18.63</c:v>
                </c:pt>
                <c:pt idx="645">
                  <c:v>19.04</c:v>
                </c:pt>
                <c:pt idx="646">
                  <c:v>18.920000000000002</c:v>
                </c:pt>
                <c:pt idx="647">
                  <c:v>18.920000000000002</c:v>
                </c:pt>
                <c:pt idx="648">
                  <c:v>18.920000000000002</c:v>
                </c:pt>
                <c:pt idx="649">
                  <c:v>18.739999999999998</c:v>
                </c:pt>
                <c:pt idx="650">
                  <c:v>18.329999999999998</c:v>
                </c:pt>
                <c:pt idx="651">
                  <c:v>18.39</c:v>
                </c:pt>
                <c:pt idx="652">
                  <c:v>18.73</c:v>
                </c:pt>
                <c:pt idx="653">
                  <c:v>19.5</c:v>
                </c:pt>
                <c:pt idx="654">
                  <c:v>19.5</c:v>
                </c:pt>
                <c:pt idx="655">
                  <c:v>19.5</c:v>
                </c:pt>
                <c:pt idx="656">
                  <c:v>21.57</c:v>
                </c:pt>
                <c:pt idx="657">
                  <c:v>22.14</c:v>
                </c:pt>
                <c:pt idx="658">
                  <c:v>23.13</c:v>
                </c:pt>
                <c:pt idx="659">
                  <c:v>19.54</c:v>
                </c:pt>
                <c:pt idx="660">
                  <c:v>24.07</c:v>
                </c:pt>
                <c:pt idx="661">
                  <c:v>24.07</c:v>
                </c:pt>
                <c:pt idx="662">
                  <c:v>24.07</c:v>
                </c:pt>
                <c:pt idx="663">
                  <c:v>27.19</c:v>
                </c:pt>
                <c:pt idx="664">
                  <c:v>28.5</c:v>
                </c:pt>
                <c:pt idx="665">
                  <c:v>30.62</c:v>
                </c:pt>
                <c:pt idx="666">
                  <c:v>37.950000000000003</c:v>
                </c:pt>
                <c:pt idx="667">
                  <c:v>35.619999999999997</c:v>
                </c:pt>
                <c:pt idx="668">
                  <c:v>35.619999999999997</c:v>
                </c:pt>
                <c:pt idx="669">
                  <c:v>35.619999999999997</c:v>
                </c:pt>
                <c:pt idx="670">
                  <c:v>38.26</c:v>
                </c:pt>
                <c:pt idx="671">
                  <c:v>40.15</c:v>
                </c:pt>
                <c:pt idx="672">
                  <c:v>41.03</c:v>
                </c:pt>
                <c:pt idx="673">
                  <c:v>33.700000000000003</c:v>
                </c:pt>
                <c:pt idx="674">
                  <c:v>38.72</c:v>
                </c:pt>
                <c:pt idx="675">
                  <c:v>38.72</c:v>
                </c:pt>
                <c:pt idx="676">
                  <c:v>38.72</c:v>
                </c:pt>
                <c:pt idx="677">
                  <c:v>35.96</c:v>
                </c:pt>
                <c:pt idx="678">
                  <c:v>36.96</c:v>
                </c:pt>
                <c:pt idx="679">
                  <c:v>40.799999999999997</c:v>
                </c:pt>
                <c:pt idx="680">
                  <c:v>52.39</c:v>
                </c:pt>
                <c:pt idx="681">
                  <c:v>53.35</c:v>
                </c:pt>
                <c:pt idx="682">
                  <c:v>53.35</c:v>
                </c:pt>
                <c:pt idx="683">
                  <c:v>53.35</c:v>
                </c:pt>
                <c:pt idx="684">
                  <c:v>65.23</c:v>
                </c:pt>
                <c:pt idx="685">
                  <c:v>67.09</c:v>
                </c:pt>
                <c:pt idx="686">
                  <c:v>68.349999999999994</c:v>
                </c:pt>
                <c:pt idx="687">
                  <c:v>69.06</c:v>
                </c:pt>
                <c:pt idx="688">
                  <c:v>68.86</c:v>
                </c:pt>
                <c:pt idx="689">
                  <c:v>68.86</c:v>
                </c:pt>
                <c:pt idx="690">
                  <c:v>68.86</c:v>
                </c:pt>
                <c:pt idx="691">
                  <c:v>68.98</c:v>
                </c:pt>
                <c:pt idx="692">
                  <c:v>69.34</c:v>
                </c:pt>
                <c:pt idx="693">
                  <c:v>69.02</c:v>
                </c:pt>
                <c:pt idx="694">
                  <c:v>70.36</c:v>
                </c:pt>
                <c:pt idx="695">
                  <c:v>73.22</c:v>
                </c:pt>
                <c:pt idx="696">
                  <c:v>73.22</c:v>
                </c:pt>
                <c:pt idx="697">
                  <c:v>73.22</c:v>
                </c:pt>
                <c:pt idx="698">
                  <c:v>78.41</c:v>
                </c:pt>
                <c:pt idx="699">
                  <c:v>82.01</c:v>
                </c:pt>
                <c:pt idx="700">
                  <c:v>87.81</c:v>
                </c:pt>
                <c:pt idx="701">
                  <c:v>94.12</c:v>
                </c:pt>
                <c:pt idx="702">
                  <c:v>102.14</c:v>
                </c:pt>
                <c:pt idx="703">
                  <c:v>102.14</c:v>
                </c:pt>
                <c:pt idx="704">
                  <c:v>102.14</c:v>
                </c:pt>
                <c:pt idx="705">
                  <c:v>101.28</c:v>
                </c:pt>
                <c:pt idx="706">
                  <c:v>109.25</c:v>
                </c:pt>
                <c:pt idx="707">
                  <c:v>124.68</c:v>
                </c:pt>
                <c:pt idx="708">
                  <c:v>149.79</c:v>
                </c:pt>
                <c:pt idx="709">
                  <c:v>173.67</c:v>
                </c:pt>
                <c:pt idx="710">
                  <c:v>173.67</c:v>
                </c:pt>
                <c:pt idx="711">
                  <c:v>173.67</c:v>
                </c:pt>
                <c:pt idx="712">
                  <c:v>213.06</c:v>
                </c:pt>
                <c:pt idx="713">
                  <c:v>230.41</c:v>
                </c:pt>
                <c:pt idx="714">
                  <c:v>260.27999999999997</c:v>
                </c:pt>
                <c:pt idx="715">
                  <c:v>271.14999999999998</c:v>
                </c:pt>
                <c:pt idx="716">
                  <c:v>284.33999999999997</c:v>
                </c:pt>
                <c:pt idx="717">
                  <c:v>284.33999999999997</c:v>
                </c:pt>
                <c:pt idx="718">
                  <c:v>284.33999999999997</c:v>
                </c:pt>
                <c:pt idx="719">
                  <c:v>348.88</c:v>
                </c:pt>
                <c:pt idx="720">
                  <c:v>353.2</c:v>
                </c:pt>
                <c:pt idx="721">
                  <c:v>339.92</c:v>
                </c:pt>
                <c:pt idx="722">
                  <c:v>328.29</c:v>
                </c:pt>
                <c:pt idx="723">
                  <c:v>298.7</c:v>
                </c:pt>
                <c:pt idx="724">
                  <c:v>298.7</c:v>
                </c:pt>
                <c:pt idx="725">
                  <c:v>298.7</c:v>
                </c:pt>
                <c:pt idx="726">
                  <c:v>166.62</c:v>
                </c:pt>
                <c:pt idx="727">
                  <c:v>248.32</c:v>
                </c:pt>
                <c:pt idx="728">
                  <c:v>231.64</c:v>
                </c:pt>
                <c:pt idx="729">
                  <c:v>220.76</c:v>
                </c:pt>
                <c:pt idx="730">
                  <c:v>223.89</c:v>
                </c:pt>
                <c:pt idx="731">
                  <c:v>223.89</c:v>
                </c:pt>
                <c:pt idx="732">
                  <c:v>223.89</c:v>
                </c:pt>
                <c:pt idx="733">
                  <c:v>279.07</c:v>
                </c:pt>
                <c:pt idx="734">
                  <c:v>172.2</c:v>
                </c:pt>
                <c:pt idx="735">
                  <c:v>157.57</c:v>
                </c:pt>
                <c:pt idx="736">
                  <c:v>143.93</c:v>
                </c:pt>
                <c:pt idx="737">
                  <c:v>127.48</c:v>
                </c:pt>
                <c:pt idx="738">
                  <c:v>127.48</c:v>
                </c:pt>
                <c:pt idx="739">
                  <c:v>127.48</c:v>
                </c:pt>
                <c:pt idx="740">
                  <c:v>99.14</c:v>
                </c:pt>
                <c:pt idx="741">
                  <c:v>87.74</c:v>
                </c:pt>
                <c:pt idx="742">
                  <c:v>80.95</c:v>
                </c:pt>
                <c:pt idx="743">
                  <c:v>72.25</c:v>
                </c:pt>
                <c:pt idx="744">
                  <c:v>65.33</c:v>
                </c:pt>
                <c:pt idx="745">
                  <c:v>65.33</c:v>
                </c:pt>
                <c:pt idx="746">
                  <c:v>65.33</c:v>
                </c:pt>
                <c:pt idx="747">
                  <c:v>52.92</c:v>
                </c:pt>
                <c:pt idx="748">
                  <c:v>51.05</c:v>
                </c:pt>
                <c:pt idx="749">
                  <c:v>46.18</c:v>
                </c:pt>
                <c:pt idx="750">
                  <c:v>41.03</c:v>
                </c:pt>
                <c:pt idx="751">
                  <c:v>37.130000000000003</c:v>
                </c:pt>
                <c:pt idx="752">
                  <c:v>37.130000000000003</c:v>
                </c:pt>
                <c:pt idx="753">
                  <c:v>37.130000000000003</c:v>
                </c:pt>
                <c:pt idx="754">
                  <c:v>31.22</c:v>
                </c:pt>
                <c:pt idx="755">
                  <c:v>30.32</c:v>
                </c:pt>
                <c:pt idx="756">
                  <c:v>27.57</c:v>
                </c:pt>
                <c:pt idx="757">
                  <c:v>27.07</c:v>
                </c:pt>
                <c:pt idx="758">
                  <c:v>25.6</c:v>
                </c:pt>
                <c:pt idx="759">
                  <c:v>25.6</c:v>
                </c:pt>
                <c:pt idx="760">
                  <c:v>25.6</c:v>
                </c:pt>
                <c:pt idx="761">
                  <c:v>17.09</c:v>
                </c:pt>
                <c:pt idx="762">
                  <c:v>22.59</c:v>
                </c:pt>
                <c:pt idx="763">
                  <c:v>20.83</c:v>
                </c:pt>
                <c:pt idx="764">
                  <c:v>18.7</c:v>
                </c:pt>
                <c:pt idx="765">
                  <c:v>17.12</c:v>
                </c:pt>
                <c:pt idx="766">
                  <c:v>17.12</c:v>
                </c:pt>
                <c:pt idx="767">
                  <c:v>17.12</c:v>
                </c:pt>
                <c:pt idx="768">
                  <c:v>20.57</c:v>
                </c:pt>
                <c:pt idx="769">
                  <c:v>14.3</c:v>
                </c:pt>
                <c:pt idx="770">
                  <c:v>14.26</c:v>
                </c:pt>
                <c:pt idx="771">
                  <c:v>13.33</c:v>
                </c:pt>
                <c:pt idx="772">
                  <c:v>12.59</c:v>
                </c:pt>
                <c:pt idx="773">
                  <c:v>12.59</c:v>
                </c:pt>
                <c:pt idx="774">
                  <c:v>12.59</c:v>
                </c:pt>
                <c:pt idx="775">
                  <c:v>12.9</c:v>
                </c:pt>
                <c:pt idx="776">
                  <c:v>11.53</c:v>
                </c:pt>
                <c:pt idx="777">
                  <c:v>11.06</c:v>
                </c:pt>
                <c:pt idx="778">
                  <c:v>10.49</c:v>
                </c:pt>
                <c:pt idx="779">
                  <c:v>10</c:v>
                </c:pt>
                <c:pt idx="780">
                  <c:v>10</c:v>
                </c:pt>
                <c:pt idx="781">
                  <c:v>10</c:v>
                </c:pt>
                <c:pt idx="782">
                  <c:v>10.34</c:v>
                </c:pt>
                <c:pt idx="783">
                  <c:v>10.16</c:v>
                </c:pt>
                <c:pt idx="784">
                  <c:v>10.199999999999999</c:v>
                </c:pt>
                <c:pt idx="785">
                  <c:v>10.47</c:v>
                </c:pt>
                <c:pt idx="786">
                  <c:v>10.74</c:v>
                </c:pt>
                <c:pt idx="787">
                  <c:v>10.74</c:v>
                </c:pt>
                <c:pt idx="788">
                  <c:v>10.74</c:v>
                </c:pt>
                <c:pt idx="789">
                  <c:v>10.26</c:v>
                </c:pt>
                <c:pt idx="790">
                  <c:v>10.83</c:v>
                </c:pt>
                <c:pt idx="791">
                  <c:v>11.66</c:v>
                </c:pt>
                <c:pt idx="792">
                  <c:v>12.09</c:v>
                </c:pt>
                <c:pt idx="793">
                  <c:v>12.73</c:v>
                </c:pt>
                <c:pt idx="794">
                  <c:v>12.73</c:v>
                </c:pt>
                <c:pt idx="795">
                  <c:v>12.73</c:v>
                </c:pt>
                <c:pt idx="796">
                  <c:v>14.44</c:v>
                </c:pt>
                <c:pt idx="797">
                  <c:v>14.72</c:v>
                </c:pt>
                <c:pt idx="798">
                  <c:v>15.13</c:v>
                </c:pt>
                <c:pt idx="799">
                  <c:v>15.87</c:v>
                </c:pt>
                <c:pt idx="800">
                  <c:v>16.7</c:v>
                </c:pt>
                <c:pt idx="801">
                  <c:v>16.7</c:v>
                </c:pt>
                <c:pt idx="802">
                  <c:v>16.7</c:v>
                </c:pt>
                <c:pt idx="803">
                  <c:v>17.66</c:v>
                </c:pt>
                <c:pt idx="804">
                  <c:v>18.2</c:v>
                </c:pt>
                <c:pt idx="805">
                  <c:v>18.36</c:v>
                </c:pt>
                <c:pt idx="806">
                  <c:v>19.13</c:v>
                </c:pt>
                <c:pt idx="807">
                  <c:v>19.46</c:v>
                </c:pt>
                <c:pt idx="808">
                  <c:v>19.46</c:v>
                </c:pt>
                <c:pt idx="809">
                  <c:v>19.46</c:v>
                </c:pt>
                <c:pt idx="810">
                  <c:v>21.86</c:v>
                </c:pt>
                <c:pt idx="811">
                  <c:v>23.43</c:v>
                </c:pt>
                <c:pt idx="812">
                  <c:v>24.95</c:v>
                </c:pt>
                <c:pt idx="813">
                  <c:v>27.56</c:v>
                </c:pt>
                <c:pt idx="814">
                  <c:v>29.53</c:v>
                </c:pt>
                <c:pt idx="815">
                  <c:v>29.53</c:v>
                </c:pt>
                <c:pt idx="816">
                  <c:v>29.53</c:v>
                </c:pt>
                <c:pt idx="817">
                  <c:v>20.82</c:v>
                </c:pt>
                <c:pt idx="818">
                  <c:v>30.65</c:v>
                </c:pt>
                <c:pt idx="819">
                  <c:v>30.13</c:v>
                </c:pt>
                <c:pt idx="820">
                  <c:v>28.8</c:v>
                </c:pt>
                <c:pt idx="821">
                  <c:v>28.29</c:v>
                </c:pt>
                <c:pt idx="822">
                  <c:v>28.29</c:v>
                </c:pt>
                <c:pt idx="823">
                  <c:v>28.29</c:v>
                </c:pt>
                <c:pt idx="824">
                  <c:v>40.020000000000003</c:v>
                </c:pt>
                <c:pt idx="825">
                  <c:v>31.47</c:v>
                </c:pt>
                <c:pt idx="826">
                  <c:v>33.92</c:v>
                </c:pt>
                <c:pt idx="827">
                  <c:v>36.25</c:v>
                </c:pt>
                <c:pt idx="828">
                  <c:v>38.520000000000003</c:v>
                </c:pt>
                <c:pt idx="829">
                  <c:v>38.520000000000003</c:v>
                </c:pt>
                <c:pt idx="830">
                  <c:v>38.520000000000003</c:v>
                </c:pt>
                <c:pt idx="831">
                  <c:v>40.56</c:v>
                </c:pt>
                <c:pt idx="832">
                  <c:v>41.28</c:v>
                </c:pt>
                <c:pt idx="833">
                  <c:v>41.89</c:v>
                </c:pt>
                <c:pt idx="834">
                  <c:v>44.48</c:v>
                </c:pt>
                <c:pt idx="835">
                  <c:v>46.38</c:v>
                </c:pt>
                <c:pt idx="836">
                  <c:v>46.38</c:v>
                </c:pt>
                <c:pt idx="837">
                  <c:v>46.38</c:v>
                </c:pt>
                <c:pt idx="838">
                  <c:v>51.55</c:v>
                </c:pt>
                <c:pt idx="839">
                  <c:v>52.86</c:v>
                </c:pt>
                <c:pt idx="840">
                  <c:v>55.12</c:v>
                </c:pt>
                <c:pt idx="841">
                  <c:v>58.21</c:v>
                </c:pt>
                <c:pt idx="842">
                  <c:v>60.16</c:v>
                </c:pt>
                <c:pt idx="843">
                  <c:v>60.16</c:v>
                </c:pt>
                <c:pt idx="844">
                  <c:v>60.16</c:v>
                </c:pt>
                <c:pt idx="845">
                  <c:v>65.22</c:v>
                </c:pt>
                <c:pt idx="846">
                  <c:v>66.38</c:v>
                </c:pt>
                <c:pt idx="847">
                  <c:v>66.78</c:v>
                </c:pt>
                <c:pt idx="848">
                  <c:v>64.959999999999994</c:v>
                </c:pt>
                <c:pt idx="849">
                  <c:v>63.23</c:v>
                </c:pt>
                <c:pt idx="850">
                  <c:v>63.23</c:v>
                </c:pt>
                <c:pt idx="851">
                  <c:v>63.23</c:v>
                </c:pt>
                <c:pt idx="852">
                  <c:v>56.29</c:v>
                </c:pt>
                <c:pt idx="853">
                  <c:v>54.18</c:v>
                </c:pt>
                <c:pt idx="854">
                  <c:v>51.98</c:v>
                </c:pt>
                <c:pt idx="855">
                  <c:v>48.56</c:v>
                </c:pt>
                <c:pt idx="856">
                  <c:v>46.5</c:v>
                </c:pt>
                <c:pt idx="857">
                  <c:v>46.5</c:v>
                </c:pt>
                <c:pt idx="858">
                  <c:v>46.5</c:v>
                </c:pt>
                <c:pt idx="859">
                  <c:v>29.43</c:v>
                </c:pt>
                <c:pt idx="860">
                  <c:v>38.86</c:v>
                </c:pt>
                <c:pt idx="861">
                  <c:v>35.770000000000003</c:v>
                </c:pt>
                <c:pt idx="862">
                  <c:v>34.020000000000003</c:v>
                </c:pt>
                <c:pt idx="863">
                  <c:v>33.549999999999997</c:v>
                </c:pt>
                <c:pt idx="864">
                  <c:v>33.549999999999997</c:v>
                </c:pt>
                <c:pt idx="865">
                  <c:v>33.549999999999997</c:v>
                </c:pt>
                <c:pt idx="866">
                  <c:v>44.8</c:v>
                </c:pt>
                <c:pt idx="867">
                  <c:v>33.85</c:v>
                </c:pt>
                <c:pt idx="868">
                  <c:v>33.700000000000003</c:v>
                </c:pt>
                <c:pt idx="869">
                  <c:v>31.97</c:v>
                </c:pt>
                <c:pt idx="870">
                  <c:v>29.9</c:v>
                </c:pt>
                <c:pt idx="871">
                  <c:v>29.9</c:v>
                </c:pt>
                <c:pt idx="872">
                  <c:v>29.9</c:v>
                </c:pt>
                <c:pt idx="873">
                  <c:v>27.47</c:v>
                </c:pt>
                <c:pt idx="874">
                  <c:v>26.43</c:v>
                </c:pt>
                <c:pt idx="875">
                  <c:v>25.55</c:v>
                </c:pt>
                <c:pt idx="876">
                  <c:v>24.76</c:v>
                </c:pt>
                <c:pt idx="877">
                  <c:v>23.57</c:v>
                </c:pt>
                <c:pt idx="878">
                  <c:v>23.57</c:v>
                </c:pt>
                <c:pt idx="879">
                  <c:v>23.57</c:v>
                </c:pt>
                <c:pt idx="880">
                  <c:v>14.74</c:v>
                </c:pt>
                <c:pt idx="881">
                  <c:v>19.86</c:v>
                </c:pt>
                <c:pt idx="882">
                  <c:v>20.27</c:v>
                </c:pt>
                <c:pt idx="883">
                  <c:v>20.22</c:v>
                </c:pt>
                <c:pt idx="884">
                  <c:v>20.5</c:v>
                </c:pt>
                <c:pt idx="885">
                  <c:v>20.5</c:v>
                </c:pt>
                <c:pt idx="886">
                  <c:v>20.5</c:v>
                </c:pt>
                <c:pt idx="887">
                  <c:v>28.03</c:v>
                </c:pt>
                <c:pt idx="888">
                  <c:v>22.16</c:v>
                </c:pt>
                <c:pt idx="889">
                  <c:v>21.72</c:v>
                </c:pt>
                <c:pt idx="890">
                  <c:v>22.17</c:v>
                </c:pt>
                <c:pt idx="891">
                  <c:v>21.99</c:v>
                </c:pt>
                <c:pt idx="892">
                  <c:v>21.99</c:v>
                </c:pt>
                <c:pt idx="893">
                  <c:v>21.99</c:v>
                </c:pt>
                <c:pt idx="894">
                  <c:v>14.46</c:v>
                </c:pt>
                <c:pt idx="895">
                  <c:v>20.53</c:v>
                </c:pt>
                <c:pt idx="896">
                  <c:v>19.79</c:v>
                </c:pt>
                <c:pt idx="897">
                  <c:v>19.760000000000002</c:v>
                </c:pt>
                <c:pt idx="898">
                  <c:v>20.2</c:v>
                </c:pt>
                <c:pt idx="899">
                  <c:v>20.2</c:v>
                </c:pt>
                <c:pt idx="900">
                  <c:v>20.2</c:v>
                </c:pt>
                <c:pt idx="901">
                  <c:v>20.2</c:v>
                </c:pt>
                <c:pt idx="902">
                  <c:v>11.06</c:v>
                </c:pt>
                <c:pt idx="903">
                  <c:v>8.36</c:v>
                </c:pt>
                <c:pt idx="904">
                  <c:v>20.27</c:v>
                </c:pt>
                <c:pt idx="905">
                  <c:v>16.059999999999999</c:v>
                </c:pt>
                <c:pt idx="906">
                  <c:v>16.059999999999999</c:v>
                </c:pt>
                <c:pt idx="907">
                  <c:v>16.059999999999999</c:v>
                </c:pt>
                <c:pt idx="908">
                  <c:v>16.059999999999999</c:v>
                </c:pt>
                <c:pt idx="909">
                  <c:v>16.059999999999999</c:v>
                </c:pt>
                <c:pt idx="910">
                  <c:v>16.059999999999999</c:v>
                </c:pt>
                <c:pt idx="911">
                  <c:v>23.52</c:v>
                </c:pt>
                <c:pt idx="912">
                  <c:v>23.52</c:v>
                </c:pt>
                <c:pt idx="913">
                  <c:v>23.52</c:v>
                </c:pt>
                <c:pt idx="914">
                  <c:v>23.52</c:v>
                </c:pt>
                <c:pt idx="915">
                  <c:v>23.52</c:v>
                </c:pt>
                <c:pt idx="916">
                  <c:v>23.52</c:v>
                </c:pt>
                <c:pt idx="917">
                  <c:v>23.52</c:v>
                </c:pt>
                <c:pt idx="918">
                  <c:v>22.6</c:v>
                </c:pt>
                <c:pt idx="919">
                  <c:v>22.6</c:v>
                </c:pt>
                <c:pt idx="920">
                  <c:v>22.6</c:v>
                </c:pt>
                <c:pt idx="921">
                  <c:v>22.6</c:v>
                </c:pt>
                <c:pt idx="922">
                  <c:v>22.6</c:v>
                </c:pt>
                <c:pt idx="923">
                  <c:v>22.6</c:v>
                </c:pt>
                <c:pt idx="924">
                  <c:v>22.6</c:v>
                </c:pt>
                <c:pt idx="925">
                  <c:v>21.6</c:v>
                </c:pt>
                <c:pt idx="926">
                  <c:v>21.6</c:v>
                </c:pt>
                <c:pt idx="927">
                  <c:v>21.6</c:v>
                </c:pt>
                <c:pt idx="928">
                  <c:v>21.6</c:v>
                </c:pt>
                <c:pt idx="929">
                  <c:v>21.6</c:v>
                </c:pt>
                <c:pt idx="930">
                  <c:v>21.6</c:v>
                </c:pt>
                <c:pt idx="931">
                  <c:v>21.6</c:v>
                </c:pt>
                <c:pt idx="932">
                  <c:v>20.16</c:v>
                </c:pt>
                <c:pt idx="933">
                  <c:v>20.16</c:v>
                </c:pt>
                <c:pt idx="934">
                  <c:v>20.16</c:v>
                </c:pt>
                <c:pt idx="935">
                  <c:v>20.16</c:v>
                </c:pt>
                <c:pt idx="936">
                  <c:v>20.16</c:v>
                </c:pt>
                <c:pt idx="937">
                  <c:v>20.16</c:v>
                </c:pt>
                <c:pt idx="938">
                  <c:v>20.16</c:v>
                </c:pt>
                <c:pt idx="939">
                  <c:v>18.5</c:v>
                </c:pt>
                <c:pt idx="940">
                  <c:v>18.5</c:v>
                </c:pt>
                <c:pt idx="941">
                  <c:v>18.5</c:v>
                </c:pt>
                <c:pt idx="942">
                  <c:v>18.5</c:v>
                </c:pt>
                <c:pt idx="943">
                  <c:v>18.5</c:v>
                </c:pt>
                <c:pt idx="944">
                  <c:v>18.5</c:v>
                </c:pt>
                <c:pt idx="945">
                  <c:v>18.5</c:v>
                </c:pt>
                <c:pt idx="946">
                  <c:v>17.940000000000001</c:v>
                </c:pt>
                <c:pt idx="947">
                  <c:v>17.940000000000001</c:v>
                </c:pt>
                <c:pt idx="948">
                  <c:v>17.940000000000001</c:v>
                </c:pt>
                <c:pt idx="949">
                  <c:v>17.940000000000001</c:v>
                </c:pt>
                <c:pt idx="950">
                  <c:v>17.940000000000001</c:v>
                </c:pt>
                <c:pt idx="951">
                  <c:v>17.940000000000001</c:v>
                </c:pt>
                <c:pt idx="952">
                  <c:v>17.940000000000001</c:v>
                </c:pt>
                <c:pt idx="953">
                  <c:v>17.829999999999998</c:v>
                </c:pt>
                <c:pt idx="954">
                  <c:v>17.829999999999998</c:v>
                </c:pt>
                <c:pt idx="955">
                  <c:v>17.829999999999998</c:v>
                </c:pt>
                <c:pt idx="956">
                  <c:v>17.829999999999998</c:v>
                </c:pt>
                <c:pt idx="957">
                  <c:v>17.829999999999998</c:v>
                </c:pt>
                <c:pt idx="958">
                  <c:v>17.829999999999998</c:v>
                </c:pt>
                <c:pt idx="959">
                  <c:v>17.829999999999998</c:v>
                </c:pt>
                <c:pt idx="960">
                  <c:v>14.97</c:v>
                </c:pt>
                <c:pt idx="961">
                  <c:v>14.97</c:v>
                </c:pt>
                <c:pt idx="962">
                  <c:v>14.97</c:v>
                </c:pt>
                <c:pt idx="963">
                  <c:v>14.97</c:v>
                </c:pt>
                <c:pt idx="964">
                  <c:v>14.97</c:v>
                </c:pt>
                <c:pt idx="965">
                  <c:v>14.97</c:v>
                </c:pt>
                <c:pt idx="966">
                  <c:v>14.97</c:v>
                </c:pt>
                <c:pt idx="967">
                  <c:v>18.37</c:v>
                </c:pt>
                <c:pt idx="968">
                  <c:v>18.37</c:v>
                </c:pt>
                <c:pt idx="969">
                  <c:v>18.37</c:v>
                </c:pt>
                <c:pt idx="970">
                  <c:v>18.37</c:v>
                </c:pt>
                <c:pt idx="971">
                  <c:v>18.37</c:v>
                </c:pt>
                <c:pt idx="972">
                  <c:v>18.37</c:v>
                </c:pt>
                <c:pt idx="973">
                  <c:v>18.37</c:v>
                </c:pt>
                <c:pt idx="974">
                  <c:v>20.94</c:v>
                </c:pt>
                <c:pt idx="975">
                  <c:v>20.94</c:v>
                </c:pt>
                <c:pt idx="976">
                  <c:v>20.94</c:v>
                </c:pt>
                <c:pt idx="977">
                  <c:v>20.94</c:v>
                </c:pt>
                <c:pt idx="978">
                  <c:v>20.94</c:v>
                </c:pt>
                <c:pt idx="979">
                  <c:v>20.94</c:v>
                </c:pt>
                <c:pt idx="980">
                  <c:v>20.94</c:v>
                </c:pt>
                <c:pt idx="981">
                  <c:v>21.1</c:v>
                </c:pt>
                <c:pt idx="982">
                  <c:v>21.1</c:v>
                </c:pt>
                <c:pt idx="983">
                  <c:v>21.1</c:v>
                </c:pt>
                <c:pt idx="984">
                  <c:v>21.1</c:v>
                </c:pt>
                <c:pt idx="985">
                  <c:v>21.1</c:v>
                </c:pt>
                <c:pt idx="986">
                  <c:v>21.1</c:v>
                </c:pt>
                <c:pt idx="987">
                  <c:v>21.1</c:v>
                </c:pt>
                <c:pt idx="988">
                  <c:v>20.29</c:v>
                </c:pt>
                <c:pt idx="989">
                  <c:v>20.29</c:v>
                </c:pt>
                <c:pt idx="990">
                  <c:v>20.29</c:v>
                </c:pt>
                <c:pt idx="991">
                  <c:v>20.29</c:v>
                </c:pt>
                <c:pt idx="992">
                  <c:v>20.29</c:v>
                </c:pt>
                <c:pt idx="993">
                  <c:v>20.29</c:v>
                </c:pt>
                <c:pt idx="994">
                  <c:v>20.29</c:v>
                </c:pt>
                <c:pt idx="995">
                  <c:v>18.29</c:v>
                </c:pt>
                <c:pt idx="996">
                  <c:v>18.29</c:v>
                </c:pt>
                <c:pt idx="997">
                  <c:v>18.29</c:v>
                </c:pt>
                <c:pt idx="998">
                  <c:v>18.29</c:v>
                </c:pt>
                <c:pt idx="999">
                  <c:v>18.29</c:v>
                </c:pt>
                <c:pt idx="1000">
                  <c:v>18.29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63D7-423E-8E18-9CB8EB2D8AA0}"/>
            </c:ext>
          </c:extLst>
        </c:ser>
        <c:ser>
          <c:idx val="22"/>
          <c:order val="22"/>
          <c:tx>
            <c:strRef>
              <c:f>COVID_practice_2a!$X$1</c:f>
              <c:strCache>
                <c:ptCount val="1"/>
                <c:pt idx="0">
                  <c:v>MI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COVID_practice_2a!$X$2:$X$1002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0.02</c:v>
                </c:pt>
                <c:pt idx="40">
                  <c:v>0.03</c:v>
                </c:pt>
                <c:pt idx="41">
                  <c:v>7.0000000000000007E-2</c:v>
                </c:pt>
                <c:pt idx="42">
                  <c:v>0.1</c:v>
                </c:pt>
                <c:pt idx="43">
                  <c:v>0.14000000000000001</c:v>
                </c:pt>
                <c:pt idx="44">
                  <c:v>0.2</c:v>
                </c:pt>
                <c:pt idx="45">
                  <c:v>0.27</c:v>
                </c:pt>
                <c:pt idx="46">
                  <c:v>0.34</c:v>
                </c:pt>
                <c:pt idx="47">
                  <c:v>0.49</c:v>
                </c:pt>
                <c:pt idx="48">
                  <c:v>0.69</c:v>
                </c:pt>
                <c:pt idx="49">
                  <c:v>0.93</c:v>
                </c:pt>
                <c:pt idx="50">
                  <c:v>1.29</c:v>
                </c:pt>
                <c:pt idx="51">
                  <c:v>1.77</c:v>
                </c:pt>
                <c:pt idx="52">
                  <c:v>2.2599999999999998</c:v>
                </c:pt>
                <c:pt idx="53">
                  <c:v>2.87</c:v>
                </c:pt>
                <c:pt idx="54">
                  <c:v>3.75</c:v>
                </c:pt>
                <c:pt idx="55">
                  <c:v>4.7300000000000004</c:v>
                </c:pt>
                <c:pt idx="56">
                  <c:v>5.81</c:v>
                </c:pt>
                <c:pt idx="57">
                  <c:v>6.61</c:v>
                </c:pt>
                <c:pt idx="58">
                  <c:v>7.56</c:v>
                </c:pt>
                <c:pt idx="59">
                  <c:v>8.2200000000000006</c:v>
                </c:pt>
                <c:pt idx="60">
                  <c:v>8.7100000000000009</c:v>
                </c:pt>
                <c:pt idx="61">
                  <c:v>9.5500000000000007</c:v>
                </c:pt>
                <c:pt idx="62">
                  <c:v>10</c:v>
                </c:pt>
                <c:pt idx="63">
                  <c:v>10.41</c:v>
                </c:pt>
                <c:pt idx="64">
                  <c:v>10.94</c:v>
                </c:pt>
                <c:pt idx="65">
                  <c:v>11.43</c:v>
                </c:pt>
                <c:pt idx="66">
                  <c:v>11.79</c:v>
                </c:pt>
                <c:pt idx="67">
                  <c:v>11.94</c:v>
                </c:pt>
                <c:pt idx="68">
                  <c:v>12.44</c:v>
                </c:pt>
                <c:pt idx="69">
                  <c:v>12.79</c:v>
                </c:pt>
                <c:pt idx="70">
                  <c:v>13.4</c:v>
                </c:pt>
                <c:pt idx="71">
                  <c:v>13.4</c:v>
                </c:pt>
                <c:pt idx="72">
                  <c:v>13.28</c:v>
                </c:pt>
                <c:pt idx="73">
                  <c:v>13.25</c:v>
                </c:pt>
                <c:pt idx="74">
                  <c:v>13.2</c:v>
                </c:pt>
                <c:pt idx="75">
                  <c:v>12.88</c:v>
                </c:pt>
                <c:pt idx="76">
                  <c:v>12.76</c:v>
                </c:pt>
                <c:pt idx="77">
                  <c:v>12.09</c:v>
                </c:pt>
                <c:pt idx="78">
                  <c:v>11.94</c:v>
                </c:pt>
                <c:pt idx="79">
                  <c:v>11.75</c:v>
                </c:pt>
                <c:pt idx="80">
                  <c:v>11.49</c:v>
                </c:pt>
                <c:pt idx="81">
                  <c:v>11.22</c:v>
                </c:pt>
                <c:pt idx="82">
                  <c:v>10.8</c:v>
                </c:pt>
                <c:pt idx="83">
                  <c:v>10.43</c:v>
                </c:pt>
                <c:pt idx="84">
                  <c:v>10.19</c:v>
                </c:pt>
                <c:pt idx="85">
                  <c:v>10.23</c:v>
                </c:pt>
                <c:pt idx="86">
                  <c:v>10.039999999999999</c:v>
                </c:pt>
                <c:pt idx="87">
                  <c:v>9.94</c:v>
                </c:pt>
                <c:pt idx="88">
                  <c:v>9.77</c:v>
                </c:pt>
                <c:pt idx="89">
                  <c:v>9.73</c:v>
                </c:pt>
                <c:pt idx="90">
                  <c:v>10.210000000000001</c:v>
                </c:pt>
                <c:pt idx="91">
                  <c:v>10.82</c:v>
                </c:pt>
                <c:pt idx="92">
                  <c:v>11.03</c:v>
                </c:pt>
                <c:pt idx="93">
                  <c:v>11.55</c:v>
                </c:pt>
                <c:pt idx="94">
                  <c:v>11.35</c:v>
                </c:pt>
                <c:pt idx="95">
                  <c:v>11.4</c:v>
                </c:pt>
                <c:pt idx="96">
                  <c:v>11.59</c:v>
                </c:pt>
                <c:pt idx="97">
                  <c:v>11.32</c:v>
                </c:pt>
                <c:pt idx="98">
                  <c:v>11.29</c:v>
                </c:pt>
                <c:pt idx="99">
                  <c:v>11.71</c:v>
                </c:pt>
                <c:pt idx="100">
                  <c:v>11.41</c:v>
                </c:pt>
                <c:pt idx="101">
                  <c:v>11.4</c:v>
                </c:pt>
                <c:pt idx="102">
                  <c:v>11.18</c:v>
                </c:pt>
                <c:pt idx="103">
                  <c:v>11.48</c:v>
                </c:pt>
                <c:pt idx="104">
                  <c:v>11.8</c:v>
                </c:pt>
                <c:pt idx="105">
                  <c:v>11.84</c:v>
                </c:pt>
                <c:pt idx="106">
                  <c:v>11.38</c:v>
                </c:pt>
                <c:pt idx="107">
                  <c:v>13.75</c:v>
                </c:pt>
                <c:pt idx="108">
                  <c:v>14.46</c:v>
                </c:pt>
                <c:pt idx="109">
                  <c:v>14.44</c:v>
                </c:pt>
                <c:pt idx="110">
                  <c:v>16.07</c:v>
                </c:pt>
                <c:pt idx="111">
                  <c:v>17.829999999999998</c:v>
                </c:pt>
                <c:pt idx="112">
                  <c:v>17.98</c:v>
                </c:pt>
                <c:pt idx="113">
                  <c:v>20.94</c:v>
                </c:pt>
                <c:pt idx="114">
                  <c:v>22.02</c:v>
                </c:pt>
                <c:pt idx="115">
                  <c:v>21.33</c:v>
                </c:pt>
                <c:pt idx="116">
                  <c:v>21.28</c:v>
                </c:pt>
                <c:pt idx="117">
                  <c:v>21.18</c:v>
                </c:pt>
                <c:pt idx="118">
                  <c:v>21.19</c:v>
                </c:pt>
                <c:pt idx="119">
                  <c:v>20.71</c:v>
                </c:pt>
                <c:pt idx="120">
                  <c:v>17.739999999999998</c:v>
                </c:pt>
                <c:pt idx="121">
                  <c:v>15.35</c:v>
                </c:pt>
                <c:pt idx="122">
                  <c:v>15.05</c:v>
                </c:pt>
                <c:pt idx="123">
                  <c:v>14.9</c:v>
                </c:pt>
                <c:pt idx="124">
                  <c:v>11.76</c:v>
                </c:pt>
                <c:pt idx="125">
                  <c:v>9.56</c:v>
                </c:pt>
                <c:pt idx="126">
                  <c:v>9.4700000000000006</c:v>
                </c:pt>
                <c:pt idx="127">
                  <c:v>9.1999999999999993</c:v>
                </c:pt>
                <c:pt idx="128">
                  <c:v>7.96</c:v>
                </c:pt>
                <c:pt idx="129">
                  <c:v>8</c:v>
                </c:pt>
                <c:pt idx="130">
                  <c:v>8.08</c:v>
                </c:pt>
                <c:pt idx="131">
                  <c:v>8.85</c:v>
                </c:pt>
                <c:pt idx="132">
                  <c:v>8.74</c:v>
                </c:pt>
                <c:pt idx="133">
                  <c:v>8.32</c:v>
                </c:pt>
                <c:pt idx="134">
                  <c:v>8.0500000000000007</c:v>
                </c:pt>
                <c:pt idx="135">
                  <c:v>7.66</c:v>
                </c:pt>
                <c:pt idx="136">
                  <c:v>7.52</c:v>
                </c:pt>
                <c:pt idx="137">
                  <c:v>7.39</c:v>
                </c:pt>
                <c:pt idx="138">
                  <c:v>7.46</c:v>
                </c:pt>
                <c:pt idx="139">
                  <c:v>7.12</c:v>
                </c:pt>
                <c:pt idx="140">
                  <c:v>7.02</c:v>
                </c:pt>
                <c:pt idx="141">
                  <c:v>6.84</c:v>
                </c:pt>
                <c:pt idx="142">
                  <c:v>6.88</c:v>
                </c:pt>
                <c:pt idx="143">
                  <c:v>6.91</c:v>
                </c:pt>
                <c:pt idx="144">
                  <c:v>6.9</c:v>
                </c:pt>
                <c:pt idx="145">
                  <c:v>6.8</c:v>
                </c:pt>
                <c:pt idx="146">
                  <c:v>6.81</c:v>
                </c:pt>
                <c:pt idx="147">
                  <c:v>7.03</c:v>
                </c:pt>
                <c:pt idx="148">
                  <c:v>7.13</c:v>
                </c:pt>
                <c:pt idx="149">
                  <c:v>7.19</c:v>
                </c:pt>
                <c:pt idx="150">
                  <c:v>7.24</c:v>
                </c:pt>
                <c:pt idx="151">
                  <c:v>7.44</c:v>
                </c:pt>
                <c:pt idx="152">
                  <c:v>7.91</c:v>
                </c:pt>
                <c:pt idx="153">
                  <c:v>8.7200000000000006</c:v>
                </c:pt>
                <c:pt idx="154">
                  <c:v>9.32</c:v>
                </c:pt>
                <c:pt idx="155">
                  <c:v>10.29</c:v>
                </c:pt>
                <c:pt idx="156">
                  <c:v>11.05</c:v>
                </c:pt>
                <c:pt idx="157">
                  <c:v>11.43</c:v>
                </c:pt>
                <c:pt idx="158">
                  <c:v>11.65</c:v>
                </c:pt>
                <c:pt idx="159">
                  <c:v>12.62</c:v>
                </c:pt>
                <c:pt idx="160">
                  <c:v>13.05</c:v>
                </c:pt>
                <c:pt idx="161">
                  <c:v>13.38</c:v>
                </c:pt>
                <c:pt idx="162">
                  <c:v>13.25</c:v>
                </c:pt>
                <c:pt idx="163">
                  <c:v>12.61</c:v>
                </c:pt>
                <c:pt idx="164">
                  <c:v>12.31</c:v>
                </c:pt>
                <c:pt idx="165">
                  <c:v>12.45</c:v>
                </c:pt>
                <c:pt idx="166">
                  <c:v>12.06</c:v>
                </c:pt>
                <c:pt idx="167">
                  <c:v>12</c:v>
                </c:pt>
                <c:pt idx="168">
                  <c:v>11.99</c:v>
                </c:pt>
                <c:pt idx="169">
                  <c:v>12.15</c:v>
                </c:pt>
                <c:pt idx="170">
                  <c:v>12.91</c:v>
                </c:pt>
                <c:pt idx="171">
                  <c:v>13.44</c:v>
                </c:pt>
                <c:pt idx="172">
                  <c:v>13.53</c:v>
                </c:pt>
                <c:pt idx="173">
                  <c:v>13.83</c:v>
                </c:pt>
                <c:pt idx="174">
                  <c:v>13.88</c:v>
                </c:pt>
                <c:pt idx="175">
                  <c:v>14.07</c:v>
                </c:pt>
                <c:pt idx="176">
                  <c:v>14.29</c:v>
                </c:pt>
                <c:pt idx="177">
                  <c:v>14.31</c:v>
                </c:pt>
                <c:pt idx="178">
                  <c:v>14.29</c:v>
                </c:pt>
                <c:pt idx="179">
                  <c:v>14.19</c:v>
                </c:pt>
                <c:pt idx="180">
                  <c:v>14.09</c:v>
                </c:pt>
                <c:pt idx="181">
                  <c:v>13.85</c:v>
                </c:pt>
                <c:pt idx="182">
                  <c:v>13.62</c:v>
                </c:pt>
                <c:pt idx="183">
                  <c:v>13.27</c:v>
                </c:pt>
                <c:pt idx="184">
                  <c:v>13.12</c:v>
                </c:pt>
                <c:pt idx="185">
                  <c:v>13.1</c:v>
                </c:pt>
                <c:pt idx="186">
                  <c:v>13.04</c:v>
                </c:pt>
                <c:pt idx="187">
                  <c:v>12.83</c:v>
                </c:pt>
                <c:pt idx="188">
                  <c:v>12.81</c:v>
                </c:pt>
                <c:pt idx="189">
                  <c:v>12.7</c:v>
                </c:pt>
                <c:pt idx="190">
                  <c:v>12.74</c:v>
                </c:pt>
                <c:pt idx="191">
                  <c:v>12.79</c:v>
                </c:pt>
                <c:pt idx="192">
                  <c:v>12.93</c:v>
                </c:pt>
                <c:pt idx="193">
                  <c:v>13.12</c:v>
                </c:pt>
                <c:pt idx="194">
                  <c:v>13.23</c:v>
                </c:pt>
                <c:pt idx="195">
                  <c:v>13.32</c:v>
                </c:pt>
                <c:pt idx="196">
                  <c:v>13.3</c:v>
                </c:pt>
                <c:pt idx="197">
                  <c:v>13.18</c:v>
                </c:pt>
                <c:pt idx="198">
                  <c:v>13.15</c:v>
                </c:pt>
                <c:pt idx="199">
                  <c:v>13.12</c:v>
                </c:pt>
                <c:pt idx="200">
                  <c:v>13.14</c:v>
                </c:pt>
                <c:pt idx="201">
                  <c:v>13.28</c:v>
                </c:pt>
                <c:pt idx="202">
                  <c:v>13.45</c:v>
                </c:pt>
                <c:pt idx="203">
                  <c:v>13.49</c:v>
                </c:pt>
                <c:pt idx="204">
                  <c:v>13.57</c:v>
                </c:pt>
                <c:pt idx="205">
                  <c:v>13.52</c:v>
                </c:pt>
                <c:pt idx="206">
                  <c:v>13.44</c:v>
                </c:pt>
                <c:pt idx="207">
                  <c:v>13.33</c:v>
                </c:pt>
                <c:pt idx="208">
                  <c:v>13.12</c:v>
                </c:pt>
                <c:pt idx="209">
                  <c:v>12.76</c:v>
                </c:pt>
                <c:pt idx="210">
                  <c:v>12.65</c:v>
                </c:pt>
                <c:pt idx="211">
                  <c:v>12.59</c:v>
                </c:pt>
                <c:pt idx="212">
                  <c:v>12.6</c:v>
                </c:pt>
                <c:pt idx="213">
                  <c:v>12.59</c:v>
                </c:pt>
                <c:pt idx="214">
                  <c:v>12.72</c:v>
                </c:pt>
                <c:pt idx="215">
                  <c:v>12.6</c:v>
                </c:pt>
                <c:pt idx="216">
                  <c:v>12.53</c:v>
                </c:pt>
                <c:pt idx="217">
                  <c:v>12.3</c:v>
                </c:pt>
                <c:pt idx="218">
                  <c:v>12.11</c:v>
                </c:pt>
                <c:pt idx="219">
                  <c:v>11.98</c:v>
                </c:pt>
                <c:pt idx="220">
                  <c:v>12.11</c:v>
                </c:pt>
                <c:pt idx="221">
                  <c:v>11.95</c:v>
                </c:pt>
                <c:pt idx="222">
                  <c:v>11.79</c:v>
                </c:pt>
                <c:pt idx="223">
                  <c:v>11.83</c:v>
                </c:pt>
                <c:pt idx="224">
                  <c:v>12.01</c:v>
                </c:pt>
                <c:pt idx="225">
                  <c:v>11.99</c:v>
                </c:pt>
                <c:pt idx="226">
                  <c:v>11.77</c:v>
                </c:pt>
                <c:pt idx="227">
                  <c:v>11.54</c:v>
                </c:pt>
                <c:pt idx="228">
                  <c:v>11.48</c:v>
                </c:pt>
                <c:pt idx="229">
                  <c:v>10.65</c:v>
                </c:pt>
                <c:pt idx="230">
                  <c:v>10.86</c:v>
                </c:pt>
                <c:pt idx="231">
                  <c:v>11.12</c:v>
                </c:pt>
                <c:pt idx="232">
                  <c:v>11.19</c:v>
                </c:pt>
                <c:pt idx="233">
                  <c:v>11.58</c:v>
                </c:pt>
                <c:pt idx="234">
                  <c:v>11.78</c:v>
                </c:pt>
                <c:pt idx="235">
                  <c:v>11.99</c:v>
                </c:pt>
                <c:pt idx="236">
                  <c:v>13.01</c:v>
                </c:pt>
                <c:pt idx="237">
                  <c:v>12.96</c:v>
                </c:pt>
                <c:pt idx="238">
                  <c:v>12.7</c:v>
                </c:pt>
                <c:pt idx="239">
                  <c:v>12.8</c:v>
                </c:pt>
                <c:pt idx="240">
                  <c:v>12.65</c:v>
                </c:pt>
                <c:pt idx="241">
                  <c:v>12.45</c:v>
                </c:pt>
                <c:pt idx="242">
                  <c:v>12.57</c:v>
                </c:pt>
                <c:pt idx="243">
                  <c:v>13.15</c:v>
                </c:pt>
                <c:pt idx="244">
                  <c:v>13.46</c:v>
                </c:pt>
                <c:pt idx="245">
                  <c:v>13.86</c:v>
                </c:pt>
                <c:pt idx="246">
                  <c:v>13.71</c:v>
                </c:pt>
                <c:pt idx="247">
                  <c:v>13.37</c:v>
                </c:pt>
                <c:pt idx="248">
                  <c:v>13.45</c:v>
                </c:pt>
                <c:pt idx="249">
                  <c:v>13.34</c:v>
                </c:pt>
                <c:pt idx="250">
                  <c:v>12.32</c:v>
                </c:pt>
                <c:pt idx="251">
                  <c:v>11.39</c:v>
                </c:pt>
                <c:pt idx="252">
                  <c:v>10.51</c:v>
                </c:pt>
                <c:pt idx="253">
                  <c:v>10.27</c:v>
                </c:pt>
                <c:pt idx="254">
                  <c:v>10.32</c:v>
                </c:pt>
                <c:pt idx="255">
                  <c:v>10.45</c:v>
                </c:pt>
                <c:pt idx="256">
                  <c:v>10.54</c:v>
                </c:pt>
                <c:pt idx="257">
                  <c:v>10.96</c:v>
                </c:pt>
                <c:pt idx="258">
                  <c:v>11.53</c:v>
                </c:pt>
                <c:pt idx="259">
                  <c:v>12.2</c:v>
                </c:pt>
                <c:pt idx="260">
                  <c:v>12.96</c:v>
                </c:pt>
                <c:pt idx="261">
                  <c:v>13.68</c:v>
                </c:pt>
                <c:pt idx="262">
                  <c:v>14.19</c:v>
                </c:pt>
                <c:pt idx="263">
                  <c:v>14.69</c:v>
                </c:pt>
                <c:pt idx="264">
                  <c:v>15.34</c:v>
                </c:pt>
                <c:pt idx="265">
                  <c:v>15.96</c:v>
                </c:pt>
                <c:pt idx="266">
                  <c:v>16.59</c:v>
                </c:pt>
                <c:pt idx="267">
                  <c:v>16.88</c:v>
                </c:pt>
                <c:pt idx="268">
                  <c:v>17.2</c:v>
                </c:pt>
                <c:pt idx="269">
                  <c:v>17.57</c:v>
                </c:pt>
                <c:pt idx="270">
                  <c:v>17.96</c:v>
                </c:pt>
                <c:pt idx="271">
                  <c:v>18.79</c:v>
                </c:pt>
                <c:pt idx="272">
                  <c:v>19.68</c:v>
                </c:pt>
                <c:pt idx="273">
                  <c:v>20.57</c:v>
                </c:pt>
                <c:pt idx="274">
                  <c:v>21.86</c:v>
                </c:pt>
                <c:pt idx="275">
                  <c:v>23.07</c:v>
                </c:pt>
                <c:pt idx="276">
                  <c:v>24.1</c:v>
                </c:pt>
                <c:pt idx="277">
                  <c:v>25</c:v>
                </c:pt>
                <c:pt idx="278">
                  <c:v>26.81</c:v>
                </c:pt>
                <c:pt idx="279">
                  <c:v>28.55</c:v>
                </c:pt>
                <c:pt idx="280">
                  <c:v>30.32</c:v>
                </c:pt>
                <c:pt idx="281">
                  <c:v>31.66</c:v>
                </c:pt>
                <c:pt idx="282">
                  <c:v>33.33</c:v>
                </c:pt>
                <c:pt idx="283">
                  <c:v>34.22</c:v>
                </c:pt>
                <c:pt idx="284">
                  <c:v>35.78</c:v>
                </c:pt>
                <c:pt idx="285">
                  <c:v>38.6</c:v>
                </c:pt>
                <c:pt idx="286">
                  <c:v>41.24</c:v>
                </c:pt>
                <c:pt idx="287">
                  <c:v>44.53</c:v>
                </c:pt>
                <c:pt idx="288">
                  <c:v>47.9</c:v>
                </c:pt>
                <c:pt idx="289">
                  <c:v>50.92</c:v>
                </c:pt>
                <c:pt idx="290">
                  <c:v>53.37</c:v>
                </c:pt>
                <c:pt idx="291">
                  <c:v>54.85</c:v>
                </c:pt>
                <c:pt idx="292">
                  <c:v>57.87</c:v>
                </c:pt>
                <c:pt idx="293">
                  <c:v>61.66</c:v>
                </c:pt>
                <c:pt idx="294">
                  <c:v>62.85</c:v>
                </c:pt>
                <c:pt idx="295">
                  <c:v>64.290000000000006</c:v>
                </c:pt>
                <c:pt idx="296">
                  <c:v>65.25</c:v>
                </c:pt>
                <c:pt idx="297">
                  <c:v>65.38</c:v>
                </c:pt>
                <c:pt idx="298">
                  <c:v>64.849999999999994</c:v>
                </c:pt>
                <c:pt idx="299">
                  <c:v>64.98</c:v>
                </c:pt>
                <c:pt idx="300">
                  <c:v>63.13</c:v>
                </c:pt>
                <c:pt idx="301">
                  <c:v>62.83</c:v>
                </c:pt>
                <c:pt idx="302">
                  <c:v>61.79</c:v>
                </c:pt>
                <c:pt idx="303">
                  <c:v>61.3</c:v>
                </c:pt>
                <c:pt idx="304">
                  <c:v>60.7</c:v>
                </c:pt>
                <c:pt idx="305">
                  <c:v>60.32</c:v>
                </c:pt>
                <c:pt idx="306">
                  <c:v>59.84</c:v>
                </c:pt>
                <c:pt idx="307">
                  <c:v>59.22</c:v>
                </c:pt>
                <c:pt idx="308">
                  <c:v>58.25</c:v>
                </c:pt>
                <c:pt idx="309">
                  <c:v>52.83</c:v>
                </c:pt>
                <c:pt idx="310">
                  <c:v>51.4</c:v>
                </c:pt>
                <c:pt idx="311">
                  <c:v>51.14</c:v>
                </c:pt>
                <c:pt idx="312">
                  <c:v>51.25</c:v>
                </c:pt>
                <c:pt idx="313">
                  <c:v>50.44</c:v>
                </c:pt>
                <c:pt idx="314">
                  <c:v>50.33</c:v>
                </c:pt>
                <c:pt idx="315">
                  <c:v>50.52</c:v>
                </c:pt>
                <c:pt idx="316">
                  <c:v>54.57</c:v>
                </c:pt>
                <c:pt idx="317">
                  <c:v>54.1</c:v>
                </c:pt>
                <c:pt idx="318">
                  <c:v>53.3</c:v>
                </c:pt>
                <c:pt idx="319">
                  <c:v>52.32</c:v>
                </c:pt>
                <c:pt idx="320">
                  <c:v>50.04</c:v>
                </c:pt>
                <c:pt idx="321">
                  <c:v>47.15</c:v>
                </c:pt>
                <c:pt idx="322">
                  <c:v>44.59</c:v>
                </c:pt>
                <c:pt idx="323">
                  <c:v>42.43</c:v>
                </c:pt>
                <c:pt idx="324">
                  <c:v>40.83</c:v>
                </c:pt>
                <c:pt idx="325">
                  <c:v>39.450000000000003</c:v>
                </c:pt>
                <c:pt idx="326">
                  <c:v>38.42</c:v>
                </c:pt>
                <c:pt idx="327">
                  <c:v>36.159999999999997</c:v>
                </c:pt>
                <c:pt idx="328">
                  <c:v>34.96</c:v>
                </c:pt>
                <c:pt idx="329">
                  <c:v>33.450000000000003</c:v>
                </c:pt>
                <c:pt idx="330">
                  <c:v>32.159999999999997</c:v>
                </c:pt>
                <c:pt idx="331">
                  <c:v>31.04</c:v>
                </c:pt>
                <c:pt idx="332">
                  <c:v>30.32</c:v>
                </c:pt>
                <c:pt idx="333">
                  <c:v>29.67</c:v>
                </c:pt>
                <c:pt idx="334">
                  <c:v>28.69</c:v>
                </c:pt>
                <c:pt idx="335">
                  <c:v>27.41</c:v>
                </c:pt>
                <c:pt idx="336">
                  <c:v>26.59</c:v>
                </c:pt>
                <c:pt idx="337">
                  <c:v>25.17</c:v>
                </c:pt>
                <c:pt idx="338">
                  <c:v>22.8</c:v>
                </c:pt>
                <c:pt idx="339">
                  <c:v>23.42</c:v>
                </c:pt>
                <c:pt idx="340">
                  <c:v>24.05</c:v>
                </c:pt>
                <c:pt idx="341">
                  <c:v>25.01</c:v>
                </c:pt>
                <c:pt idx="342">
                  <c:v>25.89</c:v>
                </c:pt>
                <c:pt idx="343">
                  <c:v>26.32</c:v>
                </c:pt>
                <c:pt idx="344">
                  <c:v>27.22</c:v>
                </c:pt>
                <c:pt idx="345">
                  <c:v>28.16</c:v>
                </c:pt>
                <c:pt idx="346">
                  <c:v>28.17</c:v>
                </c:pt>
                <c:pt idx="347">
                  <c:v>28.25</c:v>
                </c:pt>
                <c:pt idx="348">
                  <c:v>28.32</c:v>
                </c:pt>
                <c:pt idx="349">
                  <c:v>28.4</c:v>
                </c:pt>
                <c:pt idx="350">
                  <c:v>28.15</c:v>
                </c:pt>
                <c:pt idx="351">
                  <c:v>28.39</c:v>
                </c:pt>
                <c:pt idx="352">
                  <c:v>29.2</c:v>
                </c:pt>
                <c:pt idx="353">
                  <c:v>28.39</c:v>
                </c:pt>
                <c:pt idx="354">
                  <c:v>27.59</c:v>
                </c:pt>
                <c:pt idx="355">
                  <c:v>25.82</c:v>
                </c:pt>
                <c:pt idx="356">
                  <c:v>24.23</c:v>
                </c:pt>
                <c:pt idx="357">
                  <c:v>23.16</c:v>
                </c:pt>
                <c:pt idx="358">
                  <c:v>22.42</c:v>
                </c:pt>
                <c:pt idx="359">
                  <c:v>22.02</c:v>
                </c:pt>
                <c:pt idx="360">
                  <c:v>21.39</c:v>
                </c:pt>
                <c:pt idx="361">
                  <c:v>20.95</c:v>
                </c:pt>
                <c:pt idx="362">
                  <c:v>20.2</c:v>
                </c:pt>
                <c:pt idx="363">
                  <c:v>19.89</c:v>
                </c:pt>
                <c:pt idx="364">
                  <c:v>19.690000000000001</c:v>
                </c:pt>
                <c:pt idx="365">
                  <c:v>19.12</c:v>
                </c:pt>
                <c:pt idx="366">
                  <c:v>18.5</c:v>
                </c:pt>
                <c:pt idx="367">
                  <c:v>18.309999999999999</c:v>
                </c:pt>
                <c:pt idx="368">
                  <c:v>17.920000000000002</c:v>
                </c:pt>
                <c:pt idx="369">
                  <c:v>17.68</c:v>
                </c:pt>
                <c:pt idx="370">
                  <c:v>17.04</c:v>
                </c:pt>
                <c:pt idx="371">
                  <c:v>16.52</c:v>
                </c:pt>
                <c:pt idx="372">
                  <c:v>15.96</c:v>
                </c:pt>
                <c:pt idx="373">
                  <c:v>15.18</c:v>
                </c:pt>
                <c:pt idx="374">
                  <c:v>14.82</c:v>
                </c:pt>
                <c:pt idx="375">
                  <c:v>14.54</c:v>
                </c:pt>
                <c:pt idx="376">
                  <c:v>13.96</c:v>
                </c:pt>
                <c:pt idx="377">
                  <c:v>13.57</c:v>
                </c:pt>
                <c:pt idx="378">
                  <c:v>13</c:v>
                </c:pt>
                <c:pt idx="379">
                  <c:v>12.79</c:v>
                </c:pt>
                <c:pt idx="380">
                  <c:v>12.65</c:v>
                </c:pt>
                <c:pt idx="381">
                  <c:v>12.49</c:v>
                </c:pt>
                <c:pt idx="382">
                  <c:v>12.41</c:v>
                </c:pt>
                <c:pt idx="383">
                  <c:v>12.57</c:v>
                </c:pt>
                <c:pt idx="384">
                  <c:v>13.29</c:v>
                </c:pt>
                <c:pt idx="385">
                  <c:v>13.63</c:v>
                </c:pt>
                <c:pt idx="386">
                  <c:v>13.71</c:v>
                </c:pt>
                <c:pt idx="387">
                  <c:v>13.78</c:v>
                </c:pt>
                <c:pt idx="388">
                  <c:v>13.64</c:v>
                </c:pt>
                <c:pt idx="389">
                  <c:v>13.47</c:v>
                </c:pt>
                <c:pt idx="390">
                  <c:v>13.01</c:v>
                </c:pt>
                <c:pt idx="391">
                  <c:v>12.04</c:v>
                </c:pt>
                <c:pt idx="392">
                  <c:v>11.92</c:v>
                </c:pt>
                <c:pt idx="393">
                  <c:v>11.72</c:v>
                </c:pt>
                <c:pt idx="394">
                  <c:v>11.4</c:v>
                </c:pt>
                <c:pt idx="395">
                  <c:v>11.33</c:v>
                </c:pt>
                <c:pt idx="396">
                  <c:v>11.45</c:v>
                </c:pt>
                <c:pt idx="397">
                  <c:v>11.44</c:v>
                </c:pt>
                <c:pt idx="398">
                  <c:v>11.71</c:v>
                </c:pt>
                <c:pt idx="399">
                  <c:v>11.51</c:v>
                </c:pt>
                <c:pt idx="400">
                  <c:v>11.51</c:v>
                </c:pt>
                <c:pt idx="401">
                  <c:v>11.89</c:v>
                </c:pt>
                <c:pt idx="402">
                  <c:v>12.06</c:v>
                </c:pt>
                <c:pt idx="403">
                  <c:v>12.27</c:v>
                </c:pt>
                <c:pt idx="404">
                  <c:v>12.83</c:v>
                </c:pt>
                <c:pt idx="405">
                  <c:v>13.16</c:v>
                </c:pt>
                <c:pt idx="406">
                  <c:v>13.71</c:v>
                </c:pt>
                <c:pt idx="407">
                  <c:v>14.3</c:v>
                </c:pt>
                <c:pt idx="408">
                  <c:v>14.84</c:v>
                </c:pt>
                <c:pt idx="409">
                  <c:v>15.43</c:v>
                </c:pt>
                <c:pt idx="410">
                  <c:v>15.88</c:v>
                </c:pt>
                <c:pt idx="411">
                  <c:v>16.47</c:v>
                </c:pt>
                <c:pt idx="412">
                  <c:v>17.39</c:v>
                </c:pt>
                <c:pt idx="413">
                  <c:v>18.62</c:v>
                </c:pt>
                <c:pt idx="414">
                  <c:v>19.63</c:v>
                </c:pt>
                <c:pt idx="415">
                  <c:v>20.56</c:v>
                </c:pt>
                <c:pt idx="416">
                  <c:v>21.4</c:v>
                </c:pt>
                <c:pt idx="417">
                  <c:v>22.31</c:v>
                </c:pt>
                <c:pt idx="418">
                  <c:v>24.04</c:v>
                </c:pt>
                <c:pt idx="419">
                  <c:v>25.56</c:v>
                </c:pt>
                <c:pt idx="420">
                  <c:v>26.93</c:v>
                </c:pt>
                <c:pt idx="421">
                  <c:v>28.57</c:v>
                </c:pt>
                <c:pt idx="422">
                  <c:v>30.51</c:v>
                </c:pt>
                <c:pt idx="423">
                  <c:v>32.159999999999997</c:v>
                </c:pt>
                <c:pt idx="424">
                  <c:v>34.08</c:v>
                </c:pt>
                <c:pt idx="425">
                  <c:v>37.369999999999997</c:v>
                </c:pt>
                <c:pt idx="426">
                  <c:v>40.81</c:v>
                </c:pt>
                <c:pt idx="427">
                  <c:v>44.5</c:v>
                </c:pt>
                <c:pt idx="428">
                  <c:v>48.18</c:v>
                </c:pt>
                <c:pt idx="429">
                  <c:v>51.22</c:v>
                </c:pt>
                <c:pt idx="430">
                  <c:v>53.19</c:v>
                </c:pt>
                <c:pt idx="431">
                  <c:v>54.42</c:v>
                </c:pt>
                <c:pt idx="432">
                  <c:v>56.83</c:v>
                </c:pt>
                <c:pt idx="433">
                  <c:v>58.38</c:v>
                </c:pt>
                <c:pt idx="434">
                  <c:v>59.51</c:v>
                </c:pt>
                <c:pt idx="435">
                  <c:v>60.38</c:v>
                </c:pt>
                <c:pt idx="436">
                  <c:v>60.86</c:v>
                </c:pt>
                <c:pt idx="437">
                  <c:v>61.66</c:v>
                </c:pt>
                <c:pt idx="438">
                  <c:v>62.19</c:v>
                </c:pt>
                <c:pt idx="439">
                  <c:v>63.5</c:v>
                </c:pt>
                <c:pt idx="440">
                  <c:v>65.03</c:v>
                </c:pt>
                <c:pt idx="441">
                  <c:v>66.209999999999994</c:v>
                </c:pt>
                <c:pt idx="442">
                  <c:v>67.22</c:v>
                </c:pt>
                <c:pt idx="443">
                  <c:v>68.41</c:v>
                </c:pt>
                <c:pt idx="444">
                  <c:v>68.489999999999995</c:v>
                </c:pt>
                <c:pt idx="445">
                  <c:v>68.540000000000006</c:v>
                </c:pt>
                <c:pt idx="446">
                  <c:v>68.180000000000007</c:v>
                </c:pt>
                <c:pt idx="447">
                  <c:v>66.81</c:v>
                </c:pt>
                <c:pt idx="448">
                  <c:v>65.03</c:v>
                </c:pt>
                <c:pt idx="449">
                  <c:v>62.78</c:v>
                </c:pt>
                <c:pt idx="450">
                  <c:v>60.33</c:v>
                </c:pt>
                <c:pt idx="451">
                  <c:v>58.15</c:v>
                </c:pt>
                <c:pt idx="452">
                  <c:v>56.35</c:v>
                </c:pt>
                <c:pt idx="453">
                  <c:v>53.21</c:v>
                </c:pt>
                <c:pt idx="454">
                  <c:v>50.37</c:v>
                </c:pt>
                <c:pt idx="455">
                  <c:v>47.64</c:v>
                </c:pt>
                <c:pt idx="456">
                  <c:v>45.23</c:v>
                </c:pt>
                <c:pt idx="457">
                  <c:v>43.32</c:v>
                </c:pt>
                <c:pt idx="458">
                  <c:v>42.17</c:v>
                </c:pt>
                <c:pt idx="459">
                  <c:v>41.24</c:v>
                </c:pt>
                <c:pt idx="460">
                  <c:v>39.6</c:v>
                </c:pt>
                <c:pt idx="461">
                  <c:v>38.21</c:v>
                </c:pt>
                <c:pt idx="462">
                  <c:v>36.97</c:v>
                </c:pt>
                <c:pt idx="463">
                  <c:v>35.6</c:v>
                </c:pt>
                <c:pt idx="464">
                  <c:v>34.020000000000003</c:v>
                </c:pt>
                <c:pt idx="465">
                  <c:v>33.1</c:v>
                </c:pt>
                <c:pt idx="466">
                  <c:v>31.92</c:v>
                </c:pt>
                <c:pt idx="467">
                  <c:v>29.53</c:v>
                </c:pt>
                <c:pt idx="468">
                  <c:v>27.5</c:v>
                </c:pt>
                <c:pt idx="469">
                  <c:v>25.69</c:v>
                </c:pt>
                <c:pt idx="470">
                  <c:v>24.34</c:v>
                </c:pt>
                <c:pt idx="471">
                  <c:v>23.04</c:v>
                </c:pt>
                <c:pt idx="472">
                  <c:v>21.93</c:v>
                </c:pt>
                <c:pt idx="473">
                  <c:v>21.09</c:v>
                </c:pt>
                <c:pt idx="474">
                  <c:v>19.72</c:v>
                </c:pt>
                <c:pt idx="475">
                  <c:v>18.489999999999998</c:v>
                </c:pt>
                <c:pt idx="476">
                  <c:v>17.399999999999999</c:v>
                </c:pt>
                <c:pt idx="477">
                  <c:v>16.39</c:v>
                </c:pt>
                <c:pt idx="478">
                  <c:v>15.63</c:v>
                </c:pt>
                <c:pt idx="479">
                  <c:v>15.12</c:v>
                </c:pt>
                <c:pt idx="480">
                  <c:v>14.55</c:v>
                </c:pt>
                <c:pt idx="481">
                  <c:v>13.66</c:v>
                </c:pt>
                <c:pt idx="482">
                  <c:v>13.04</c:v>
                </c:pt>
                <c:pt idx="483">
                  <c:v>12.29</c:v>
                </c:pt>
                <c:pt idx="484">
                  <c:v>11.57</c:v>
                </c:pt>
                <c:pt idx="485">
                  <c:v>10.84</c:v>
                </c:pt>
                <c:pt idx="486">
                  <c:v>10.24</c:v>
                </c:pt>
                <c:pt idx="487">
                  <c:v>9.69</c:v>
                </c:pt>
                <c:pt idx="488">
                  <c:v>8.84</c:v>
                </c:pt>
                <c:pt idx="489">
                  <c:v>8.01</c:v>
                </c:pt>
                <c:pt idx="490">
                  <c:v>7.26</c:v>
                </c:pt>
                <c:pt idx="491">
                  <c:v>6.6</c:v>
                </c:pt>
                <c:pt idx="492">
                  <c:v>6.01</c:v>
                </c:pt>
                <c:pt idx="493">
                  <c:v>5.56</c:v>
                </c:pt>
                <c:pt idx="494">
                  <c:v>5.21</c:v>
                </c:pt>
                <c:pt idx="495">
                  <c:v>4.29</c:v>
                </c:pt>
                <c:pt idx="496">
                  <c:v>4.1500000000000004</c:v>
                </c:pt>
                <c:pt idx="497">
                  <c:v>3.85</c:v>
                </c:pt>
                <c:pt idx="498">
                  <c:v>3.63</c:v>
                </c:pt>
                <c:pt idx="499">
                  <c:v>3.43</c:v>
                </c:pt>
                <c:pt idx="500">
                  <c:v>3.3</c:v>
                </c:pt>
                <c:pt idx="501">
                  <c:v>3.19</c:v>
                </c:pt>
                <c:pt idx="502">
                  <c:v>3.27</c:v>
                </c:pt>
                <c:pt idx="503">
                  <c:v>2.87</c:v>
                </c:pt>
                <c:pt idx="504">
                  <c:v>2.69</c:v>
                </c:pt>
                <c:pt idx="505">
                  <c:v>2.48</c:v>
                </c:pt>
                <c:pt idx="506">
                  <c:v>2.31</c:v>
                </c:pt>
                <c:pt idx="507">
                  <c:v>2.2000000000000002</c:v>
                </c:pt>
                <c:pt idx="508">
                  <c:v>2.13</c:v>
                </c:pt>
                <c:pt idx="509">
                  <c:v>2</c:v>
                </c:pt>
                <c:pt idx="510">
                  <c:v>1.92</c:v>
                </c:pt>
                <c:pt idx="511">
                  <c:v>1.82</c:v>
                </c:pt>
                <c:pt idx="512">
                  <c:v>1.75</c:v>
                </c:pt>
                <c:pt idx="513">
                  <c:v>1.7</c:v>
                </c:pt>
                <c:pt idx="514">
                  <c:v>1.65</c:v>
                </c:pt>
                <c:pt idx="515">
                  <c:v>1.61</c:v>
                </c:pt>
                <c:pt idx="516">
                  <c:v>1.58</c:v>
                </c:pt>
                <c:pt idx="517">
                  <c:v>1.5</c:v>
                </c:pt>
                <c:pt idx="518">
                  <c:v>1.47</c:v>
                </c:pt>
                <c:pt idx="519">
                  <c:v>1.45</c:v>
                </c:pt>
                <c:pt idx="520">
                  <c:v>1.42</c:v>
                </c:pt>
                <c:pt idx="521">
                  <c:v>1.39</c:v>
                </c:pt>
                <c:pt idx="522">
                  <c:v>1.42</c:v>
                </c:pt>
                <c:pt idx="523">
                  <c:v>1.44</c:v>
                </c:pt>
                <c:pt idx="524">
                  <c:v>1.51</c:v>
                </c:pt>
                <c:pt idx="525">
                  <c:v>1.59</c:v>
                </c:pt>
                <c:pt idx="526">
                  <c:v>1.66</c:v>
                </c:pt>
                <c:pt idx="527">
                  <c:v>1.77</c:v>
                </c:pt>
                <c:pt idx="528">
                  <c:v>1.81</c:v>
                </c:pt>
                <c:pt idx="529">
                  <c:v>1.85</c:v>
                </c:pt>
                <c:pt idx="530">
                  <c:v>1.88</c:v>
                </c:pt>
                <c:pt idx="531">
                  <c:v>2</c:v>
                </c:pt>
                <c:pt idx="532">
                  <c:v>2.0499999999999998</c:v>
                </c:pt>
                <c:pt idx="533">
                  <c:v>2.09</c:v>
                </c:pt>
                <c:pt idx="534">
                  <c:v>2.13</c:v>
                </c:pt>
                <c:pt idx="535">
                  <c:v>2.2000000000000002</c:v>
                </c:pt>
                <c:pt idx="536">
                  <c:v>2.2999999999999998</c:v>
                </c:pt>
                <c:pt idx="537">
                  <c:v>2.4700000000000002</c:v>
                </c:pt>
                <c:pt idx="538">
                  <c:v>2.5299999999999998</c:v>
                </c:pt>
                <c:pt idx="539">
                  <c:v>2.64</c:v>
                </c:pt>
                <c:pt idx="540">
                  <c:v>2.79</c:v>
                </c:pt>
                <c:pt idx="541">
                  <c:v>2.98</c:v>
                </c:pt>
                <c:pt idx="542">
                  <c:v>3.15</c:v>
                </c:pt>
                <c:pt idx="543">
                  <c:v>3.31</c:v>
                </c:pt>
                <c:pt idx="544">
                  <c:v>3.57</c:v>
                </c:pt>
                <c:pt idx="545">
                  <c:v>3.86</c:v>
                </c:pt>
                <c:pt idx="546">
                  <c:v>4.24</c:v>
                </c:pt>
                <c:pt idx="547">
                  <c:v>4.58</c:v>
                </c:pt>
                <c:pt idx="548">
                  <c:v>4.87</c:v>
                </c:pt>
                <c:pt idx="549">
                  <c:v>5.15</c:v>
                </c:pt>
                <c:pt idx="550">
                  <c:v>5.43</c:v>
                </c:pt>
                <c:pt idx="551">
                  <c:v>5.75</c:v>
                </c:pt>
                <c:pt idx="552">
                  <c:v>6.12</c:v>
                </c:pt>
                <c:pt idx="553">
                  <c:v>6.5</c:v>
                </c:pt>
                <c:pt idx="554">
                  <c:v>6.8</c:v>
                </c:pt>
                <c:pt idx="555">
                  <c:v>7.11</c:v>
                </c:pt>
                <c:pt idx="556">
                  <c:v>7.29</c:v>
                </c:pt>
                <c:pt idx="557">
                  <c:v>7.39</c:v>
                </c:pt>
                <c:pt idx="558">
                  <c:v>7.71</c:v>
                </c:pt>
                <c:pt idx="559">
                  <c:v>7.86</c:v>
                </c:pt>
                <c:pt idx="560">
                  <c:v>7.73</c:v>
                </c:pt>
                <c:pt idx="561">
                  <c:v>7.75</c:v>
                </c:pt>
                <c:pt idx="562">
                  <c:v>7.63</c:v>
                </c:pt>
                <c:pt idx="563">
                  <c:v>7.39</c:v>
                </c:pt>
                <c:pt idx="564">
                  <c:v>6.95</c:v>
                </c:pt>
                <c:pt idx="565">
                  <c:v>5.69</c:v>
                </c:pt>
                <c:pt idx="566">
                  <c:v>6.68</c:v>
                </c:pt>
                <c:pt idx="567">
                  <c:v>8.06</c:v>
                </c:pt>
                <c:pt idx="568">
                  <c:v>9.65</c:v>
                </c:pt>
                <c:pt idx="569">
                  <c:v>11.06</c:v>
                </c:pt>
                <c:pt idx="570">
                  <c:v>12.24</c:v>
                </c:pt>
                <c:pt idx="571">
                  <c:v>13.69</c:v>
                </c:pt>
                <c:pt idx="572">
                  <c:v>15.4</c:v>
                </c:pt>
                <c:pt idx="573">
                  <c:v>15.75</c:v>
                </c:pt>
                <c:pt idx="574">
                  <c:v>15.38</c:v>
                </c:pt>
                <c:pt idx="575">
                  <c:v>16.71</c:v>
                </c:pt>
                <c:pt idx="576">
                  <c:v>17.11</c:v>
                </c:pt>
                <c:pt idx="577">
                  <c:v>17.3</c:v>
                </c:pt>
                <c:pt idx="578">
                  <c:v>17.48</c:v>
                </c:pt>
                <c:pt idx="579">
                  <c:v>17.66</c:v>
                </c:pt>
                <c:pt idx="580">
                  <c:v>18.329999999999998</c:v>
                </c:pt>
                <c:pt idx="581">
                  <c:v>20.350000000000001</c:v>
                </c:pt>
                <c:pt idx="582">
                  <c:v>19.71</c:v>
                </c:pt>
                <c:pt idx="583">
                  <c:v>19.940000000000001</c:v>
                </c:pt>
                <c:pt idx="584">
                  <c:v>20.58</c:v>
                </c:pt>
                <c:pt idx="585">
                  <c:v>21.21</c:v>
                </c:pt>
                <c:pt idx="586">
                  <c:v>21.85</c:v>
                </c:pt>
                <c:pt idx="587">
                  <c:v>21.87</c:v>
                </c:pt>
                <c:pt idx="588">
                  <c:v>22.04</c:v>
                </c:pt>
                <c:pt idx="589">
                  <c:v>22.35</c:v>
                </c:pt>
                <c:pt idx="590">
                  <c:v>23.09</c:v>
                </c:pt>
                <c:pt idx="591">
                  <c:v>22.88</c:v>
                </c:pt>
                <c:pt idx="592">
                  <c:v>22.66</c:v>
                </c:pt>
                <c:pt idx="593">
                  <c:v>22.44</c:v>
                </c:pt>
                <c:pt idx="594">
                  <c:v>21.6</c:v>
                </c:pt>
                <c:pt idx="595">
                  <c:v>22.03</c:v>
                </c:pt>
                <c:pt idx="596">
                  <c:v>23.24</c:v>
                </c:pt>
                <c:pt idx="597">
                  <c:v>24.49</c:v>
                </c:pt>
                <c:pt idx="598">
                  <c:v>25.35</c:v>
                </c:pt>
                <c:pt idx="599">
                  <c:v>26.22</c:v>
                </c:pt>
                <c:pt idx="600">
                  <c:v>27.07</c:v>
                </c:pt>
                <c:pt idx="601">
                  <c:v>29.33</c:v>
                </c:pt>
                <c:pt idx="602">
                  <c:v>30.94</c:v>
                </c:pt>
                <c:pt idx="603">
                  <c:v>31.26</c:v>
                </c:pt>
                <c:pt idx="604">
                  <c:v>30.46</c:v>
                </c:pt>
                <c:pt idx="605">
                  <c:v>31.03</c:v>
                </c:pt>
                <c:pt idx="606">
                  <c:v>31.6</c:v>
                </c:pt>
                <c:pt idx="607">
                  <c:v>32.17</c:v>
                </c:pt>
                <c:pt idx="608">
                  <c:v>32.44</c:v>
                </c:pt>
                <c:pt idx="609">
                  <c:v>32.11</c:v>
                </c:pt>
                <c:pt idx="610">
                  <c:v>32.42</c:v>
                </c:pt>
                <c:pt idx="611">
                  <c:v>32.68</c:v>
                </c:pt>
                <c:pt idx="612">
                  <c:v>32.93</c:v>
                </c:pt>
                <c:pt idx="613">
                  <c:v>33.17</c:v>
                </c:pt>
                <c:pt idx="614">
                  <c:v>33.42</c:v>
                </c:pt>
                <c:pt idx="615">
                  <c:v>34.049999999999997</c:v>
                </c:pt>
                <c:pt idx="616">
                  <c:v>34.81</c:v>
                </c:pt>
                <c:pt idx="617">
                  <c:v>35.729999999999997</c:v>
                </c:pt>
                <c:pt idx="618">
                  <c:v>38.03</c:v>
                </c:pt>
                <c:pt idx="619">
                  <c:v>38.549999999999997</c:v>
                </c:pt>
                <c:pt idx="620">
                  <c:v>39.08</c:v>
                </c:pt>
                <c:pt idx="621">
                  <c:v>39.590000000000003</c:v>
                </c:pt>
                <c:pt idx="622">
                  <c:v>40.15</c:v>
                </c:pt>
                <c:pt idx="623">
                  <c:v>40.98</c:v>
                </c:pt>
                <c:pt idx="624">
                  <c:v>41.86</c:v>
                </c:pt>
                <c:pt idx="625">
                  <c:v>42.06</c:v>
                </c:pt>
                <c:pt idx="626">
                  <c:v>42.06</c:v>
                </c:pt>
                <c:pt idx="627">
                  <c:v>42.07</c:v>
                </c:pt>
                <c:pt idx="628">
                  <c:v>42.07</c:v>
                </c:pt>
                <c:pt idx="629">
                  <c:v>42.76</c:v>
                </c:pt>
                <c:pt idx="630">
                  <c:v>43.78</c:v>
                </c:pt>
                <c:pt idx="631">
                  <c:v>42.81</c:v>
                </c:pt>
                <c:pt idx="632">
                  <c:v>43.59</c:v>
                </c:pt>
                <c:pt idx="633">
                  <c:v>43.36</c:v>
                </c:pt>
                <c:pt idx="634">
                  <c:v>43.14</c:v>
                </c:pt>
                <c:pt idx="635">
                  <c:v>42.92</c:v>
                </c:pt>
                <c:pt idx="636">
                  <c:v>42.94</c:v>
                </c:pt>
                <c:pt idx="637">
                  <c:v>39.950000000000003</c:v>
                </c:pt>
                <c:pt idx="638">
                  <c:v>40.380000000000003</c:v>
                </c:pt>
                <c:pt idx="639">
                  <c:v>38.799999999999997</c:v>
                </c:pt>
                <c:pt idx="640">
                  <c:v>34.369999999999997</c:v>
                </c:pt>
                <c:pt idx="641">
                  <c:v>29.95</c:v>
                </c:pt>
                <c:pt idx="642">
                  <c:v>37.700000000000003</c:v>
                </c:pt>
                <c:pt idx="643">
                  <c:v>37.159999999999997</c:v>
                </c:pt>
                <c:pt idx="644">
                  <c:v>39.119999999999997</c:v>
                </c:pt>
                <c:pt idx="645">
                  <c:v>39.39</c:v>
                </c:pt>
                <c:pt idx="646">
                  <c:v>39.89</c:v>
                </c:pt>
                <c:pt idx="647">
                  <c:v>39.89</c:v>
                </c:pt>
                <c:pt idx="648">
                  <c:v>39.89</c:v>
                </c:pt>
                <c:pt idx="649">
                  <c:v>42.51</c:v>
                </c:pt>
                <c:pt idx="650">
                  <c:v>43.41</c:v>
                </c:pt>
                <c:pt idx="651">
                  <c:v>45.62</c:v>
                </c:pt>
                <c:pt idx="652">
                  <c:v>46.18</c:v>
                </c:pt>
                <c:pt idx="653">
                  <c:v>49.09</c:v>
                </c:pt>
                <c:pt idx="654">
                  <c:v>49.09</c:v>
                </c:pt>
                <c:pt idx="655">
                  <c:v>49.09</c:v>
                </c:pt>
                <c:pt idx="656">
                  <c:v>48.59</c:v>
                </c:pt>
                <c:pt idx="657">
                  <c:v>48.88</c:v>
                </c:pt>
                <c:pt idx="658">
                  <c:v>44.88</c:v>
                </c:pt>
                <c:pt idx="659">
                  <c:v>37.21</c:v>
                </c:pt>
                <c:pt idx="660">
                  <c:v>52.87</c:v>
                </c:pt>
                <c:pt idx="661">
                  <c:v>52.87</c:v>
                </c:pt>
                <c:pt idx="662">
                  <c:v>52.87</c:v>
                </c:pt>
                <c:pt idx="663">
                  <c:v>71.48</c:v>
                </c:pt>
                <c:pt idx="664">
                  <c:v>76.11</c:v>
                </c:pt>
                <c:pt idx="665">
                  <c:v>83.61</c:v>
                </c:pt>
                <c:pt idx="666">
                  <c:v>98.85</c:v>
                </c:pt>
                <c:pt idx="667">
                  <c:v>87.45</c:v>
                </c:pt>
                <c:pt idx="668">
                  <c:v>87.45</c:v>
                </c:pt>
                <c:pt idx="669">
                  <c:v>87.45</c:v>
                </c:pt>
                <c:pt idx="670">
                  <c:v>81.209999999999994</c:v>
                </c:pt>
                <c:pt idx="671">
                  <c:v>79.5</c:v>
                </c:pt>
                <c:pt idx="672">
                  <c:v>84.24</c:v>
                </c:pt>
                <c:pt idx="673">
                  <c:v>76.91</c:v>
                </c:pt>
                <c:pt idx="674">
                  <c:v>70.94</c:v>
                </c:pt>
                <c:pt idx="675">
                  <c:v>78.849999999999994</c:v>
                </c:pt>
                <c:pt idx="676">
                  <c:v>86.76</c:v>
                </c:pt>
                <c:pt idx="677">
                  <c:v>68</c:v>
                </c:pt>
                <c:pt idx="678">
                  <c:v>70.61</c:v>
                </c:pt>
                <c:pt idx="679">
                  <c:v>67.8</c:v>
                </c:pt>
                <c:pt idx="680">
                  <c:v>73.459999999999994</c:v>
                </c:pt>
                <c:pt idx="681">
                  <c:v>83.78</c:v>
                </c:pt>
                <c:pt idx="682">
                  <c:v>75.88</c:v>
                </c:pt>
                <c:pt idx="683">
                  <c:v>67.97</c:v>
                </c:pt>
                <c:pt idx="684">
                  <c:v>85.37</c:v>
                </c:pt>
                <c:pt idx="685">
                  <c:v>86.08</c:v>
                </c:pt>
                <c:pt idx="686">
                  <c:v>83.59</c:v>
                </c:pt>
                <c:pt idx="687">
                  <c:v>80.53</c:v>
                </c:pt>
                <c:pt idx="688">
                  <c:v>71.400000000000006</c:v>
                </c:pt>
                <c:pt idx="689">
                  <c:v>71.400000000000006</c:v>
                </c:pt>
                <c:pt idx="690">
                  <c:v>71.400000000000006</c:v>
                </c:pt>
                <c:pt idx="691">
                  <c:v>71.25</c:v>
                </c:pt>
                <c:pt idx="692">
                  <c:v>66.849999999999994</c:v>
                </c:pt>
                <c:pt idx="693">
                  <c:v>65.19</c:v>
                </c:pt>
                <c:pt idx="694">
                  <c:v>64.67</c:v>
                </c:pt>
                <c:pt idx="695">
                  <c:v>66.150000000000006</c:v>
                </c:pt>
                <c:pt idx="696">
                  <c:v>66.150000000000006</c:v>
                </c:pt>
                <c:pt idx="697">
                  <c:v>66.150000000000006</c:v>
                </c:pt>
                <c:pt idx="698">
                  <c:v>62.61</c:v>
                </c:pt>
                <c:pt idx="699">
                  <c:v>63.93</c:v>
                </c:pt>
                <c:pt idx="700">
                  <c:v>65.209999999999994</c:v>
                </c:pt>
                <c:pt idx="701">
                  <c:v>55.23</c:v>
                </c:pt>
                <c:pt idx="702">
                  <c:v>44.67</c:v>
                </c:pt>
                <c:pt idx="703">
                  <c:v>44.67</c:v>
                </c:pt>
                <c:pt idx="704">
                  <c:v>44.67</c:v>
                </c:pt>
                <c:pt idx="705">
                  <c:v>73.36</c:v>
                </c:pt>
                <c:pt idx="706">
                  <c:v>80.05</c:v>
                </c:pt>
                <c:pt idx="707">
                  <c:v>91.91</c:v>
                </c:pt>
                <c:pt idx="708">
                  <c:v>91.91</c:v>
                </c:pt>
                <c:pt idx="709">
                  <c:v>91.91</c:v>
                </c:pt>
                <c:pt idx="710">
                  <c:v>91.91</c:v>
                </c:pt>
                <c:pt idx="711">
                  <c:v>91.91</c:v>
                </c:pt>
                <c:pt idx="712">
                  <c:v>134.79</c:v>
                </c:pt>
                <c:pt idx="713">
                  <c:v>140.72999999999999</c:v>
                </c:pt>
                <c:pt idx="714">
                  <c:v>139.9</c:v>
                </c:pt>
                <c:pt idx="715">
                  <c:v>168.79</c:v>
                </c:pt>
                <c:pt idx="716">
                  <c:v>206.56</c:v>
                </c:pt>
                <c:pt idx="717">
                  <c:v>206.56</c:v>
                </c:pt>
                <c:pt idx="718">
                  <c:v>206.56</c:v>
                </c:pt>
                <c:pt idx="719">
                  <c:v>183.4</c:v>
                </c:pt>
                <c:pt idx="720">
                  <c:v>186.26</c:v>
                </c:pt>
                <c:pt idx="721">
                  <c:v>187.5</c:v>
                </c:pt>
                <c:pt idx="722">
                  <c:v>183.88</c:v>
                </c:pt>
                <c:pt idx="723">
                  <c:v>182.42</c:v>
                </c:pt>
                <c:pt idx="724">
                  <c:v>182.42</c:v>
                </c:pt>
                <c:pt idx="725">
                  <c:v>182.42</c:v>
                </c:pt>
                <c:pt idx="726">
                  <c:v>112.4</c:v>
                </c:pt>
                <c:pt idx="727">
                  <c:v>198.92</c:v>
                </c:pt>
                <c:pt idx="728">
                  <c:v>202.15</c:v>
                </c:pt>
                <c:pt idx="729">
                  <c:v>202.65</c:v>
                </c:pt>
                <c:pt idx="730">
                  <c:v>199.15</c:v>
                </c:pt>
                <c:pt idx="731">
                  <c:v>199.15</c:v>
                </c:pt>
                <c:pt idx="732">
                  <c:v>199.15</c:v>
                </c:pt>
                <c:pt idx="733">
                  <c:v>261.87</c:v>
                </c:pt>
                <c:pt idx="734">
                  <c:v>171.87</c:v>
                </c:pt>
                <c:pt idx="735">
                  <c:v>171.43</c:v>
                </c:pt>
                <c:pt idx="736">
                  <c:v>169.15</c:v>
                </c:pt>
                <c:pt idx="737">
                  <c:v>157.63999999999999</c:v>
                </c:pt>
                <c:pt idx="738">
                  <c:v>157.63999999999999</c:v>
                </c:pt>
                <c:pt idx="739">
                  <c:v>157.63999999999999</c:v>
                </c:pt>
                <c:pt idx="740">
                  <c:v>128.01</c:v>
                </c:pt>
                <c:pt idx="741">
                  <c:v>124.59</c:v>
                </c:pt>
                <c:pt idx="742">
                  <c:v>112.75</c:v>
                </c:pt>
                <c:pt idx="743">
                  <c:v>98.8</c:v>
                </c:pt>
                <c:pt idx="744">
                  <c:v>85.06</c:v>
                </c:pt>
                <c:pt idx="745">
                  <c:v>85.06</c:v>
                </c:pt>
                <c:pt idx="746">
                  <c:v>85.06</c:v>
                </c:pt>
                <c:pt idx="747">
                  <c:v>67.75</c:v>
                </c:pt>
                <c:pt idx="748">
                  <c:v>56.57</c:v>
                </c:pt>
                <c:pt idx="749">
                  <c:v>48.11</c:v>
                </c:pt>
                <c:pt idx="750">
                  <c:v>44.21</c:v>
                </c:pt>
                <c:pt idx="751">
                  <c:v>42.34</c:v>
                </c:pt>
                <c:pt idx="752">
                  <c:v>42.34</c:v>
                </c:pt>
                <c:pt idx="753">
                  <c:v>42.34</c:v>
                </c:pt>
                <c:pt idx="754">
                  <c:v>35.450000000000003</c:v>
                </c:pt>
                <c:pt idx="755">
                  <c:v>31.36</c:v>
                </c:pt>
                <c:pt idx="756">
                  <c:v>29.17</c:v>
                </c:pt>
                <c:pt idx="757">
                  <c:v>27.42</c:v>
                </c:pt>
                <c:pt idx="758">
                  <c:v>26.01</c:v>
                </c:pt>
                <c:pt idx="759">
                  <c:v>26.01</c:v>
                </c:pt>
                <c:pt idx="760">
                  <c:v>26.01</c:v>
                </c:pt>
                <c:pt idx="761">
                  <c:v>17.13</c:v>
                </c:pt>
                <c:pt idx="762">
                  <c:v>20.350000000000001</c:v>
                </c:pt>
                <c:pt idx="763">
                  <c:v>18.559999999999999</c:v>
                </c:pt>
                <c:pt idx="764">
                  <c:v>18.22</c:v>
                </c:pt>
                <c:pt idx="765">
                  <c:v>21.02</c:v>
                </c:pt>
                <c:pt idx="766">
                  <c:v>21.02</c:v>
                </c:pt>
                <c:pt idx="767">
                  <c:v>21.02</c:v>
                </c:pt>
                <c:pt idx="768">
                  <c:v>24.49</c:v>
                </c:pt>
                <c:pt idx="769">
                  <c:v>19.43</c:v>
                </c:pt>
                <c:pt idx="770">
                  <c:v>18.54</c:v>
                </c:pt>
                <c:pt idx="771">
                  <c:v>16.63</c:v>
                </c:pt>
                <c:pt idx="772">
                  <c:v>11.18</c:v>
                </c:pt>
                <c:pt idx="773">
                  <c:v>11.18</c:v>
                </c:pt>
                <c:pt idx="774">
                  <c:v>11.18</c:v>
                </c:pt>
                <c:pt idx="775">
                  <c:v>10.35</c:v>
                </c:pt>
                <c:pt idx="776">
                  <c:v>9.6199999999999992</c:v>
                </c:pt>
                <c:pt idx="777">
                  <c:v>8.99</c:v>
                </c:pt>
                <c:pt idx="778">
                  <c:v>8.7100000000000009</c:v>
                </c:pt>
                <c:pt idx="779">
                  <c:v>8.4600000000000009</c:v>
                </c:pt>
                <c:pt idx="780">
                  <c:v>8.4600000000000009</c:v>
                </c:pt>
                <c:pt idx="781">
                  <c:v>8.4600000000000009</c:v>
                </c:pt>
                <c:pt idx="782">
                  <c:v>8.02</c:v>
                </c:pt>
                <c:pt idx="783">
                  <c:v>8.01</c:v>
                </c:pt>
                <c:pt idx="784">
                  <c:v>7.92</c:v>
                </c:pt>
                <c:pt idx="785">
                  <c:v>7.87</c:v>
                </c:pt>
                <c:pt idx="786">
                  <c:v>8.27</c:v>
                </c:pt>
                <c:pt idx="787">
                  <c:v>8.27</c:v>
                </c:pt>
                <c:pt idx="788">
                  <c:v>8.27</c:v>
                </c:pt>
                <c:pt idx="789">
                  <c:v>8.51</c:v>
                </c:pt>
                <c:pt idx="790">
                  <c:v>8.51</c:v>
                </c:pt>
                <c:pt idx="791">
                  <c:v>8.43</c:v>
                </c:pt>
                <c:pt idx="792">
                  <c:v>8.59</c:v>
                </c:pt>
                <c:pt idx="793">
                  <c:v>8.0299999999999994</c:v>
                </c:pt>
                <c:pt idx="794">
                  <c:v>8.0299999999999994</c:v>
                </c:pt>
                <c:pt idx="795">
                  <c:v>8.0299999999999994</c:v>
                </c:pt>
                <c:pt idx="796">
                  <c:v>7.64</c:v>
                </c:pt>
                <c:pt idx="797">
                  <c:v>7.48</c:v>
                </c:pt>
                <c:pt idx="798">
                  <c:v>7.56</c:v>
                </c:pt>
                <c:pt idx="799">
                  <c:v>7.52</c:v>
                </c:pt>
                <c:pt idx="800">
                  <c:v>7.7</c:v>
                </c:pt>
                <c:pt idx="801">
                  <c:v>7.7</c:v>
                </c:pt>
                <c:pt idx="802">
                  <c:v>7.7</c:v>
                </c:pt>
                <c:pt idx="803">
                  <c:v>5.64</c:v>
                </c:pt>
                <c:pt idx="804">
                  <c:v>4.3099999999999996</c:v>
                </c:pt>
                <c:pt idx="805">
                  <c:v>8.16</c:v>
                </c:pt>
                <c:pt idx="806">
                  <c:v>6.72</c:v>
                </c:pt>
                <c:pt idx="807">
                  <c:v>5.34</c:v>
                </c:pt>
                <c:pt idx="808">
                  <c:v>5.34</c:v>
                </c:pt>
                <c:pt idx="809">
                  <c:v>5.34</c:v>
                </c:pt>
                <c:pt idx="810">
                  <c:v>5.34</c:v>
                </c:pt>
                <c:pt idx="811">
                  <c:v>5.34</c:v>
                </c:pt>
                <c:pt idx="812">
                  <c:v>10.97</c:v>
                </c:pt>
                <c:pt idx="813">
                  <c:v>10.97</c:v>
                </c:pt>
                <c:pt idx="814">
                  <c:v>10.97</c:v>
                </c:pt>
                <c:pt idx="815">
                  <c:v>10.97</c:v>
                </c:pt>
                <c:pt idx="816">
                  <c:v>10.97</c:v>
                </c:pt>
                <c:pt idx="817">
                  <c:v>10.97</c:v>
                </c:pt>
                <c:pt idx="818">
                  <c:v>10.97</c:v>
                </c:pt>
                <c:pt idx="819">
                  <c:v>14.88</c:v>
                </c:pt>
                <c:pt idx="820">
                  <c:v>14.88</c:v>
                </c:pt>
                <c:pt idx="821">
                  <c:v>14.88</c:v>
                </c:pt>
                <c:pt idx="822">
                  <c:v>14.88</c:v>
                </c:pt>
                <c:pt idx="823">
                  <c:v>14.88</c:v>
                </c:pt>
                <c:pt idx="824">
                  <c:v>14.88</c:v>
                </c:pt>
                <c:pt idx="825">
                  <c:v>14.88</c:v>
                </c:pt>
                <c:pt idx="826">
                  <c:v>20.57</c:v>
                </c:pt>
                <c:pt idx="827">
                  <c:v>20.57</c:v>
                </c:pt>
                <c:pt idx="828">
                  <c:v>20.57</c:v>
                </c:pt>
                <c:pt idx="829">
                  <c:v>20.57</c:v>
                </c:pt>
                <c:pt idx="830">
                  <c:v>20.57</c:v>
                </c:pt>
                <c:pt idx="831">
                  <c:v>20.57</c:v>
                </c:pt>
                <c:pt idx="832">
                  <c:v>20.57</c:v>
                </c:pt>
                <c:pt idx="833">
                  <c:v>26.91</c:v>
                </c:pt>
                <c:pt idx="834">
                  <c:v>26.91</c:v>
                </c:pt>
                <c:pt idx="835">
                  <c:v>26.91</c:v>
                </c:pt>
                <c:pt idx="836">
                  <c:v>26.91</c:v>
                </c:pt>
                <c:pt idx="837">
                  <c:v>26.91</c:v>
                </c:pt>
                <c:pt idx="838">
                  <c:v>26.91</c:v>
                </c:pt>
                <c:pt idx="839">
                  <c:v>26.91</c:v>
                </c:pt>
                <c:pt idx="840">
                  <c:v>39.36</c:v>
                </c:pt>
                <c:pt idx="841">
                  <c:v>39.36</c:v>
                </c:pt>
                <c:pt idx="842">
                  <c:v>39.36</c:v>
                </c:pt>
                <c:pt idx="843">
                  <c:v>39.36</c:v>
                </c:pt>
                <c:pt idx="844">
                  <c:v>39.36</c:v>
                </c:pt>
                <c:pt idx="845">
                  <c:v>39.36</c:v>
                </c:pt>
                <c:pt idx="846">
                  <c:v>39.36</c:v>
                </c:pt>
                <c:pt idx="847">
                  <c:v>41.58</c:v>
                </c:pt>
                <c:pt idx="848">
                  <c:v>41.58</c:v>
                </c:pt>
                <c:pt idx="849">
                  <c:v>41.58</c:v>
                </c:pt>
                <c:pt idx="850">
                  <c:v>41.58</c:v>
                </c:pt>
                <c:pt idx="851">
                  <c:v>41.58</c:v>
                </c:pt>
                <c:pt idx="852">
                  <c:v>41.58</c:v>
                </c:pt>
                <c:pt idx="853">
                  <c:v>41.58</c:v>
                </c:pt>
                <c:pt idx="854">
                  <c:v>36.89</c:v>
                </c:pt>
                <c:pt idx="855">
                  <c:v>36.89</c:v>
                </c:pt>
                <c:pt idx="856">
                  <c:v>36.89</c:v>
                </c:pt>
                <c:pt idx="857">
                  <c:v>36.89</c:v>
                </c:pt>
                <c:pt idx="858">
                  <c:v>36.89</c:v>
                </c:pt>
                <c:pt idx="859">
                  <c:v>36.89</c:v>
                </c:pt>
                <c:pt idx="860">
                  <c:v>36.89</c:v>
                </c:pt>
                <c:pt idx="861">
                  <c:v>27.75</c:v>
                </c:pt>
                <c:pt idx="862">
                  <c:v>27.75</c:v>
                </c:pt>
                <c:pt idx="863">
                  <c:v>27.75</c:v>
                </c:pt>
                <c:pt idx="864">
                  <c:v>27.75</c:v>
                </c:pt>
                <c:pt idx="865">
                  <c:v>27.75</c:v>
                </c:pt>
                <c:pt idx="866">
                  <c:v>27.75</c:v>
                </c:pt>
                <c:pt idx="867">
                  <c:v>27.75</c:v>
                </c:pt>
                <c:pt idx="868">
                  <c:v>26.22</c:v>
                </c:pt>
                <c:pt idx="869">
                  <c:v>26.22</c:v>
                </c:pt>
                <c:pt idx="870">
                  <c:v>26.22</c:v>
                </c:pt>
                <c:pt idx="871">
                  <c:v>26.22</c:v>
                </c:pt>
                <c:pt idx="872">
                  <c:v>26.22</c:v>
                </c:pt>
                <c:pt idx="873">
                  <c:v>26.22</c:v>
                </c:pt>
                <c:pt idx="874">
                  <c:v>26.22</c:v>
                </c:pt>
                <c:pt idx="875">
                  <c:v>22.13</c:v>
                </c:pt>
                <c:pt idx="876">
                  <c:v>22.13</c:v>
                </c:pt>
                <c:pt idx="877">
                  <c:v>22.13</c:v>
                </c:pt>
                <c:pt idx="878">
                  <c:v>22.13</c:v>
                </c:pt>
                <c:pt idx="879">
                  <c:v>22.13</c:v>
                </c:pt>
                <c:pt idx="880">
                  <c:v>22.13</c:v>
                </c:pt>
                <c:pt idx="881">
                  <c:v>37.31</c:v>
                </c:pt>
                <c:pt idx="882">
                  <c:v>15.17</c:v>
                </c:pt>
                <c:pt idx="883">
                  <c:v>15.17</c:v>
                </c:pt>
                <c:pt idx="884">
                  <c:v>15.17</c:v>
                </c:pt>
                <c:pt idx="885">
                  <c:v>15.17</c:v>
                </c:pt>
                <c:pt idx="886">
                  <c:v>15.17</c:v>
                </c:pt>
                <c:pt idx="887">
                  <c:v>15.17</c:v>
                </c:pt>
                <c:pt idx="888">
                  <c:v>20.39</c:v>
                </c:pt>
                <c:pt idx="889">
                  <c:v>20.39</c:v>
                </c:pt>
                <c:pt idx="890">
                  <c:v>20.39</c:v>
                </c:pt>
                <c:pt idx="891">
                  <c:v>20.39</c:v>
                </c:pt>
                <c:pt idx="892">
                  <c:v>20.39</c:v>
                </c:pt>
                <c:pt idx="893">
                  <c:v>20.39</c:v>
                </c:pt>
                <c:pt idx="894">
                  <c:v>20.39</c:v>
                </c:pt>
                <c:pt idx="895">
                  <c:v>18.61</c:v>
                </c:pt>
                <c:pt idx="896">
                  <c:v>18.61</c:v>
                </c:pt>
                <c:pt idx="897">
                  <c:v>18.61</c:v>
                </c:pt>
                <c:pt idx="898">
                  <c:v>18.61</c:v>
                </c:pt>
                <c:pt idx="899">
                  <c:v>18.61</c:v>
                </c:pt>
                <c:pt idx="900">
                  <c:v>18.61</c:v>
                </c:pt>
                <c:pt idx="901">
                  <c:v>18.61</c:v>
                </c:pt>
                <c:pt idx="902">
                  <c:v>23.7</c:v>
                </c:pt>
                <c:pt idx="903">
                  <c:v>23.7</c:v>
                </c:pt>
                <c:pt idx="904">
                  <c:v>23.7</c:v>
                </c:pt>
                <c:pt idx="905">
                  <c:v>23.7</c:v>
                </c:pt>
                <c:pt idx="906">
                  <c:v>23.7</c:v>
                </c:pt>
                <c:pt idx="907">
                  <c:v>23.7</c:v>
                </c:pt>
                <c:pt idx="908">
                  <c:v>23.7</c:v>
                </c:pt>
                <c:pt idx="909">
                  <c:v>23.36</c:v>
                </c:pt>
                <c:pt idx="910">
                  <c:v>23.36</c:v>
                </c:pt>
                <c:pt idx="911">
                  <c:v>23.36</c:v>
                </c:pt>
                <c:pt idx="912">
                  <c:v>23.36</c:v>
                </c:pt>
                <c:pt idx="913">
                  <c:v>23.36</c:v>
                </c:pt>
                <c:pt idx="914">
                  <c:v>23.36</c:v>
                </c:pt>
                <c:pt idx="915">
                  <c:v>23.36</c:v>
                </c:pt>
                <c:pt idx="916">
                  <c:v>27.92</c:v>
                </c:pt>
                <c:pt idx="917">
                  <c:v>27.92</c:v>
                </c:pt>
                <c:pt idx="918">
                  <c:v>27.92</c:v>
                </c:pt>
                <c:pt idx="919">
                  <c:v>27.92</c:v>
                </c:pt>
                <c:pt idx="920">
                  <c:v>27.92</c:v>
                </c:pt>
                <c:pt idx="921">
                  <c:v>27.92</c:v>
                </c:pt>
                <c:pt idx="922">
                  <c:v>27.92</c:v>
                </c:pt>
                <c:pt idx="923">
                  <c:v>28.65</c:v>
                </c:pt>
                <c:pt idx="924">
                  <c:v>28.65</c:v>
                </c:pt>
                <c:pt idx="925">
                  <c:v>28.65</c:v>
                </c:pt>
                <c:pt idx="926">
                  <c:v>28.65</c:v>
                </c:pt>
                <c:pt idx="927">
                  <c:v>28.65</c:v>
                </c:pt>
                <c:pt idx="928">
                  <c:v>28.65</c:v>
                </c:pt>
                <c:pt idx="929">
                  <c:v>28.65</c:v>
                </c:pt>
                <c:pt idx="930">
                  <c:v>22.92</c:v>
                </c:pt>
                <c:pt idx="931">
                  <c:v>22.92</c:v>
                </c:pt>
                <c:pt idx="932">
                  <c:v>22.92</c:v>
                </c:pt>
                <c:pt idx="933">
                  <c:v>22.92</c:v>
                </c:pt>
                <c:pt idx="934">
                  <c:v>22.92</c:v>
                </c:pt>
                <c:pt idx="935">
                  <c:v>22.92</c:v>
                </c:pt>
                <c:pt idx="936">
                  <c:v>22.92</c:v>
                </c:pt>
                <c:pt idx="937">
                  <c:v>32.909999999999997</c:v>
                </c:pt>
                <c:pt idx="938">
                  <c:v>32.909999999999997</c:v>
                </c:pt>
                <c:pt idx="939">
                  <c:v>32.909999999999997</c:v>
                </c:pt>
                <c:pt idx="940">
                  <c:v>32.909999999999997</c:v>
                </c:pt>
                <c:pt idx="941">
                  <c:v>32.909999999999997</c:v>
                </c:pt>
                <c:pt idx="942">
                  <c:v>32.909999999999997</c:v>
                </c:pt>
                <c:pt idx="943">
                  <c:v>32.909999999999997</c:v>
                </c:pt>
                <c:pt idx="944">
                  <c:v>27.58</c:v>
                </c:pt>
                <c:pt idx="945">
                  <c:v>27.58</c:v>
                </c:pt>
                <c:pt idx="946">
                  <c:v>27.58</c:v>
                </c:pt>
                <c:pt idx="947">
                  <c:v>27.58</c:v>
                </c:pt>
                <c:pt idx="948">
                  <c:v>27.58</c:v>
                </c:pt>
                <c:pt idx="949">
                  <c:v>27.58</c:v>
                </c:pt>
                <c:pt idx="950">
                  <c:v>27.58</c:v>
                </c:pt>
                <c:pt idx="951">
                  <c:v>27.21</c:v>
                </c:pt>
                <c:pt idx="952">
                  <c:v>27.21</c:v>
                </c:pt>
                <c:pt idx="953">
                  <c:v>27.21</c:v>
                </c:pt>
                <c:pt idx="954">
                  <c:v>27.21</c:v>
                </c:pt>
                <c:pt idx="955">
                  <c:v>27.21</c:v>
                </c:pt>
                <c:pt idx="956">
                  <c:v>27.21</c:v>
                </c:pt>
                <c:pt idx="957">
                  <c:v>27.21</c:v>
                </c:pt>
                <c:pt idx="958">
                  <c:v>22.52</c:v>
                </c:pt>
                <c:pt idx="959">
                  <c:v>22.52</c:v>
                </c:pt>
                <c:pt idx="960">
                  <c:v>22.52</c:v>
                </c:pt>
                <c:pt idx="961">
                  <c:v>22.52</c:v>
                </c:pt>
                <c:pt idx="962">
                  <c:v>22.52</c:v>
                </c:pt>
                <c:pt idx="963">
                  <c:v>22.52</c:v>
                </c:pt>
                <c:pt idx="964">
                  <c:v>22.52</c:v>
                </c:pt>
                <c:pt idx="965">
                  <c:v>26.11</c:v>
                </c:pt>
                <c:pt idx="966">
                  <c:v>26.11</c:v>
                </c:pt>
                <c:pt idx="967">
                  <c:v>26.11</c:v>
                </c:pt>
                <c:pt idx="968">
                  <c:v>26.11</c:v>
                </c:pt>
                <c:pt idx="969">
                  <c:v>26.11</c:v>
                </c:pt>
                <c:pt idx="970">
                  <c:v>26.11</c:v>
                </c:pt>
                <c:pt idx="971">
                  <c:v>26.11</c:v>
                </c:pt>
                <c:pt idx="972">
                  <c:v>24.01</c:v>
                </c:pt>
                <c:pt idx="973">
                  <c:v>24.01</c:v>
                </c:pt>
                <c:pt idx="974">
                  <c:v>24.01</c:v>
                </c:pt>
                <c:pt idx="975">
                  <c:v>24.01</c:v>
                </c:pt>
                <c:pt idx="976">
                  <c:v>24.01</c:v>
                </c:pt>
                <c:pt idx="977">
                  <c:v>24.01</c:v>
                </c:pt>
                <c:pt idx="978">
                  <c:v>24.01</c:v>
                </c:pt>
                <c:pt idx="979">
                  <c:v>20.85</c:v>
                </c:pt>
                <c:pt idx="980">
                  <c:v>20.85</c:v>
                </c:pt>
                <c:pt idx="981">
                  <c:v>20.85</c:v>
                </c:pt>
                <c:pt idx="982">
                  <c:v>20.85</c:v>
                </c:pt>
                <c:pt idx="983">
                  <c:v>20.85</c:v>
                </c:pt>
                <c:pt idx="984">
                  <c:v>20.85</c:v>
                </c:pt>
                <c:pt idx="985">
                  <c:v>20.85</c:v>
                </c:pt>
                <c:pt idx="986">
                  <c:v>18.3</c:v>
                </c:pt>
                <c:pt idx="987">
                  <c:v>18.3</c:v>
                </c:pt>
                <c:pt idx="988">
                  <c:v>18.3</c:v>
                </c:pt>
                <c:pt idx="989">
                  <c:v>18.3</c:v>
                </c:pt>
                <c:pt idx="990">
                  <c:v>18.3</c:v>
                </c:pt>
                <c:pt idx="991">
                  <c:v>18.3</c:v>
                </c:pt>
                <c:pt idx="992">
                  <c:v>18.3</c:v>
                </c:pt>
                <c:pt idx="993">
                  <c:v>17.82</c:v>
                </c:pt>
                <c:pt idx="994">
                  <c:v>17.82</c:v>
                </c:pt>
                <c:pt idx="995">
                  <c:v>17.82</c:v>
                </c:pt>
                <c:pt idx="996">
                  <c:v>17.82</c:v>
                </c:pt>
                <c:pt idx="997">
                  <c:v>17.82</c:v>
                </c:pt>
                <c:pt idx="998">
                  <c:v>17.82</c:v>
                </c:pt>
                <c:pt idx="999">
                  <c:v>17.82</c:v>
                </c:pt>
                <c:pt idx="1000">
                  <c:v>17.63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63D7-423E-8E18-9CB8EB2D8AA0}"/>
            </c:ext>
          </c:extLst>
        </c:ser>
        <c:ser>
          <c:idx val="23"/>
          <c:order val="23"/>
          <c:tx>
            <c:strRef>
              <c:f>COVID_practice_2a!$Y$1</c:f>
              <c:strCache>
                <c:ptCount val="1"/>
                <c:pt idx="0">
                  <c:v>MN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COVID_practice_2a!$Y$2:$Y$1002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0.02</c:v>
                </c:pt>
                <c:pt idx="51">
                  <c:v>0.02</c:v>
                </c:pt>
                <c:pt idx="52">
                  <c:v>0.02</c:v>
                </c:pt>
                <c:pt idx="53">
                  <c:v>0.12</c:v>
                </c:pt>
                <c:pt idx="54">
                  <c:v>0.14000000000000001</c:v>
                </c:pt>
                <c:pt idx="55">
                  <c:v>0.18</c:v>
                </c:pt>
                <c:pt idx="56">
                  <c:v>0.21</c:v>
                </c:pt>
                <c:pt idx="57">
                  <c:v>0.26</c:v>
                </c:pt>
                <c:pt idx="58">
                  <c:v>0.25</c:v>
                </c:pt>
                <c:pt idx="59">
                  <c:v>0.3</c:v>
                </c:pt>
                <c:pt idx="60">
                  <c:v>0.46</c:v>
                </c:pt>
                <c:pt idx="61">
                  <c:v>0.49</c:v>
                </c:pt>
                <c:pt idx="62">
                  <c:v>0.53</c:v>
                </c:pt>
                <c:pt idx="63">
                  <c:v>0.63</c:v>
                </c:pt>
                <c:pt idx="64">
                  <c:v>0.7</c:v>
                </c:pt>
                <c:pt idx="65">
                  <c:v>0.7</c:v>
                </c:pt>
                <c:pt idx="66">
                  <c:v>0.75</c:v>
                </c:pt>
                <c:pt idx="67">
                  <c:v>0.84</c:v>
                </c:pt>
                <c:pt idx="68">
                  <c:v>0.77</c:v>
                </c:pt>
                <c:pt idx="69">
                  <c:v>1</c:v>
                </c:pt>
                <c:pt idx="70">
                  <c:v>0.98</c:v>
                </c:pt>
                <c:pt idx="71">
                  <c:v>0.96</c:v>
                </c:pt>
                <c:pt idx="72">
                  <c:v>0.96</c:v>
                </c:pt>
                <c:pt idx="73">
                  <c:v>1.05</c:v>
                </c:pt>
                <c:pt idx="74">
                  <c:v>1.02</c:v>
                </c:pt>
                <c:pt idx="75">
                  <c:v>1.23</c:v>
                </c:pt>
                <c:pt idx="76">
                  <c:v>1.1599999999999999</c:v>
                </c:pt>
                <c:pt idx="77">
                  <c:v>1.24</c:v>
                </c:pt>
                <c:pt idx="78">
                  <c:v>1.37</c:v>
                </c:pt>
                <c:pt idx="79">
                  <c:v>1.37</c:v>
                </c:pt>
                <c:pt idx="80">
                  <c:v>1.61</c:v>
                </c:pt>
                <c:pt idx="81">
                  <c:v>1.58</c:v>
                </c:pt>
                <c:pt idx="82">
                  <c:v>1.56</c:v>
                </c:pt>
                <c:pt idx="83">
                  <c:v>1.63</c:v>
                </c:pt>
                <c:pt idx="84">
                  <c:v>1.54</c:v>
                </c:pt>
                <c:pt idx="85">
                  <c:v>1.68</c:v>
                </c:pt>
                <c:pt idx="86">
                  <c:v>2.08</c:v>
                </c:pt>
                <c:pt idx="87">
                  <c:v>1.73</c:v>
                </c:pt>
                <c:pt idx="88">
                  <c:v>2.12</c:v>
                </c:pt>
                <c:pt idx="89">
                  <c:v>2.17</c:v>
                </c:pt>
                <c:pt idx="90">
                  <c:v>2.2799999999999998</c:v>
                </c:pt>
                <c:pt idx="91">
                  <c:v>2.14</c:v>
                </c:pt>
                <c:pt idx="92">
                  <c:v>2.92</c:v>
                </c:pt>
                <c:pt idx="93">
                  <c:v>2.52</c:v>
                </c:pt>
                <c:pt idx="94">
                  <c:v>3.08</c:v>
                </c:pt>
                <c:pt idx="95">
                  <c:v>2.82</c:v>
                </c:pt>
                <c:pt idx="96">
                  <c:v>4.03</c:v>
                </c:pt>
                <c:pt idx="97">
                  <c:v>4.8</c:v>
                </c:pt>
                <c:pt idx="98">
                  <c:v>6.04</c:v>
                </c:pt>
                <c:pt idx="99">
                  <c:v>4.87</c:v>
                </c:pt>
                <c:pt idx="100">
                  <c:v>6.36</c:v>
                </c:pt>
                <c:pt idx="101">
                  <c:v>6.95</c:v>
                </c:pt>
                <c:pt idx="102">
                  <c:v>9.09</c:v>
                </c:pt>
                <c:pt idx="103">
                  <c:v>7.63</c:v>
                </c:pt>
                <c:pt idx="104">
                  <c:v>8.02</c:v>
                </c:pt>
                <c:pt idx="105">
                  <c:v>8.6</c:v>
                </c:pt>
                <c:pt idx="106">
                  <c:v>12.38</c:v>
                </c:pt>
                <c:pt idx="107">
                  <c:v>10.89</c:v>
                </c:pt>
                <c:pt idx="108">
                  <c:v>12.61</c:v>
                </c:pt>
                <c:pt idx="109">
                  <c:v>10.09</c:v>
                </c:pt>
                <c:pt idx="110">
                  <c:v>11.42</c:v>
                </c:pt>
                <c:pt idx="111">
                  <c:v>12.66</c:v>
                </c:pt>
                <c:pt idx="112">
                  <c:v>10.84</c:v>
                </c:pt>
                <c:pt idx="113">
                  <c:v>10.38</c:v>
                </c:pt>
                <c:pt idx="114">
                  <c:v>10.38</c:v>
                </c:pt>
                <c:pt idx="115">
                  <c:v>11</c:v>
                </c:pt>
                <c:pt idx="116">
                  <c:v>12.75</c:v>
                </c:pt>
                <c:pt idx="117">
                  <c:v>13.08</c:v>
                </c:pt>
                <c:pt idx="118">
                  <c:v>11.89</c:v>
                </c:pt>
                <c:pt idx="119">
                  <c:v>11.89</c:v>
                </c:pt>
                <c:pt idx="120">
                  <c:v>11.91</c:v>
                </c:pt>
                <c:pt idx="121">
                  <c:v>14.01</c:v>
                </c:pt>
                <c:pt idx="122">
                  <c:v>10.44</c:v>
                </c:pt>
                <c:pt idx="123">
                  <c:v>10.51</c:v>
                </c:pt>
                <c:pt idx="124">
                  <c:v>12.33</c:v>
                </c:pt>
                <c:pt idx="125">
                  <c:v>11.98</c:v>
                </c:pt>
                <c:pt idx="126">
                  <c:v>11.98</c:v>
                </c:pt>
                <c:pt idx="127">
                  <c:v>11.31</c:v>
                </c:pt>
                <c:pt idx="128">
                  <c:v>9.2100000000000009</c:v>
                </c:pt>
                <c:pt idx="129">
                  <c:v>12.52</c:v>
                </c:pt>
                <c:pt idx="130">
                  <c:v>11.59</c:v>
                </c:pt>
                <c:pt idx="131">
                  <c:v>8.1199999999999992</c:v>
                </c:pt>
                <c:pt idx="132">
                  <c:v>7.6</c:v>
                </c:pt>
                <c:pt idx="133">
                  <c:v>8.51</c:v>
                </c:pt>
                <c:pt idx="134">
                  <c:v>6.85</c:v>
                </c:pt>
                <c:pt idx="135">
                  <c:v>9.93</c:v>
                </c:pt>
                <c:pt idx="136">
                  <c:v>7.58</c:v>
                </c:pt>
                <c:pt idx="137">
                  <c:v>7.53</c:v>
                </c:pt>
                <c:pt idx="138">
                  <c:v>8.2799999999999994</c:v>
                </c:pt>
                <c:pt idx="139">
                  <c:v>8.4</c:v>
                </c:pt>
                <c:pt idx="140">
                  <c:v>8.61</c:v>
                </c:pt>
                <c:pt idx="141">
                  <c:v>7.6</c:v>
                </c:pt>
                <c:pt idx="142">
                  <c:v>5.73</c:v>
                </c:pt>
                <c:pt idx="143">
                  <c:v>5.71</c:v>
                </c:pt>
                <c:pt idx="144">
                  <c:v>6.16</c:v>
                </c:pt>
                <c:pt idx="145">
                  <c:v>5.9</c:v>
                </c:pt>
                <c:pt idx="146">
                  <c:v>6.06</c:v>
                </c:pt>
                <c:pt idx="147">
                  <c:v>4.9400000000000004</c:v>
                </c:pt>
                <c:pt idx="148">
                  <c:v>5.9</c:v>
                </c:pt>
                <c:pt idx="149">
                  <c:v>6.67</c:v>
                </c:pt>
                <c:pt idx="150">
                  <c:v>6.86</c:v>
                </c:pt>
                <c:pt idx="151">
                  <c:v>6.34</c:v>
                </c:pt>
                <c:pt idx="152">
                  <c:v>6.46</c:v>
                </c:pt>
                <c:pt idx="153">
                  <c:v>6.16</c:v>
                </c:pt>
                <c:pt idx="154">
                  <c:v>6.16</c:v>
                </c:pt>
                <c:pt idx="155">
                  <c:v>7.35</c:v>
                </c:pt>
                <c:pt idx="156">
                  <c:v>5.38</c:v>
                </c:pt>
                <c:pt idx="157">
                  <c:v>6.57</c:v>
                </c:pt>
                <c:pt idx="158">
                  <c:v>5.8</c:v>
                </c:pt>
                <c:pt idx="159">
                  <c:v>5.97</c:v>
                </c:pt>
                <c:pt idx="160">
                  <c:v>7.37</c:v>
                </c:pt>
                <c:pt idx="161">
                  <c:v>8.61</c:v>
                </c:pt>
                <c:pt idx="162">
                  <c:v>7.51</c:v>
                </c:pt>
                <c:pt idx="163">
                  <c:v>7.51</c:v>
                </c:pt>
                <c:pt idx="164">
                  <c:v>6.46</c:v>
                </c:pt>
                <c:pt idx="165">
                  <c:v>7.55</c:v>
                </c:pt>
                <c:pt idx="166">
                  <c:v>8.18</c:v>
                </c:pt>
                <c:pt idx="167">
                  <c:v>6.04</c:v>
                </c:pt>
                <c:pt idx="168">
                  <c:v>7.32</c:v>
                </c:pt>
                <c:pt idx="169">
                  <c:v>7.86</c:v>
                </c:pt>
                <c:pt idx="170">
                  <c:v>9.86</c:v>
                </c:pt>
                <c:pt idx="171">
                  <c:v>8.58</c:v>
                </c:pt>
                <c:pt idx="172">
                  <c:v>10.51</c:v>
                </c:pt>
                <c:pt idx="173">
                  <c:v>10.09</c:v>
                </c:pt>
                <c:pt idx="174">
                  <c:v>10.09</c:v>
                </c:pt>
                <c:pt idx="175">
                  <c:v>10.52</c:v>
                </c:pt>
                <c:pt idx="176">
                  <c:v>10.61</c:v>
                </c:pt>
                <c:pt idx="177">
                  <c:v>9.75</c:v>
                </c:pt>
                <c:pt idx="178">
                  <c:v>11.57</c:v>
                </c:pt>
                <c:pt idx="179">
                  <c:v>8.58</c:v>
                </c:pt>
                <c:pt idx="180">
                  <c:v>10.72</c:v>
                </c:pt>
                <c:pt idx="181">
                  <c:v>11.98</c:v>
                </c:pt>
                <c:pt idx="182">
                  <c:v>10.93</c:v>
                </c:pt>
                <c:pt idx="183">
                  <c:v>11.19</c:v>
                </c:pt>
                <c:pt idx="184">
                  <c:v>12.05</c:v>
                </c:pt>
                <c:pt idx="185">
                  <c:v>10.210000000000001</c:v>
                </c:pt>
                <c:pt idx="186">
                  <c:v>13.99</c:v>
                </c:pt>
                <c:pt idx="187">
                  <c:v>12.06</c:v>
                </c:pt>
                <c:pt idx="188">
                  <c:v>12.47</c:v>
                </c:pt>
                <c:pt idx="189">
                  <c:v>12.43</c:v>
                </c:pt>
                <c:pt idx="190">
                  <c:v>12.43</c:v>
                </c:pt>
                <c:pt idx="191">
                  <c:v>12.24</c:v>
                </c:pt>
                <c:pt idx="192">
                  <c:v>14.15</c:v>
                </c:pt>
                <c:pt idx="193">
                  <c:v>10.37</c:v>
                </c:pt>
                <c:pt idx="194">
                  <c:v>12.2</c:v>
                </c:pt>
                <c:pt idx="195">
                  <c:v>12.08</c:v>
                </c:pt>
                <c:pt idx="196">
                  <c:v>12.36</c:v>
                </c:pt>
                <c:pt idx="197">
                  <c:v>11.8</c:v>
                </c:pt>
                <c:pt idx="198">
                  <c:v>12.27</c:v>
                </c:pt>
                <c:pt idx="199">
                  <c:v>12.38</c:v>
                </c:pt>
                <c:pt idx="200">
                  <c:v>13.92</c:v>
                </c:pt>
                <c:pt idx="201">
                  <c:v>11.7</c:v>
                </c:pt>
                <c:pt idx="202">
                  <c:v>10.16</c:v>
                </c:pt>
                <c:pt idx="203">
                  <c:v>9.14</c:v>
                </c:pt>
                <c:pt idx="204">
                  <c:v>11.35</c:v>
                </c:pt>
                <c:pt idx="205">
                  <c:v>10.79</c:v>
                </c:pt>
                <c:pt idx="206">
                  <c:v>10.66</c:v>
                </c:pt>
                <c:pt idx="207">
                  <c:v>10.51</c:v>
                </c:pt>
                <c:pt idx="208">
                  <c:v>9.68</c:v>
                </c:pt>
                <c:pt idx="209">
                  <c:v>10.56</c:v>
                </c:pt>
                <c:pt idx="210">
                  <c:v>12.54</c:v>
                </c:pt>
                <c:pt idx="211">
                  <c:v>11.03</c:v>
                </c:pt>
                <c:pt idx="212">
                  <c:v>9.3000000000000007</c:v>
                </c:pt>
                <c:pt idx="213">
                  <c:v>11.05</c:v>
                </c:pt>
                <c:pt idx="214">
                  <c:v>11.45</c:v>
                </c:pt>
                <c:pt idx="215">
                  <c:v>12.48</c:v>
                </c:pt>
                <c:pt idx="216">
                  <c:v>12.94</c:v>
                </c:pt>
                <c:pt idx="217">
                  <c:v>12.71</c:v>
                </c:pt>
                <c:pt idx="218">
                  <c:v>12.76</c:v>
                </c:pt>
                <c:pt idx="219">
                  <c:v>12.76</c:v>
                </c:pt>
                <c:pt idx="220">
                  <c:v>14.08</c:v>
                </c:pt>
                <c:pt idx="221">
                  <c:v>13.92</c:v>
                </c:pt>
                <c:pt idx="222">
                  <c:v>12.89</c:v>
                </c:pt>
                <c:pt idx="223">
                  <c:v>14.62</c:v>
                </c:pt>
                <c:pt idx="224">
                  <c:v>11.73</c:v>
                </c:pt>
                <c:pt idx="225">
                  <c:v>14.32</c:v>
                </c:pt>
                <c:pt idx="226">
                  <c:v>14.32</c:v>
                </c:pt>
                <c:pt idx="227">
                  <c:v>13.43</c:v>
                </c:pt>
                <c:pt idx="228">
                  <c:v>13.39</c:v>
                </c:pt>
                <c:pt idx="229">
                  <c:v>14.36</c:v>
                </c:pt>
                <c:pt idx="230">
                  <c:v>11.96</c:v>
                </c:pt>
                <c:pt idx="231">
                  <c:v>12.9</c:v>
                </c:pt>
                <c:pt idx="232">
                  <c:v>8.2100000000000009</c:v>
                </c:pt>
                <c:pt idx="233">
                  <c:v>9.3699999999999992</c:v>
                </c:pt>
                <c:pt idx="234">
                  <c:v>9.31</c:v>
                </c:pt>
                <c:pt idx="235">
                  <c:v>9.31</c:v>
                </c:pt>
                <c:pt idx="236">
                  <c:v>9.35</c:v>
                </c:pt>
                <c:pt idx="237">
                  <c:v>8.6999999999999993</c:v>
                </c:pt>
                <c:pt idx="238">
                  <c:v>8.91</c:v>
                </c:pt>
                <c:pt idx="239">
                  <c:v>11.19</c:v>
                </c:pt>
                <c:pt idx="240">
                  <c:v>12.73</c:v>
                </c:pt>
                <c:pt idx="241">
                  <c:v>11.03</c:v>
                </c:pt>
                <c:pt idx="242">
                  <c:v>14.99</c:v>
                </c:pt>
                <c:pt idx="243">
                  <c:v>15.18</c:v>
                </c:pt>
                <c:pt idx="244">
                  <c:v>16.88</c:v>
                </c:pt>
                <c:pt idx="245">
                  <c:v>15.72</c:v>
                </c:pt>
                <c:pt idx="246">
                  <c:v>18.66</c:v>
                </c:pt>
                <c:pt idx="247">
                  <c:v>19.63</c:v>
                </c:pt>
                <c:pt idx="248">
                  <c:v>17.350000000000001</c:v>
                </c:pt>
                <c:pt idx="249">
                  <c:v>16.739999999999998</c:v>
                </c:pt>
                <c:pt idx="250">
                  <c:v>15.55</c:v>
                </c:pt>
                <c:pt idx="251">
                  <c:v>15.86</c:v>
                </c:pt>
                <c:pt idx="252">
                  <c:v>17.579999999999998</c:v>
                </c:pt>
                <c:pt idx="253">
                  <c:v>15.02</c:v>
                </c:pt>
                <c:pt idx="254">
                  <c:v>14.27</c:v>
                </c:pt>
                <c:pt idx="255">
                  <c:v>20.420000000000002</c:v>
                </c:pt>
                <c:pt idx="256">
                  <c:v>15.48</c:v>
                </c:pt>
                <c:pt idx="257">
                  <c:v>20.260000000000002</c:v>
                </c:pt>
                <c:pt idx="258">
                  <c:v>18.23</c:v>
                </c:pt>
                <c:pt idx="259">
                  <c:v>21.97</c:v>
                </c:pt>
                <c:pt idx="260">
                  <c:v>19.309999999999999</c:v>
                </c:pt>
                <c:pt idx="261">
                  <c:v>19.87</c:v>
                </c:pt>
                <c:pt idx="262">
                  <c:v>21.12</c:v>
                </c:pt>
                <c:pt idx="263">
                  <c:v>24.04</c:v>
                </c:pt>
                <c:pt idx="264">
                  <c:v>22.83</c:v>
                </c:pt>
                <c:pt idx="265">
                  <c:v>22.83</c:v>
                </c:pt>
                <c:pt idx="266">
                  <c:v>20.05</c:v>
                </c:pt>
                <c:pt idx="267">
                  <c:v>22.97</c:v>
                </c:pt>
                <c:pt idx="268">
                  <c:v>25.21</c:v>
                </c:pt>
                <c:pt idx="269">
                  <c:v>22.06</c:v>
                </c:pt>
                <c:pt idx="270">
                  <c:v>27.51</c:v>
                </c:pt>
                <c:pt idx="271">
                  <c:v>23.92</c:v>
                </c:pt>
                <c:pt idx="272">
                  <c:v>26.65</c:v>
                </c:pt>
                <c:pt idx="273">
                  <c:v>26.63</c:v>
                </c:pt>
                <c:pt idx="274">
                  <c:v>27.63</c:v>
                </c:pt>
                <c:pt idx="275">
                  <c:v>26.18</c:v>
                </c:pt>
                <c:pt idx="276">
                  <c:v>27.59</c:v>
                </c:pt>
                <c:pt idx="277">
                  <c:v>23.41</c:v>
                </c:pt>
                <c:pt idx="278">
                  <c:v>27.33</c:v>
                </c:pt>
                <c:pt idx="279">
                  <c:v>30.03</c:v>
                </c:pt>
                <c:pt idx="280">
                  <c:v>32.15</c:v>
                </c:pt>
                <c:pt idx="281">
                  <c:v>35.4</c:v>
                </c:pt>
                <c:pt idx="282">
                  <c:v>39.01</c:v>
                </c:pt>
                <c:pt idx="283">
                  <c:v>40.880000000000003</c:v>
                </c:pt>
                <c:pt idx="284">
                  <c:v>42.2</c:v>
                </c:pt>
                <c:pt idx="285">
                  <c:v>45.63</c:v>
                </c:pt>
                <c:pt idx="286">
                  <c:v>48.92</c:v>
                </c:pt>
                <c:pt idx="287">
                  <c:v>53.72</c:v>
                </c:pt>
                <c:pt idx="288">
                  <c:v>56.41</c:v>
                </c:pt>
                <c:pt idx="289">
                  <c:v>62.12</c:v>
                </c:pt>
                <c:pt idx="290">
                  <c:v>66.239999999999995</c:v>
                </c:pt>
                <c:pt idx="291">
                  <c:v>75.5</c:v>
                </c:pt>
                <c:pt idx="292">
                  <c:v>77.95</c:v>
                </c:pt>
                <c:pt idx="293">
                  <c:v>81.510000000000005</c:v>
                </c:pt>
                <c:pt idx="294">
                  <c:v>84.15</c:v>
                </c:pt>
                <c:pt idx="295">
                  <c:v>92.36</c:v>
                </c:pt>
                <c:pt idx="296">
                  <c:v>92.62</c:v>
                </c:pt>
                <c:pt idx="297">
                  <c:v>102.73</c:v>
                </c:pt>
                <c:pt idx="298">
                  <c:v>106.84</c:v>
                </c:pt>
                <c:pt idx="299">
                  <c:v>115.63</c:v>
                </c:pt>
                <c:pt idx="300">
                  <c:v>118.22</c:v>
                </c:pt>
                <c:pt idx="301">
                  <c:v>118.73</c:v>
                </c:pt>
                <c:pt idx="302">
                  <c:v>120.34</c:v>
                </c:pt>
                <c:pt idx="303">
                  <c:v>123.46</c:v>
                </c:pt>
                <c:pt idx="304">
                  <c:v>117.36</c:v>
                </c:pt>
                <c:pt idx="305">
                  <c:v>116.49</c:v>
                </c:pt>
                <c:pt idx="306">
                  <c:v>113.76</c:v>
                </c:pt>
                <c:pt idx="307">
                  <c:v>114.97</c:v>
                </c:pt>
                <c:pt idx="308">
                  <c:v>118.21</c:v>
                </c:pt>
                <c:pt idx="309">
                  <c:v>98.54</c:v>
                </c:pt>
                <c:pt idx="310">
                  <c:v>95.79</c:v>
                </c:pt>
                <c:pt idx="311">
                  <c:v>102.73</c:v>
                </c:pt>
                <c:pt idx="312">
                  <c:v>107.09</c:v>
                </c:pt>
                <c:pt idx="313">
                  <c:v>105.7</c:v>
                </c:pt>
                <c:pt idx="314">
                  <c:v>98.54</c:v>
                </c:pt>
                <c:pt idx="315">
                  <c:v>95.48</c:v>
                </c:pt>
                <c:pt idx="316">
                  <c:v>110.85</c:v>
                </c:pt>
                <c:pt idx="317">
                  <c:v>109.98</c:v>
                </c:pt>
                <c:pt idx="318">
                  <c:v>103.2</c:v>
                </c:pt>
                <c:pt idx="319">
                  <c:v>94.78</c:v>
                </c:pt>
                <c:pt idx="320">
                  <c:v>93.52</c:v>
                </c:pt>
                <c:pt idx="321">
                  <c:v>92.27</c:v>
                </c:pt>
                <c:pt idx="322">
                  <c:v>90.65</c:v>
                </c:pt>
                <c:pt idx="323">
                  <c:v>84.01</c:v>
                </c:pt>
                <c:pt idx="324">
                  <c:v>80.02</c:v>
                </c:pt>
                <c:pt idx="325">
                  <c:v>75.319999999999993</c:v>
                </c:pt>
                <c:pt idx="326">
                  <c:v>69.930000000000007</c:v>
                </c:pt>
                <c:pt idx="327">
                  <c:v>64.239999999999995</c:v>
                </c:pt>
                <c:pt idx="328">
                  <c:v>62.42</c:v>
                </c:pt>
                <c:pt idx="329">
                  <c:v>56.75</c:v>
                </c:pt>
                <c:pt idx="330">
                  <c:v>54.91</c:v>
                </c:pt>
                <c:pt idx="331">
                  <c:v>52.32</c:v>
                </c:pt>
                <c:pt idx="332">
                  <c:v>48.12</c:v>
                </c:pt>
                <c:pt idx="333">
                  <c:v>46.26</c:v>
                </c:pt>
                <c:pt idx="334">
                  <c:v>43.69</c:v>
                </c:pt>
                <c:pt idx="335">
                  <c:v>42.13</c:v>
                </c:pt>
                <c:pt idx="336">
                  <c:v>40.29</c:v>
                </c:pt>
                <c:pt idx="337">
                  <c:v>38.1</c:v>
                </c:pt>
                <c:pt idx="338">
                  <c:v>31.29</c:v>
                </c:pt>
                <c:pt idx="339">
                  <c:v>29.78</c:v>
                </c:pt>
                <c:pt idx="340">
                  <c:v>29.36</c:v>
                </c:pt>
                <c:pt idx="341">
                  <c:v>27.07</c:v>
                </c:pt>
                <c:pt idx="342">
                  <c:v>25.25</c:v>
                </c:pt>
                <c:pt idx="343">
                  <c:v>26.47</c:v>
                </c:pt>
                <c:pt idx="344">
                  <c:v>27.26</c:v>
                </c:pt>
                <c:pt idx="345">
                  <c:v>27.26</c:v>
                </c:pt>
                <c:pt idx="346">
                  <c:v>28.22</c:v>
                </c:pt>
                <c:pt idx="347">
                  <c:v>28.72</c:v>
                </c:pt>
                <c:pt idx="348">
                  <c:v>33.880000000000003</c:v>
                </c:pt>
                <c:pt idx="349">
                  <c:v>35.39</c:v>
                </c:pt>
                <c:pt idx="350">
                  <c:v>36.21</c:v>
                </c:pt>
                <c:pt idx="351">
                  <c:v>35.68</c:v>
                </c:pt>
                <c:pt idx="352">
                  <c:v>41.62</c:v>
                </c:pt>
                <c:pt idx="353">
                  <c:v>41.46</c:v>
                </c:pt>
                <c:pt idx="354">
                  <c:v>40.08</c:v>
                </c:pt>
                <c:pt idx="355">
                  <c:v>34.67</c:v>
                </c:pt>
                <c:pt idx="356">
                  <c:v>34.020000000000003</c:v>
                </c:pt>
                <c:pt idx="357">
                  <c:v>31.92</c:v>
                </c:pt>
                <c:pt idx="358">
                  <c:v>30.92</c:v>
                </c:pt>
                <c:pt idx="359">
                  <c:v>29.05</c:v>
                </c:pt>
                <c:pt idx="360">
                  <c:v>26.6</c:v>
                </c:pt>
                <c:pt idx="361">
                  <c:v>24.53</c:v>
                </c:pt>
                <c:pt idx="362">
                  <c:v>24.5</c:v>
                </c:pt>
                <c:pt idx="363">
                  <c:v>23.51</c:v>
                </c:pt>
                <c:pt idx="364">
                  <c:v>22.85</c:v>
                </c:pt>
                <c:pt idx="365">
                  <c:v>22.08</c:v>
                </c:pt>
                <c:pt idx="366">
                  <c:v>21.76</c:v>
                </c:pt>
                <c:pt idx="367">
                  <c:v>21.9</c:v>
                </c:pt>
                <c:pt idx="368">
                  <c:v>21.52</c:v>
                </c:pt>
                <c:pt idx="369">
                  <c:v>21.08</c:v>
                </c:pt>
                <c:pt idx="370">
                  <c:v>20.56</c:v>
                </c:pt>
                <c:pt idx="371">
                  <c:v>19.559999999999999</c:v>
                </c:pt>
                <c:pt idx="372">
                  <c:v>19.68</c:v>
                </c:pt>
                <c:pt idx="373">
                  <c:v>18.7</c:v>
                </c:pt>
                <c:pt idx="374">
                  <c:v>17.53</c:v>
                </c:pt>
                <c:pt idx="375">
                  <c:v>17.05</c:v>
                </c:pt>
                <c:pt idx="376">
                  <c:v>16.86</c:v>
                </c:pt>
                <c:pt idx="377">
                  <c:v>16.600000000000001</c:v>
                </c:pt>
                <c:pt idx="378">
                  <c:v>16.13</c:v>
                </c:pt>
                <c:pt idx="379">
                  <c:v>16.350000000000001</c:v>
                </c:pt>
                <c:pt idx="380">
                  <c:v>16.2</c:v>
                </c:pt>
                <c:pt idx="381">
                  <c:v>16</c:v>
                </c:pt>
                <c:pt idx="382">
                  <c:v>15.78</c:v>
                </c:pt>
                <c:pt idx="383">
                  <c:v>15.39</c:v>
                </c:pt>
                <c:pt idx="384">
                  <c:v>15.3</c:v>
                </c:pt>
                <c:pt idx="385">
                  <c:v>15.36</c:v>
                </c:pt>
                <c:pt idx="386">
                  <c:v>14.06</c:v>
                </c:pt>
                <c:pt idx="387">
                  <c:v>14.06</c:v>
                </c:pt>
                <c:pt idx="388">
                  <c:v>13.94</c:v>
                </c:pt>
                <c:pt idx="389">
                  <c:v>13.62</c:v>
                </c:pt>
                <c:pt idx="390">
                  <c:v>13.71</c:v>
                </c:pt>
                <c:pt idx="391">
                  <c:v>13.41</c:v>
                </c:pt>
                <c:pt idx="392">
                  <c:v>13.69</c:v>
                </c:pt>
                <c:pt idx="393">
                  <c:v>13.73</c:v>
                </c:pt>
                <c:pt idx="394">
                  <c:v>13.59</c:v>
                </c:pt>
                <c:pt idx="395">
                  <c:v>13.41</c:v>
                </c:pt>
                <c:pt idx="396">
                  <c:v>13.67</c:v>
                </c:pt>
                <c:pt idx="397">
                  <c:v>13.55</c:v>
                </c:pt>
                <c:pt idx="398">
                  <c:v>13.67</c:v>
                </c:pt>
                <c:pt idx="399">
                  <c:v>13.66</c:v>
                </c:pt>
                <c:pt idx="400">
                  <c:v>13.85</c:v>
                </c:pt>
                <c:pt idx="401">
                  <c:v>14.24</c:v>
                </c:pt>
                <c:pt idx="402">
                  <c:v>14.08</c:v>
                </c:pt>
                <c:pt idx="403">
                  <c:v>13.9</c:v>
                </c:pt>
                <c:pt idx="404">
                  <c:v>14.09</c:v>
                </c:pt>
                <c:pt idx="405">
                  <c:v>13.9</c:v>
                </c:pt>
                <c:pt idx="406">
                  <c:v>13.97</c:v>
                </c:pt>
                <c:pt idx="407">
                  <c:v>13.85</c:v>
                </c:pt>
                <c:pt idx="408">
                  <c:v>12.97</c:v>
                </c:pt>
                <c:pt idx="409">
                  <c:v>13.31</c:v>
                </c:pt>
                <c:pt idx="410">
                  <c:v>13.53</c:v>
                </c:pt>
                <c:pt idx="411">
                  <c:v>13.13</c:v>
                </c:pt>
                <c:pt idx="412">
                  <c:v>13.9</c:v>
                </c:pt>
                <c:pt idx="413">
                  <c:v>14.22</c:v>
                </c:pt>
                <c:pt idx="414">
                  <c:v>14.6</c:v>
                </c:pt>
                <c:pt idx="415">
                  <c:v>15.37</c:v>
                </c:pt>
                <c:pt idx="416">
                  <c:v>15.97</c:v>
                </c:pt>
                <c:pt idx="417">
                  <c:v>16.23</c:v>
                </c:pt>
                <c:pt idx="418">
                  <c:v>17.11</c:v>
                </c:pt>
                <c:pt idx="419">
                  <c:v>17.05</c:v>
                </c:pt>
                <c:pt idx="420">
                  <c:v>17.37</c:v>
                </c:pt>
                <c:pt idx="421">
                  <c:v>18.38</c:v>
                </c:pt>
                <c:pt idx="422">
                  <c:v>19.21</c:v>
                </c:pt>
                <c:pt idx="423">
                  <c:v>19.7</c:v>
                </c:pt>
                <c:pt idx="424">
                  <c:v>19.579999999999998</c:v>
                </c:pt>
                <c:pt idx="425">
                  <c:v>20.399999999999999</c:v>
                </c:pt>
                <c:pt idx="426">
                  <c:v>20.77</c:v>
                </c:pt>
                <c:pt idx="427">
                  <c:v>21.45</c:v>
                </c:pt>
                <c:pt idx="428">
                  <c:v>22.36</c:v>
                </c:pt>
                <c:pt idx="429">
                  <c:v>23.01</c:v>
                </c:pt>
                <c:pt idx="430">
                  <c:v>23.9</c:v>
                </c:pt>
                <c:pt idx="431">
                  <c:v>24.58</c:v>
                </c:pt>
                <c:pt idx="432">
                  <c:v>25.58</c:v>
                </c:pt>
                <c:pt idx="433">
                  <c:v>26.63</c:v>
                </c:pt>
                <c:pt idx="434">
                  <c:v>27.47</c:v>
                </c:pt>
                <c:pt idx="435">
                  <c:v>28.17</c:v>
                </c:pt>
                <c:pt idx="436">
                  <c:v>30.27</c:v>
                </c:pt>
                <c:pt idx="437">
                  <c:v>31.1</c:v>
                </c:pt>
                <c:pt idx="438">
                  <c:v>28.03</c:v>
                </c:pt>
                <c:pt idx="439">
                  <c:v>27.61</c:v>
                </c:pt>
                <c:pt idx="440">
                  <c:v>31.95</c:v>
                </c:pt>
                <c:pt idx="441">
                  <c:v>32.83</c:v>
                </c:pt>
                <c:pt idx="442">
                  <c:v>33.79</c:v>
                </c:pt>
                <c:pt idx="443">
                  <c:v>34.07</c:v>
                </c:pt>
                <c:pt idx="444">
                  <c:v>35.04</c:v>
                </c:pt>
                <c:pt idx="445">
                  <c:v>39.479999999999997</c:v>
                </c:pt>
                <c:pt idx="446">
                  <c:v>41.01</c:v>
                </c:pt>
                <c:pt idx="447">
                  <c:v>36.869999999999997</c:v>
                </c:pt>
                <c:pt idx="448">
                  <c:v>36.119999999999997</c:v>
                </c:pt>
                <c:pt idx="449">
                  <c:v>36.630000000000003</c:v>
                </c:pt>
                <c:pt idx="450">
                  <c:v>35.74</c:v>
                </c:pt>
                <c:pt idx="451">
                  <c:v>35.67</c:v>
                </c:pt>
                <c:pt idx="452">
                  <c:v>35.82</c:v>
                </c:pt>
                <c:pt idx="453">
                  <c:v>34.06</c:v>
                </c:pt>
                <c:pt idx="454">
                  <c:v>33.619999999999997</c:v>
                </c:pt>
                <c:pt idx="455">
                  <c:v>33.39</c:v>
                </c:pt>
                <c:pt idx="456">
                  <c:v>31.48</c:v>
                </c:pt>
                <c:pt idx="457">
                  <c:v>31.18</c:v>
                </c:pt>
                <c:pt idx="458">
                  <c:v>30.38</c:v>
                </c:pt>
                <c:pt idx="459">
                  <c:v>29.66</c:v>
                </c:pt>
                <c:pt idx="460">
                  <c:v>29.45</c:v>
                </c:pt>
                <c:pt idx="461">
                  <c:v>29.17</c:v>
                </c:pt>
                <c:pt idx="462">
                  <c:v>28.94</c:v>
                </c:pt>
                <c:pt idx="463">
                  <c:v>28.8</c:v>
                </c:pt>
                <c:pt idx="464">
                  <c:v>28.08</c:v>
                </c:pt>
                <c:pt idx="465">
                  <c:v>27.1</c:v>
                </c:pt>
                <c:pt idx="466">
                  <c:v>27.49</c:v>
                </c:pt>
                <c:pt idx="467">
                  <c:v>27.26</c:v>
                </c:pt>
                <c:pt idx="468">
                  <c:v>27.05</c:v>
                </c:pt>
                <c:pt idx="469">
                  <c:v>26.39</c:v>
                </c:pt>
                <c:pt idx="470">
                  <c:v>25.72</c:v>
                </c:pt>
                <c:pt idx="471">
                  <c:v>24.67</c:v>
                </c:pt>
                <c:pt idx="472">
                  <c:v>23.59</c:v>
                </c:pt>
                <c:pt idx="473">
                  <c:v>21.33</c:v>
                </c:pt>
                <c:pt idx="474">
                  <c:v>21.54</c:v>
                </c:pt>
                <c:pt idx="475">
                  <c:v>20.49</c:v>
                </c:pt>
                <c:pt idx="476">
                  <c:v>19.649999999999999</c:v>
                </c:pt>
                <c:pt idx="477">
                  <c:v>18.05</c:v>
                </c:pt>
                <c:pt idx="478">
                  <c:v>17.68</c:v>
                </c:pt>
                <c:pt idx="479">
                  <c:v>16.649999999999999</c:v>
                </c:pt>
                <c:pt idx="480">
                  <c:v>16.670000000000002</c:v>
                </c:pt>
                <c:pt idx="481">
                  <c:v>15.16</c:v>
                </c:pt>
                <c:pt idx="482">
                  <c:v>15.01</c:v>
                </c:pt>
                <c:pt idx="483">
                  <c:v>14.38</c:v>
                </c:pt>
                <c:pt idx="484">
                  <c:v>14.02</c:v>
                </c:pt>
                <c:pt idx="485">
                  <c:v>12.45</c:v>
                </c:pt>
                <c:pt idx="486">
                  <c:v>11.77</c:v>
                </c:pt>
                <c:pt idx="487">
                  <c:v>10.84</c:v>
                </c:pt>
                <c:pt idx="488">
                  <c:v>10.54</c:v>
                </c:pt>
                <c:pt idx="489">
                  <c:v>9.86</c:v>
                </c:pt>
                <c:pt idx="490">
                  <c:v>9.3000000000000007</c:v>
                </c:pt>
                <c:pt idx="491">
                  <c:v>8.39</c:v>
                </c:pt>
                <c:pt idx="492">
                  <c:v>7.58</c:v>
                </c:pt>
                <c:pt idx="493">
                  <c:v>6.93</c:v>
                </c:pt>
                <c:pt idx="494">
                  <c:v>6.55</c:v>
                </c:pt>
                <c:pt idx="495">
                  <c:v>5.53</c:v>
                </c:pt>
                <c:pt idx="496">
                  <c:v>5.0999999999999996</c:v>
                </c:pt>
                <c:pt idx="497">
                  <c:v>4.34</c:v>
                </c:pt>
                <c:pt idx="498">
                  <c:v>3.68</c:v>
                </c:pt>
                <c:pt idx="499">
                  <c:v>3.41</c:v>
                </c:pt>
                <c:pt idx="500">
                  <c:v>3.31</c:v>
                </c:pt>
                <c:pt idx="501">
                  <c:v>3.26</c:v>
                </c:pt>
                <c:pt idx="502">
                  <c:v>3.57</c:v>
                </c:pt>
                <c:pt idx="503">
                  <c:v>3.71</c:v>
                </c:pt>
                <c:pt idx="504">
                  <c:v>3.75</c:v>
                </c:pt>
                <c:pt idx="505">
                  <c:v>3.55</c:v>
                </c:pt>
                <c:pt idx="506">
                  <c:v>3.33</c:v>
                </c:pt>
                <c:pt idx="507">
                  <c:v>2.96</c:v>
                </c:pt>
                <c:pt idx="508">
                  <c:v>2.68</c:v>
                </c:pt>
                <c:pt idx="509">
                  <c:v>2.4900000000000002</c:v>
                </c:pt>
                <c:pt idx="510">
                  <c:v>2.4</c:v>
                </c:pt>
                <c:pt idx="511">
                  <c:v>2.2599999999999998</c:v>
                </c:pt>
                <c:pt idx="512">
                  <c:v>2.19</c:v>
                </c:pt>
                <c:pt idx="513">
                  <c:v>2.0699999999999998</c:v>
                </c:pt>
                <c:pt idx="514">
                  <c:v>1.96</c:v>
                </c:pt>
                <c:pt idx="515">
                  <c:v>1.87</c:v>
                </c:pt>
                <c:pt idx="516">
                  <c:v>1.82</c:v>
                </c:pt>
                <c:pt idx="517">
                  <c:v>1.8</c:v>
                </c:pt>
                <c:pt idx="518">
                  <c:v>1.75</c:v>
                </c:pt>
                <c:pt idx="519">
                  <c:v>1.73</c:v>
                </c:pt>
                <c:pt idx="520">
                  <c:v>1.7</c:v>
                </c:pt>
                <c:pt idx="521">
                  <c:v>1.59</c:v>
                </c:pt>
                <c:pt idx="522">
                  <c:v>1.56</c:v>
                </c:pt>
                <c:pt idx="523">
                  <c:v>1.52</c:v>
                </c:pt>
                <c:pt idx="524">
                  <c:v>1.52</c:v>
                </c:pt>
                <c:pt idx="525">
                  <c:v>1.51</c:v>
                </c:pt>
                <c:pt idx="526">
                  <c:v>1.42</c:v>
                </c:pt>
                <c:pt idx="527">
                  <c:v>1.44</c:v>
                </c:pt>
                <c:pt idx="528">
                  <c:v>1.54</c:v>
                </c:pt>
                <c:pt idx="529">
                  <c:v>1.42</c:v>
                </c:pt>
                <c:pt idx="530">
                  <c:v>1.33</c:v>
                </c:pt>
                <c:pt idx="531">
                  <c:v>1.26</c:v>
                </c:pt>
                <c:pt idx="532">
                  <c:v>1.66</c:v>
                </c:pt>
                <c:pt idx="533">
                  <c:v>1.77</c:v>
                </c:pt>
                <c:pt idx="534">
                  <c:v>1.86</c:v>
                </c:pt>
                <c:pt idx="535">
                  <c:v>1.73</c:v>
                </c:pt>
                <c:pt idx="536">
                  <c:v>1.79</c:v>
                </c:pt>
                <c:pt idx="537">
                  <c:v>1.82</c:v>
                </c:pt>
                <c:pt idx="538">
                  <c:v>2.66</c:v>
                </c:pt>
                <c:pt idx="539">
                  <c:v>2.57</c:v>
                </c:pt>
                <c:pt idx="540">
                  <c:v>2.8</c:v>
                </c:pt>
                <c:pt idx="541">
                  <c:v>3.06</c:v>
                </c:pt>
                <c:pt idx="542">
                  <c:v>3.12</c:v>
                </c:pt>
                <c:pt idx="543">
                  <c:v>3.19</c:v>
                </c:pt>
                <c:pt idx="544">
                  <c:v>3.24</c:v>
                </c:pt>
                <c:pt idx="545">
                  <c:v>3.83</c:v>
                </c:pt>
                <c:pt idx="546">
                  <c:v>4.01</c:v>
                </c:pt>
                <c:pt idx="547">
                  <c:v>4.34</c:v>
                </c:pt>
                <c:pt idx="548">
                  <c:v>4.66</c:v>
                </c:pt>
                <c:pt idx="549">
                  <c:v>4.78</c:v>
                </c:pt>
                <c:pt idx="550">
                  <c:v>4.92</c:v>
                </c:pt>
                <c:pt idx="551">
                  <c:v>5.0599999999999996</c:v>
                </c:pt>
                <c:pt idx="552">
                  <c:v>6.08</c:v>
                </c:pt>
                <c:pt idx="553">
                  <c:v>6.95</c:v>
                </c:pt>
                <c:pt idx="554">
                  <c:v>7.46</c:v>
                </c:pt>
                <c:pt idx="555">
                  <c:v>8.2799999999999994</c:v>
                </c:pt>
                <c:pt idx="556">
                  <c:v>8.4600000000000009</c:v>
                </c:pt>
                <c:pt idx="557">
                  <c:v>8.61</c:v>
                </c:pt>
                <c:pt idx="558">
                  <c:v>8.7899999999999991</c:v>
                </c:pt>
                <c:pt idx="559">
                  <c:v>10.38</c:v>
                </c:pt>
                <c:pt idx="560">
                  <c:v>11.15</c:v>
                </c:pt>
                <c:pt idx="561">
                  <c:v>11.96</c:v>
                </c:pt>
                <c:pt idx="562">
                  <c:v>12.71</c:v>
                </c:pt>
                <c:pt idx="563">
                  <c:v>13.13</c:v>
                </c:pt>
                <c:pt idx="564">
                  <c:v>13.53</c:v>
                </c:pt>
                <c:pt idx="565">
                  <c:v>13.95</c:v>
                </c:pt>
                <c:pt idx="566">
                  <c:v>14.01</c:v>
                </c:pt>
                <c:pt idx="567">
                  <c:v>15.74</c:v>
                </c:pt>
                <c:pt idx="568">
                  <c:v>16.86</c:v>
                </c:pt>
                <c:pt idx="569">
                  <c:v>17.670000000000002</c:v>
                </c:pt>
                <c:pt idx="570">
                  <c:v>17.95</c:v>
                </c:pt>
                <c:pt idx="571">
                  <c:v>18.23</c:v>
                </c:pt>
                <c:pt idx="572">
                  <c:v>18.510000000000002</c:v>
                </c:pt>
                <c:pt idx="573">
                  <c:v>21.9</c:v>
                </c:pt>
                <c:pt idx="574">
                  <c:v>20.75</c:v>
                </c:pt>
                <c:pt idx="575">
                  <c:v>20.84</c:v>
                </c:pt>
                <c:pt idx="576">
                  <c:v>21.76</c:v>
                </c:pt>
                <c:pt idx="577">
                  <c:v>21.94</c:v>
                </c:pt>
                <c:pt idx="578">
                  <c:v>22.11</c:v>
                </c:pt>
                <c:pt idx="579">
                  <c:v>22.29</c:v>
                </c:pt>
                <c:pt idx="580">
                  <c:v>24.27</c:v>
                </c:pt>
                <c:pt idx="581">
                  <c:v>24.88</c:v>
                </c:pt>
                <c:pt idx="582">
                  <c:v>26.09</c:v>
                </c:pt>
                <c:pt idx="583">
                  <c:v>26.6</c:v>
                </c:pt>
                <c:pt idx="584">
                  <c:v>26.79</c:v>
                </c:pt>
                <c:pt idx="585">
                  <c:v>26.98</c:v>
                </c:pt>
                <c:pt idx="586">
                  <c:v>27.19</c:v>
                </c:pt>
                <c:pt idx="587">
                  <c:v>27.26</c:v>
                </c:pt>
                <c:pt idx="588">
                  <c:v>27.33</c:v>
                </c:pt>
                <c:pt idx="589">
                  <c:v>27.51</c:v>
                </c:pt>
                <c:pt idx="590">
                  <c:v>28.08</c:v>
                </c:pt>
                <c:pt idx="591">
                  <c:v>27.79</c:v>
                </c:pt>
                <c:pt idx="592">
                  <c:v>27.49</c:v>
                </c:pt>
                <c:pt idx="593">
                  <c:v>27.21</c:v>
                </c:pt>
                <c:pt idx="594">
                  <c:v>18.82</c:v>
                </c:pt>
                <c:pt idx="595">
                  <c:v>29.66</c:v>
                </c:pt>
                <c:pt idx="596">
                  <c:v>27.93</c:v>
                </c:pt>
                <c:pt idx="597">
                  <c:v>27.7</c:v>
                </c:pt>
                <c:pt idx="598">
                  <c:v>28.65</c:v>
                </c:pt>
                <c:pt idx="599">
                  <c:v>29.57</c:v>
                </c:pt>
                <c:pt idx="600">
                  <c:v>30.52</c:v>
                </c:pt>
                <c:pt idx="601">
                  <c:v>40.729999999999997</c:v>
                </c:pt>
                <c:pt idx="602">
                  <c:v>33.15</c:v>
                </c:pt>
                <c:pt idx="603">
                  <c:v>36.31</c:v>
                </c:pt>
                <c:pt idx="604">
                  <c:v>37.799999999999997</c:v>
                </c:pt>
                <c:pt idx="605">
                  <c:v>37.630000000000003</c:v>
                </c:pt>
                <c:pt idx="606">
                  <c:v>37.43</c:v>
                </c:pt>
                <c:pt idx="607">
                  <c:v>37.24</c:v>
                </c:pt>
                <c:pt idx="608">
                  <c:v>41.55</c:v>
                </c:pt>
                <c:pt idx="609">
                  <c:v>38.82</c:v>
                </c:pt>
                <c:pt idx="610">
                  <c:v>38.36</c:v>
                </c:pt>
                <c:pt idx="611">
                  <c:v>38.94</c:v>
                </c:pt>
                <c:pt idx="612">
                  <c:v>39.200000000000003</c:v>
                </c:pt>
                <c:pt idx="613">
                  <c:v>39.479999999999997</c:v>
                </c:pt>
                <c:pt idx="614">
                  <c:v>39.75</c:v>
                </c:pt>
                <c:pt idx="615">
                  <c:v>39.43</c:v>
                </c:pt>
                <c:pt idx="616">
                  <c:v>40.5</c:v>
                </c:pt>
                <c:pt idx="617">
                  <c:v>41.95</c:v>
                </c:pt>
                <c:pt idx="618">
                  <c:v>44.04</c:v>
                </c:pt>
                <c:pt idx="619">
                  <c:v>44.67</c:v>
                </c:pt>
                <c:pt idx="620">
                  <c:v>45.3</c:v>
                </c:pt>
                <c:pt idx="621">
                  <c:v>45.93</c:v>
                </c:pt>
                <c:pt idx="622">
                  <c:v>48.26</c:v>
                </c:pt>
                <c:pt idx="623">
                  <c:v>52.81</c:v>
                </c:pt>
                <c:pt idx="624">
                  <c:v>52.28</c:v>
                </c:pt>
                <c:pt idx="625">
                  <c:v>52.16</c:v>
                </c:pt>
                <c:pt idx="626">
                  <c:v>51.88</c:v>
                </c:pt>
                <c:pt idx="627">
                  <c:v>51.6</c:v>
                </c:pt>
                <c:pt idx="628">
                  <c:v>51.3</c:v>
                </c:pt>
                <c:pt idx="629">
                  <c:v>53.32</c:v>
                </c:pt>
                <c:pt idx="630">
                  <c:v>49.55</c:v>
                </c:pt>
                <c:pt idx="631">
                  <c:v>50.16</c:v>
                </c:pt>
                <c:pt idx="632">
                  <c:v>49.41</c:v>
                </c:pt>
                <c:pt idx="633">
                  <c:v>49.11</c:v>
                </c:pt>
                <c:pt idx="634">
                  <c:v>48.83</c:v>
                </c:pt>
                <c:pt idx="635">
                  <c:v>48.54</c:v>
                </c:pt>
                <c:pt idx="636">
                  <c:v>42.88</c:v>
                </c:pt>
                <c:pt idx="637">
                  <c:v>41.55</c:v>
                </c:pt>
                <c:pt idx="638">
                  <c:v>40.15</c:v>
                </c:pt>
                <c:pt idx="639">
                  <c:v>37.119999999999997</c:v>
                </c:pt>
                <c:pt idx="640">
                  <c:v>34.76</c:v>
                </c:pt>
                <c:pt idx="641">
                  <c:v>32.369999999999997</c:v>
                </c:pt>
                <c:pt idx="642">
                  <c:v>37.450000000000003</c:v>
                </c:pt>
                <c:pt idx="643">
                  <c:v>39.61</c:v>
                </c:pt>
                <c:pt idx="644">
                  <c:v>39.479999999999997</c:v>
                </c:pt>
                <c:pt idx="645">
                  <c:v>40.32</c:v>
                </c:pt>
                <c:pt idx="646">
                  <c:v>43.28</c:v>
                </c:pt>
                <c:pt idx="647">
                  <c:v>43.28</c:v>
                </c:pt>
                <c:pt idx="648">
                  <c:v>43.28</c:v>
                </c:pt>
                <c:pt idx="649">
                  <c:v>42.02</c:v>
                </c:pt>
                <c:pt idx="650">
                  <c:v>43.3</c:v>
                </c:pt>
                <c:pt idx="651">
                  <c:v>46.15</c:v>
                </c:pt>
                <c:pt idx="652">
                  <c:v>48.69</c:v>
                </c:pt>
                <c:pt idx="653">
                  <c:v>48.78</c:v>
                </c:pt>
                <c:pt idx="654">
                  <c:v>48.78</c:v>
                </c:pt>
                <c:pt idx="655">
                  <c:v>48.78</c:v>
                </c:pt>
                <c:pt idx="656">
                  <c:v>53.16</c:v>
                </c:pt>
                <c:pt idx="657">
                  <c:v>53.49</c:v>
                </c:pt>
                <c:pt idx="658">
                  <c:v>59.3</c:v>
                </c:pt>
                <c:pt idx="659">
                  <c:v>62.86</c:v>
                </c:pt>
                <c:pt idx="660">
                  <c:v>66.569999999999993</c:v>
                </c:pt>
                <c:pt idx="661">
                  <c:v>66.569999999999993</c:v>
                </c:pt>
                <c:pt idx="662">
                  <c:v>66.569999999999993</c:v>
                </c:pt>
                <c:pt idx="663">
                  <c:v>69.14</c:v>
                </c:pt>
                <c:pt idx="664">
                  <c:v>78.489999999999995</c:v>
                </c:pt>
                <c:pt idx="665">
                  <c:v>73.94</c:v>
                </c:pt>
                <c:pt idx="666">
                  <c:v>73.209999999999994</c:v>
                </c:pt>
                <c:pt idx="667">
                  <c:v>73.98</c:v>
                </c:pt>
                <c:pt idx="668">
                  <c:v>73.98</c:v>
                </c:pt>
                <c:pt idx="669">
                  <c:v>73.98</c:v>
                </c:pt>
                <c:pt idx="670">
                  <c:v>72.61</c:v>
                </c:pt>
                <c:pt idx="671">
                  <c:v>73.98</c:v>
                </c:pt>
                <c:pt idx="672">
                  <c:v>74.69</c:v>
                </c:pt>
                <c:pt idx="673">
                  <c:v>62.63</c:v>
                </c:pt>
                <c:pt idx="674">
                  <c:v>60.09</c:v>
                </c:pt>
                <c:pt idx="675">
                  <c:v>60.09</c:v>
                </c:pt>
                <c:pt idx="676">
                  <c:v>60.09</c:v>
                </c:pt>
                <c:pt idx="677">
                  <c:v>59.58</c:v>
                </c:pt>
                <c:pt idx="678">
                  <c:v>62.53</c:v>
                </c:pt>
                <c:pt idx="679">
                  <c:v>62.14</c:v>
                </c:pt>
                <c:pt idx="680">
                  <c:v>75.41</c:v>
                </c:pt>
                <c:pt idx="681">
                  <c:v>79.28</c:v>
                </c:pt>
                <c:pt idx="682">
                  <c:v>79.28</c:v>
                </c:pt>
                <c:pt idx="683">
                  <c:v>79.28</c:v>
                </c:pt>
                <c:pt idx="684">
                  <c:v>83.26</c:v>
                </c:pt>
                <c:pt idx="685">
                  <c:v>82.73</c:v>
                </c:pt>
                <c:pt idx="686">
                  <c:v>81.400000000000006</c:v>
                </c:pt>
                <c:pt idx="687">
                  <c:v>77.5</c:v>
                </c:pt>
                <c:pt idx="688">
                  <c:v>74.66</c:v>
                </c:pt>
                <c:pt idx="689">
                  <c:v>74.66</c:v>
                </c:pt>
                <c:pt idx="690">
                  <c:v>74.66</c:v>
                </c:pt>
                <c:pt idx="691">
                  <c:v>68.53</c:v>
                </c:pt>
                <c:pt idx="692">
                  <c:v>60.04</c:v>
                </c:pt>
                <c:pt idx="693">
                  <c:v>57.97</c:v>
                </c:pt>
                <c:pt idx="694">
                  <c:v>58.06</c:v>
                </c:pt>
                <c:pt idx="695">
                  <c:v>56.27</c:v>
                </c:pt>
                <c:pt idx="696">
                  <c:v>56.27</c:v>
                </c:pt>
                <c:pt idx="697">
                  <c:v>56.27</c:v>
                </c:pt>
                <c:pt idx="698">
                  <c:v>55.63</c:v>
                </c:pt>
                <c:pt idx="699">
                  <c:v>51.51</c:v>
                </c:pt>
                <c:pt idx="700">
                  <c:v>52.98</c:v>
                </c:pt>
                <c:pt idx="701">
                  <c:v>51.97</c:v>
                </c:pt>
                <c:pt idx="702">
                  <c:v>42.37</c:v>
                </c:pt>
                <c:pt idx="703">
                  <c:v>42.37</c:v>
                </c:pt>
                <c:pt idx="704">
                  <c:v>42.37</c:v>
                </c:pt>
                <c:pt idx="705">
                  <c:v>44.26</c:v>
                </c:pt>
                <c:pt idx="706">
                  <c:v>50.46</c:v>
                </c:pt>
                <c:pt idx="707">
                  <c:v>56.48</c:v>
                </c:pt>
                <c:pt idx="708">
                  <c:v>64.989999999999995</c:v>
                </c:pt>
                <c:pt idx="709">
                  <c:v>64.989999999999995</c:v>
                </c:pt>
                <c:pt idx="710">
                  <c:v>64.989999999999995</c:v>
                </c:pt>
                <c:pt idx="711">
                  <c:v>64.989999999999995</c:v>
                </c:pt>
                <c:pt idx="712">
                  <c:v>71.599999999999994</c:v>
                </c:pt>
                <c:pt idx="713">
                  <c:v>87.41</c:v>
                </c:pt>
                <c:pt idx="714">
                  <c:v>84.73</c:v>
                </c:pt>
                <c:pt idx="715">
                  <c:v>85.1</c:v>
                </c:pt>
                <c:pt idx="716">
                  <c:v>104.69</c:v>
                </c:pt>
                <c:pt idx="717">
                  <c:v>104.69</c:v>
                </c:pt>
                <c:pt idx="718">
                  <c:v>104.69</c:v>
                </c:pt>
                <c:pt idx="719">
                  <c:v>115.16</c:v>
                </c:pt>
                <c:pt idx="720">
                  <c:v>148.37</c:v>
                </c:pt>
                <c:pt idx="721">
                  <c:v>164.8</c:v>
                </c:pt>
                <c:pt idx="722">
                  <c:v>176.23</c:v>
                </c:pt>
                <c:pt idx="723">
                  <c:v>185.55</c:v>
                </c:pt>
                <c:pt idx="724">
                  <c:v>185.55</c:v>
                </c:pt>
                <c:pt idx="725">
                  <c:v>185.55</c:v>
                </c:pt>
                <c:pt idx="726">
                  <c:v>158.13</c:v>
                </c:pt>
                <c:pt idx="727">
                  <c:v>111.04</c:v>
                </c:pt>
                <c:pt idx="728">
                  <c:v>195.86</c:v>
                </c:pt>
                <c:pt idx="729">
                  <c:v>195.68</c:v>
                </c:pt>
                <c:pt idx="730">
                  <c:v>196.31</c:v>
                </c:pt>
                <c:pt idx="731">
                  <c:v>196.31</c:v>
                </c:pt>
                <c:pt idx="732">
                  <c:v>196.31</c:v>
                </c:pt>
                <c:pt idx="733">
                  <c:v>228.11</c:v>
                </c:pt>
                <c:pt idx="734">
                  <c:v>290.27</c:v>
                </c:pt>
                <c:pt idx="735">
                  <c:v>217.61</c:v>
                </c:pt>
                <c:pt idx="736">
                  <c:v>225.59</c:v>
                </c:pt>
                <c:pt idx="737">
                  <c:v>232.44</c:v>
                </c:pt>
                <c:pt idx="738">
                  <c:v>232.44</c:v>
                </c:pt>
                <c:pt idx="739">
                  <c:v>232.44</c:v>
                </c:pt>
                <c:pt idx="740">
                  <c:v>230.9</c:v>
                </c:pt>
                <c:pt idx="741">
                  <c:v>195.49</c:v>
                </c:pt>
                <c:pt idx="742">
                  <c:v>166.34</c:v>
                </c:pt>
                <c:pt idx="743">
                  <c:v>143.4</c:v>
                </c:pt>
                <c:pt idx="744">
                  <c:v>123.55</c:v>
                </c:pt>
                <c:pt idx="745">
                  <c:v>123.55</c:v>
                </c:pt>
                <c:pt idx="746">
                  <c:v>123.55</c:v>
                </c:pt>
                <c:pt idx="747">
                  <c:v>107.87</c:v>
                </c:pt>
                <c:pt idx="748">
                  <c:v>80.510000000000005</c:v>
                </c:pt>
                <c:pt idx="749">
                  <c:v>80.3</c:v>
                </c:pt>
                <c:pt idx="750">
                  <c:v>77.790000000000006</c:v>
                </c:pt>
                <c:pt idx="751">
                  <c:v>73.38</c:v>
                </c:pt>
                <c:pt idx="752">
                  <c:v>73.38</c:v>
                </c:pt>
                <c:pt idx="753">
                  <c:v>73.38</c:v>
                </c:pt>
                <c:pt idx="754">
                  <c:v>69.650000000000006</c:v>
                </c:pt>
                <c:pt idx="755">
                  <c:v>59.74</c:v>
                </c:pt>
                <c:pt idx="756">
                  <c:v>53.82</c:v>
                </c:pt>
                <c:pt idx="757">
                  <c:v>47.22</c:v>
                </c:pt>
                <c:pt idx="758">
                  <c:v>40.67</c:v>
                </c:pt>
                <c:pt idx="759">
                  <c:v>40.67</c:v>
                </c:pt>
                <c:pt idx="760">
                  <c:v>40.67</c:v>
                </c:pt>
                <c:pt idx="761">
                  <c:v>29.84</c:v>
                </c:pt>
                <c:pt idx="762">
                  <c:v>18.73</c:v>
                </c:pt>
                <c:pt idx="763">
                  <c:v>24.9</c:v>
                </c:pt>
                <c:pt idx="764">
                  <c:v>22.88</c:v>
                </c:pt>
                <c:pt idx="765">
                  <c:v>19.59</c:v>
                </c:pt>
                <c:pt idx="766">
                  <c:v>19.59</c:v>
                </c:pt>
                <c:pt idx="767">
                  <c:v>19.59</c:v>
                </c:pt>
                <c:pt idx="768">
                  <c:v>22.29</c:v>
                </c:pt>
                <c:pt idx="769">
                  <c:v>22.5</c:v>
                </c:pt>
                <c:pt idx="770">
                  <c:v>14.02</c:v>
                </c:pt>
                <c:pt idx="771">
                  <c:v>13.55</c:v>
                </c:pt>
                <c:pt idx="772">
                  <c:v>13.29</c:v>
                </c:pt>
                <c:pt idx="773">
                  <c:v>13.29</c:v>
                </c:pt>
                <c:pt idx="774">
                  <c:v>13.29</c:v>
                </c:pt>
                <c:pt idx="775">
                  <c:v>12.8</c:v>
                </c:pt>
                <c:pt idx="776">
                  <c:v>11.24</c:v>
                </c:pt>
                <c:pt idx="777">
                  <c:v>11.33</c:v>
                </c:pt>
                <c:pt idx="778">
                  <c:v>10.73</c:v>
                </c:pt>
                <c:pt idx="779">
                  <c:v>10.14</c:v>
                </c:pt>
                <c:pt idx="780">
                  <c:v>10.14</c:v>
                </c:pt>
                <c:pt idx="781">
                  <c:v>10.14</c:v>
                </c:pt>
                <c:pt idx="782">
                  <c:v>9.1199999999999992</c:v>
                </c:pt>
                <c:pt idx="783">
                  <c:v>6.65</c:v>
                </c:pt>
                <c:pt idx="784">
                  <c:v>7.41</c:v>
                </c:pt>
                <c:pt idx="785">
                  <c:v>6.99</c:v>
                </c:pt>
                <c:pt idx="786">
                  <c:v>6.86</c:v>
                </c:pt>
                <c:pt idx="787">
                  <c:v>6.86</c:v>
                </c:pt>
                <c:pt idx="788">
                  <c:v>6.86</c:v>
                </c:pt>
                <c:pt idx="789">
                  <c:v>6.72</c:v>
                </c:pt>
                <c:pt idx="790">
                  <c:v>8.11</c:v>
                </c:pt>
                <c:pt idx="791">
                  <c:v>6.6</c:v>
                </c:pt>
                <c:pt idx="792">
                  <c:v>6.69</c:v>
                </c:pt>
                <c:pt idx="793">
                  <c:v>6.64</c:v>
                </c:pt>
                <c:pt idx="794">
                  <c:v>6.64</c:v>
                </c:pt>
                <c:pt idx="795">
                  <c:v>6.64</c:v>
                </c:pt>
                <c:pt idx="796">
                  <c:v>6.76</c:v>
                </c:pt>
                <c:pt idx="797">
                  <c:v>6.62</c:v>
                </c:pt>
                <c:pt idx="798">
                  <c:v>6.81</c:v>
                </c:pt>
                <c:pt idx="799">
                  <c:v>6.9</c:v>
                </c:pt>
                <c:pt idx="800">
                  <c:v>7.04</c:v>
                </c:pt>
                <c:pt idx="801">
                  <c:v>7.04</c:v>
                </c:pt>
                <c:pt idx="802">
                  <c:v>7.04</c:v>
                </c:pt>
                <c:pt idx="803">
                  <c:v>7.06</c:v>
                </c:pt>
                <c:pt idx="804">
                  <c:v>7.34</c:v>
                </c:pt>
                <c:pt idx="805">
                  <c:v>7.37</c:v>
                </c:pt>
                <c:pt idx="806">
                  <c:v>7.67</c:v>
                </c:pt>
                <c:pt idx="807">
                  <c:v>7.84</c:v>
                </c:pt>
                <c:pt idx="808">
                  <c:v>7.84</c:v>
                </c:pt>
                <c:pt idx="809">
                  <c:v>7.84</c:v>
                </c:pt>
                <c:pt idx="810">
                  <c:v>8.35</c:v>
                </c:pt>
                <c:pt idx="811">
                  <c:v>8.9600000000000009</c:v>
                </c:pt>
                <c:pt idx="812">
                  <c:v>9.77</c:v>
                </c:pt>
                <c:pt idx="813">
                  <c:v>10.37</c:v>
                </c:pt>
                <c:pt idx="814">
                  <c:v>11.03</c:v>
                </c:pt>
                <c:pt idx="815">
                  <c:v>11.03</c:v>
                </c:pt>
                <c:pt idx="816">
                  <c:v>11.03</c:v>
                </c:pt>
                <c:pt idx="817">
                  <c:v>11.66</c:v>
                </c:pt>
                <c:pt idx="818">
                  <c:v>12.68</c:v>
                </c:pt>
                <c:pt idx="819">
                  <c:v>13.41</c:v>
                </c:pt>
                <c:pt idx="820">
                  <c:v>14.08</c:v>
                </c:pt>
                <c:pt idx="821">
                  <c:v>15.55</c:v>
                </c:pt>
                <c:pt idx="822">
                  <c:v>15.55</c:v>
                </c:pt>
                <c:pt idx="823">
                  <c:v>15.55</c:v>
                </c:pt>
                <c:pt idx="824">
                  <c:v>16.13</c:v>
                </c:pt>
                <c:pt idx="825">
                  <c:v>18.170000000000002</c:v>
                </c:pt>
                <c:pt idx="826">
                  <c:v>19.16</c:v>
                </c:pt>
                <c:pt idx="827">
                  <c:v>20.45</c:v>
                </c:pt>
                <c:pt idx="828">
                  <c:v>21.73</c:v>
                </c:pt>
                <c:pt idx="829">
                  <c:v>21.73</c:v>
                </c:pt>
                <c:pt idx="830">
                  <c:v>21.73</c:v>
                </c:pt>
                <c:pt idx="831">
                  <c:v>23.16</c:v>
                </c:pt>
                <c:pt idx="832">
                  <c:v>23.01</c:v>
                </c:pt>
                <c:pt idx="833">
                  <c:v>26.02</c:v>
                </c:pt>
                <c:pt idx="834">
                  <c:v>27.63</c:v>
                </c:pt>
                <c:pt idx="835">
                  <c:v>28.52</c:v>
                </c:pt>
                <c:pt idx="836">
                  <c:v>28.52</c:v>
                </c:pt>
                <c:pt idx="837">
                  <c:v>28.52</c:v>
                </c:pt>
                <c:pt idx="838">
                  <c:v>30.85</c:v>
                </c:pt>
                <c:pt idx="839">
                  <c:v>37.4</c:v>
                </c:pt>
                <c:pt idx="840">
                  <c:v>35.46</c:v>
                </c:pt>
                <c:pt idx="841">
                  <c:v>36.299999999999997</c:v>
                </c:pt>
                <c:pt idx="842">
                  <c:v>37.75</c:v>
                </c:pt>
                <c:pt idx="843">
                  <c:v>37.75</c:v>
                </c:pt>
                <c:pt idx="844">
                  <c:v>37.75</c:v>
                </c:pt>
                <c:pt idx="845">
                  <c:v>37.54</c:v>
                </c:pt>
                <c:pt idx="846">
                  <c:v>36.21</c:v>
                </c:pt>
                <c:pt idx="847">
                  <c:v>37.01</c:v>
                </c:pt>
                <c:pt idx="848">
                  <c:v>35.79</c:v>
                </c:pt>
                <c:pt idx="849">
                  <c:v>34.549999999999997</c:v>
                </c:pt>
                <c:pt idx="850">
                  <c:v>34.549999999999997</c:v>
                </c:pt>
                <c:pt idx="851">
                  <c:v>34.549999999999997</c:v>
                </c:pt>
                <c:pt idx="852">
                  <c:v>33.46</c:v>
                </c:pt>
                <c:pt idx="853">
                  <c:v>32.08</c:v>
                </c:pt>
                <c:pt idx="854">
                  <c:v>30.59</c:v>
                </c:pt>
                <c:pt idx="855">
                  <c:v>30.69</c:v>
                </c:pt>
                <c:pt idx="856">
                  <c:v>30.31</c:v>
                </c:pt>
                <c:pt idx="857">
                  <c:v>30.31</c:v>
                </c:pt>
                <c:pt idx="858">
                  <c:v>30.31</c:v>
                </c:pt>
                <c:pt idx="859">
                  <c:v>24.93</c:v>
                </c:pt>
                <c:pt idx="860">
                  <c:v>20.329999999999998</c:v>
                </c:pt>
                <c:pt idx="861">
                  <c:v>20.98</c:v>
                </c:pt>
                <c:pt idx="862">
                  <c:v>27.61</c:v>
                </c:pt>
                <c:pt idx="863">
                  <c:v>26.86</c:v>
                </c:pt>
                <c:pt idx="864">
                  <c:v>26.86</c:v>
                </c:pt>
                <c:pt idx="865">
                  <c:v>26.86</c:v>
                </c:pt>
                <c:pt idx="866">
                  <c:v>32.25</c:v>
                </c:pt>
                <c:pt idx="867">
                  <c:v>36.93</c:v>
                </c:pt>
                <c:pt idx="868">
                  <c:v>35.909999999999997</c:v>
                </c:pt>
                <c:pt idx="869">
                  <c:v>28.4</c:v>
                </c:pt>
                <c:pt idx="870">
                  <c:v>28.56</c:v>
                </c:pt>
                <c:pt idx="871">
                  <c:v>28.56</c:v>
                </c:pt>
                <c:pt idx="872">
                  <c:v>28.56</c:v>
                </c:pt>
                <c:pt idx="873">
                  <c:v>27.05</c:v>
                </c:pt>
                <c:pt idx="874">
                  <c:v>26.49</c:v>
                </c:pt>
                <c:pt idx="875">
                  <c:v>26.46</c:v>
                </c:pt>
                <c:pt idx="876">
                  <c:v>25.77</c:v>
                </c:pt>
                <c:pt idx="877">
                  <c:v>25.42</c:v>
                </c:pt>
                <c:pt idx="878">
                  <c:v>25.42</c:v>
                </c:pt>
                <c:pt idx="879">
                  <c:v>25.42</c:v>
                </c:pt>
                <c:pt idx="880">
                  <c:v>21.55</c:v>
                </c:pt>
                <c:pt idx="881">
                  <c:v>19.73</c:v>
                </c:pt>
                <c:pt idx="882">
                  <c:v>27.8</c:v>
                </c:pt>
                <c:pt idx="883">
                  <c:v>23.94</c:v>
                </c:pt>
                <c:pt idx="884">
                  <c:v>23.46</c:v>
                </c:pt>
                <c:pt idx="885">
                  <c:v>23.46</c:v>
                </c:pt>
                <c:pt idx="886">
                  <c:v>23.46</c:v>
                </c:pt>
                <c:pt idx="887">
                  <c:v>27.24</c:v>
                </c:pt>
                <c:pt idx="888">
                  <c:v>27.86</c:v>
                </c:pt>
                <c:pt idx="889">
                  <c:v>19.59</c:v>
                </c:pt>
                <c:pt idx="890">
                  <c:v>19.59</c:v>
                </c:pt>
                <c:pt idx="891">
                  <c:v>18.86</c:v>
                </c:pt>
                <c:pt idx="892">
                  <c:v>18.86</c:v>
                </c:pt>
                <c:pt idx="893">
                  <c:v>18.86</c:v>
                </c:pt>
                <c:pt idx="894">
                  <c:v>15.09</c:v>
                </c:pt>
                <c:pt idx="895">
                  <c:v>6.71</c:v>
                </c:pt>
                <c:pt idx="896">
                  <c:v>3.5</c:v>
                </c:pt>
                <c:pt idx="897">
                  <c:v>21.62</c:v>
                </c:pt>
                <c:pt idx="898">
                  <c:v>18.100000000000001</c:v>
                </c:pt>
                <c:pt idx="899">
                  <c:v>18.100000000000001</c:v>
                </c:pt>
                <c:pt idx="900">
                  <c:v>18.100000000000001</c:v>
                </c:pt>
                <c:pt idx="901">
                  <c:v>18.100000000000001</c:v>
                </c:pt>
                <c:pt idx="902">
                  <c:v>18.100000000000001</c:v>
                </c:pt>
                <c:pt idx="903">
                  <c:v>18.100000000000001</c:v>
                </c:pt>
                <c:pt idx="904">
                  <c:v>23.81</c:v>
                </c:pt>
                <c:pt idx="905">
                  <c:v>23.81</c:v>
                </c:pt>
                <c:pt idx="906">
                  <c:v>23.81</c:v>
                </c:pt>
                <c:pt idx="907">
                  <c:v>23.81</c:v>
                </c:pt>
                <c:pt idx="908">
                  <c:v>23.81</c:v>
                </c:pt>
                <c:pt idx="909">
                  <c:v>23.81</c:v>
                </c:pt>
                <c:pt idx="910">
                  <c:v>23.81</c:v>
                </c:pt>
                <c:pt idx="911">
                  <c:v>23.76</c:v>
                </c:pt>
                <c:pt idx="912">
                  <c:v>23.76</c:v>
                </c:pt>
                <c:pt idx="913">
                  <c:v>23.76</c:v>
                </c:pt>
                <c:pt idx="914">
                  <c:v>23.76</c:v>
                </c:pt>
                <c:pt idx="915">
                  <c:v>23.76</c:v>
                </c:pt>
                <c:pt idx="916">
                  <c:v>23.76</c:v>
                </c:pt>
                <c:pt idx="917">
                  <c:v>23.76</c:v>
                </c:pt>
                <c:pt idx="918">
                  <c:v>25.14</c:v>
                </c:pt>
                <c:pt idx="919">
                  <c:v>25.14</c:v>
                </c:pt>
                <c:pt idx="920">
                  <c:v>25.14</c:v>
                </c:pt>
                <c:pt idx="921">
                  <c:v>25.14</c:v>
                </c:pt>
                <c:pt idx="922">
                  <c:v>25.14</c:v>
                </c:pt>
                <c:pt idx="923">
                  <c:v>25.14</c:v>
                </c:pt>
                <c:pt idx="924">
                  <c:v>25.14</c:v>
                </c:pt>
                <c:pt idx="925">
                  <c:v>26.11</c:v>
                </c:pt>
                <c:pt idx="926">
                  <c:v>26.11</c:v>
                </c:pt>
                <c:pt idx="927">
                  <c:v>26.11</c:v>
                </c:pt>
                <c:pt idx="928">
                  <c:v>26.11</c:v>
                </c:pt>
                <c:pt idx="929">
                  <c:v>26.11</c:v>
                </c:pt>
                <c:pt idx="930">
                  <c:v>26.11</c:v>
                </c:pt>
                <c:pt idx="931">
                  <c:v>26.11</c:v>
                </c:pt>
                <c:pt idx="932">
                  <c:v>25.6</c:v>
                </c:pt>
                <c:pt idx="933">
                  <c:v>25.6</c:v>
                </c:pt>
                <c:pt idx="934">
                  <c:v>25.6</c:v>
                </c:pt>
                <c:pt idx="935">
                  <c:v>25.6</c:v>
                </c:pt>
                <c:pt idx="936">
                  <c:v>25.6</c:v>
                </c:pt>
                <c:pt idx="937">
                  <c:v>25.6</c:v>
                </c:pt>
                <c:pt idx="938">
                  <c:v>25.6</c:v>
                </c:pt>
                <c:pt idx="939">
                  <c:v>24.88</c:v>
                </c:pt>
                <c:pt idx="940">
                  <c:v>24.88</c:v>
                </c:pt>
                <c:pt idx="941">
                  <c:v>24.88</c:v>
                </c:pt>
                <c:pt idx="942">
                  <c:v>24.88</c:v>
                </c:pt>
                <c:pt idx="943">
                  <c:v>24.88</c:v>
                </c:pt>
                <c:pt idx="944">
                  <c:v>24.88</c:v>
                </c:pt>
                <c:pt idx="945">
                  <c:v>24.88</c:v>
                </c:pt>
                <c:pt idx="946">
                  <c:v>24.08</c:v>
                </c:pt>
                <c:pt idx="947">
                  <c:v>24.08</c:v>
                </c:pt>
                <c:pt idx="948">
                  <c:v>24.08</c:v>
                </c:pt>
                <c:pt idx="949">
                  <c:v>24.08</c:v>
                </c:pt>
                <c:pt idx="950">
                  <c:v>24.08</c:v>
                </c:pt>
                <c:pt idx="951">
                  <c:v>24.08</c:v>
                </c:pt>
                <c:pt idx="952">
                  <c:v>24.08</c:v>
                </c:pt>
                <c:pt idx="953">
                  <c:v>20.99</c:v>
                </c:pt>
                <c:pt idx="954">
                  <c:v>20.99</c:v>
                </c:pt>
                <c:pt idx="955">
                  <c:v>20.99</c:v>
                </c:pt>
                <c:pt idx="956">
                  <c:v>20.99</c:v>
                </c:pt>
                <c:pt idx="957">
                  <c:v>20.99</c:v>
                </c:pt>
                <c:pt idx="958">
                  <c:v>20.99</c:v>
                </c:pt>
                <c:pt idx="959">
                  <c:v>20.99</c:v>
                </c:pt>
                <c:pt idx="960">
                  <c:v>16.11</c:v>
                </c:pt>
                <c:pt idx="961">
                  <c:v>16.11</c:v>
                </c:pt>
                <c:pt idx="962">
                  <c:v>16.11</c:v>
                </c:pt>
                <c:pt idx="963">
                  <c:v>16.11</c:v>
                </c:pt>
                <c:pt idx="964">
                  <c:v>16.11</c:v>
                </c:pt>
                <c:pt idx="965">
                  <c:v>16.11</c:v>
                </c:pt>
                <c:pt idx="966">
                  <c:v>16.11</c:v>
                </c:pt>
                <c:pt idx="967">
                  <c:v>15.86</c:v>
                </c:pt>
                <c:pt idx="968">
                  <c:v>15.86</c:v>
                </c:pt>
                <c:pt idx="969">
                  <c:v>15.86</c:v>
                </c:pt>
                <c:pt idx="970">
                  <c:v>15.86</c:v>
                </c:pt>
                <c:pt idx="971">
                  <c:v>15.86</c:v>
                </c:pt>
                <c:pt idx="972">
                  <c:v>15.86</c:v>
                </c:pt>
                <c:pt idx="973">
                  <c:v>15.86</c:v>
                </c:pt>
                <c:pt idx="974">
                  <c:v>16.7</c:v>
                </c:pt>
                <c:pt idx="975">
                  <c:v>16.7</c:v>
                </c:pt>
                <c:pt idx="976">
                  <c:v>16.7</c:v>
                </c:pt>
                <c:pt idx="977">
                  <c:v>16.7</c:v>
                </c:pt>
                <c:pt idx="978">
                  <c:v>16.7</c:v>
                </c:pt>
                <c:pt idx="979">
                  <c:v>16.7</c:v>
                </c:pt>
                <c:pt idx="980">
                  <c:v>16.7</c:v>
                </c:pt>
                <c:pt idx="981">
                  <c:v>15.3</c:v>
                </c:pt>
                <c:pt idx="982">
                  <c:v>15.3</c:v>
                </c:pt>
                <c:pt idx="983">
                  <c:v>15.3</c:v>
                </c:pt>
                <c:pt idx="984">
                  <c:v>15.3</c:v>
                </c:pt>
                <c:pt idx="985">
                  <c:v>15.3</c:v>
                </c:pt>
                <c:pt idx="986">
                  <c:v>15.3</c:v>
                </c:pt>
                <c:pt idx="987">
                  <c:v>15.3</c:v>
                </c:pt>
                <c:pt idx="988">
                  <c:v>14.92</c:v>
                </c:pt>
                <c:pt idx="989">
                  <c:v>14.92</c:v>
                </c:pt>
                <c:pt idx="990">
                  <c:v>14.92</c:v>
                </c:pt>
                <c:pt idx="991">
                  <c:v>14.92</c:v>
                </c:pt>
                <c:pt idx="992">
                  <c:v>14.92</c:v>
                </c:pt>
                <c:pt idx="993">
                  <c:v>14.92</c:v>
                </c:pt>
                <c:pt idx="994">
                  <c:v>14.92</c:v>
                </c:pt>
                <c:pt idx="995">
                  <c:v>13.46</c:v>
                </c:pt>
                <c:pt idx="996">
                  <c:v>13.46</c:v>
                </c:pt>
                <c:pt idx="997">
                  <c:v>13.46</c:v>
                </c:pt>
                <c:pt idx="998">
                  <c:v>13.46</c:v>
                </c:pt>
                <c:pt idx="999">
                  <c:v>13.46</c:v>
                </c:pt>
                <c:pt idx="1000">
                  <c:v>13.46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63D7-423E-8E18-9CB8EB2D8AA0}"/>
            </c:ext>
          </c:extLst>
        </c:ser>
        <c:ser>
          <c:idx val="24"/>
          <c:order val="24"/>
          <c:tx>
            <c:strRef>
              <c:f>COVID_practice_2a!$Z$1</c:f>
              <c:strCache>
                <c:ptCount val="1"/>
                <c:pt idx="0">
                  <c:v>MS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COVID_practice_2a!$Z$2:$Z$1002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0.03</c:v>
                </c:pt>
                <c:pt idx="44">
                  <c:v>7.0000000000000007E-2</c:v>
                </c:pt>
                <c:pt idx="45">
                  <c:v>0.14000000000000001</c:v>
                </c:pt>
                <c:pt idx="46">
                  <c:v>0.17</c:v>
                </c:pt>
                <c:pt idx="47">
                  <c:v>0.34</c:v>
                </c:pt>
                <c:pt idx="48">
                  <c:v>0.47</c:v>
                </c:pt>
                <c:pt idx="49">
                  <c:v>0.54</c:v>
                </c:pt>
                <c:pt idx="50">
                  <c:v>0.71</c:v>
                </c:pt>
                <c:pt idx="51">
                  <c:v>0.81</c:v>
                </c:pt>
                <c:pt idx="52">
                  <c:v>0.98</c:v>
                </c:pt>
                <c:pt idx="53">
                  <c:v>1.29</c:v>
                </c:pt>
                <c:pt idx="54">
                  <c:v>1.56</c:v>
                </c:pt>
                <c:pt idx="55">
                  <c:v>1.83</c:v>
                </c:pt>
                <c:pt idx="56">
                  <c:v>2.27</c:v>
                </c:pt>
                <c:pt idx="57">
                  <c:v>2.57</c:v>
                </c:pt>
                <c:pt idx="58">
                  <c:v>2.98</c:v>
                </c:pt>
                <c:pt idx="59">
                  <c:v>3.25</c:v>
                </c:pt>
                <c:pt idx="60">
                  <c:v>3.35</c:v>
                </c:pt>
                <c:pt idx="61">
                  <c:v>3.69</c:v>
                </c:pt>
                <c:pt idx="62">
                  <c:v>3.96</c:v>
                </c:pt>
                <c:pt idx="63">
                  <c:v>4.0599999999999996</c:v>
                </c:pt>
                <c:pt idx="64">
                  <c:v>4.2</c:v>
                </c:pt>
                <c:pt idx="65">
                  <c:v>4.4000000000000004</c:v>
                </c:pt>
                <c:pt idx="66">
                  <c:v>4.4000000000000004</c:v>
                </c:pt>
                <c:pt idx="67">
                  <c:v>4.47</c:v>
                </c:pt>
                <c:pt idx="68">
                  <c:v>4.4400000000000004</c:v>
                </c:pt>
                <c:pt idx="69">
                  <c:v>4.51</c:v>
                </c:pt>
                <c:pt idx="70">
                  <c:v>4.6100000000000003</c:v>
                </c:pt>
                <c:pt idx="71">
                  <c:v>4.78</c:v>
                </c:pt>
                <c:pt idx="72">
                  <c:v>4.74</c:v>
                </c:pt>
                <c:pt idx="73">
                  <c:v>4.95</c:v>
                </c:pt>
                <c:pt idx="74">
                  <c:v>5.05</c:v>
                </c:pt>
                <c:pt idx="75">
                  <c:v>5.25</c:v>
                </c:pt>
                <c:pt idx="76">
                  <c:v>5.18</c:v>
                </c:pt>
                <c:pt idx="77">
                  <c:v>5.32</c:v>
                </c:pt>
                <c:pt idx="78">
                  <c:v>5.45</c:v>
                </c:pt>
                <c:pt idx="79">
                  <c:v>5.56</c:v>
                </c:pt>
                <c:pt idx="80">
                  <c:v>5.59</c:v>
                </c:pt>
                <c:pt idx="81">
                  <c:v>5.66</c:v>
                </c:pt>
                <c:pt idx="82">
                  <c:v>5.69</c:v>
                </c:pt>
                <c:pt idx="83">
                  <c:v>6.1</c:v>
                </c:pt>
                <c:pt idx="84">
                  <c:v>6.4</c:v>
                </c:pt>
                <c:pt idx="85">
                  <c:v>6.44</c:v>
                </c:pt>
                <c:pt idx="86">
                  <c:v>6.61</c:v>
                </c:pt>
                <c:pt idx="87">
                  <c:v>6.74</c:v>
                </c:pt>
                <c:pt idx="88">
                  <c:v>6.94</c:v>
                </c:pt>
                <c:pt idx="89">
                  <c:v>7.38</c:v>
                </c:pt>
                <c:pt idx="90">
                  <c:v>7.59</c:v>
                </c:pt>
                <c:pt idx="91">
                  <c:v>7.79</c:v>
                </c:pt>
                <c:pt idx="92">
                  <c:v>7.99</c:v>
                </c:pt>
                <c:pt idx="93">
                  <c:v>8.3000000000000007</c:v>
                </c:pt>
                <c:pt idx="94">
                  <c:v>8.4</c:v>
                </c:pt>
                <c:pt idx="95">
                  <c:v>8.3699999999999992</c:v>
                </c:pt>
                <c:pt idx="96">
                  <c:v>8.3699999999999992</c:v>
                </c:pt>
                <c:pt idx="97">
                  <c:v>8.4700000000000006</c:v>
                </c:pt>
                <c:pt idx="98">
                  <c:v>8.6</c:v>
                </c:pt>
                <c:pt idx="99">
                  <c:v>8.64</c:v>
                </c:pt>
                <c:pt idx="100">
                  <c:v>8.67</c:v>
                </c:pt>
                <c:pt idx="101">
                  <c:v>8.67</c:v>
                </c:pt>
                <c:pt idx="102">
                  <c:v>8.57</c:v>
                </c:pt>
                <c:pt idx="103">
                  <c:v>8.5399999999999991</c:v>
                </c:pt>
                <c:pt idx="104">
                  <c:v>8.57</c:v>
                </c:pt>
                <c:pt idx="105">
                  <c:v>8.94</c:v>
                </c:pt>
                <c:pt idx="106">
                  <c:v>9.08</c:v>
                </c:pt>
                <c:pt idx="107">
                  <c:v>9.0399999999999991</c:v>
                </c:pt>
                <c:pt idx="108">
                  <c:v>8.91</c:v>
                </c:pt>
                <c:pt idx="109">
                  <c:v>9.15</c:v>
                </c:pt>
                <c:pt idx="110">
                  <c:v>9.42</c:v>
                </c:pt>
                <c:pt idx="111">
                  <c:v>9.48</c:v>
                </c:pt>
                <c:pt idx="112">
                  <c:v>8.98</c:v>
                </c:pt>
                <c:pt idx="113">
                  <c:v>8.94</c:v>
                </c:pt>
                <c:pt idx="114">
                  <c:v>9.2799999999999994</c:v>
                </c:pt>
                <c:pt idx="115">
                  <c:v>9.5500000000000007</c:v>
                </c:pt>
                <c:pt idx="116">
                  <c:v>9.42</c:v>
                </c:pt>
                <c:pt idx="117">
                  <c:v>9.48</c:v>
                </c:pt>
                <c:pt idx="118">
                  <c:v>9.4499999999999993</c:v>
                </c:pt>
                <c:pt idx="119">
                  <c:v>9.76</c:v>
                </c:pt>
                <c:pt idx="120">
                  <c:v>10.199999999999999</c:v>
                </c:pt>
                <c:pt idx="121">
                  <c:v>10.09</c:v>
                </c:pt>
                <c:pt idx="122">
                  <c:v>10.16</c:v>
                </c:pt>
                <c:pt idx="123">
                  <c:v>10.57</c:v>
                </c:pt>
                <c:pt idx="124">
                  <c:v>10.23</c:v>
                </c:pt>
                <c:pt idx="125">
                  <c:v>10.7</c:v>
                </c:pt>
                <c:pt idx="126">
                  <c:v>10.91</c:v>
                </c:pt>
                <c:pt idx="127">
                  <c:v>11.35</c:v>
                </c:pt>
                <c:pt idx="128">
                  <c:v>11.48</c:v>
                </c:pt>
                <c:pt idx="129">
                  <c:v>11.41</c:v>
                </c:pt>
                <c:pt idx="130">
                  <c:v>11.25</c:v>
                </c:pt>
                <c:pt idx="131">
                  <c:v>11.62</c:v>
                </c:pt>
                <c:pt idx="132">
                  <c:v>11.25</c:v>
                </c:pt>
                <c:pt idx="133">
                  <c:v>11.01</c:v>
                </c:pt>
                <c:pt idx="134">
                  <c:v>10.09</c:v>
                </c:pt>
                <c:pt idx="135">
                  <c:v>10.23</c:v>
                </c:pt>
                <c:pt idx="136">
                  <c:v>10.33</c:v>
                </c:pt>
                <c:pt idx="137">
                  <c:v>10.33</c:v>
                </c:pt>
                <c:pt idx="138">
                  <c:v>10.57</c:v>
                </c:pt>
                <c:pt idx="139">
                  <c:v>11.18</c:v>
                </c:pt>
                <c:pt idx="140">
                  <c:v>11.96</c:v>
                </c:pt>
                <c:pt idx="141">
                  <c:v>12.97</c:v>
                </c:pt>
                <c:pt idx="142">
                  <c:v>13.55</c:v>
                </c:pt>
                <c:pt idx="143">
                  <c:v>14.09</c:v>
                </c:pt>
                <c:pt idx="144">
                  <c:v>14.5</c:v>
                </c:pt>
                <c:pt idx="145">
                  <c:v>15.14</c:v>
                </c:pt>
                <c:pt idx="146">
                  <c:v>15.68</c:v>
                </c:pt>
                <c:pt idx="147">
                  <c:v>15.78</c:v>
                </c:pt>
                <c:pt idx="148">
                  <c:v>16.329999999999998</c:v>
                </c:pt>
                <c:pt idx="149">
                  <c:v>16.600000000000001</c:v>
                </c:pt>
                <c:pt idx="150">
                  <c:v>16.97</c:v>
                </c:pt>
                <c:pt idx="151">
                  <c:v>17.239999999999998</c:v>
                </c:pt>
                <c:pt idx="152">
                  <c:v>18.29</c:v>
                </c:pt>
                <c:pt idx="153">
                  <c:v>19.510000000000002</c:v>
                </c:pt>
                <c:pt idx="154">
                  <c:v>21.17</c:v>
                </c:pt>
                <c:pt idx="155">
                  <c:v>22.36</c:v>
                </c:pt>
                <c:pt idx="156">
                  <c:v>23.68</c:v>
                </c:pt>
                <c:pt idx="157">
                  <c:v>23.98</c:v>
                </c:pt>
                <c:pt idx="158">
                  <c:v>24.12</c:v>
                </c:pt>
                <c:pt idx="159">
                  <c:v>24.69</c:v>
                </c:pt>
                <c:pt idx="160">
                  <c:v>24.66</c:v>
                </c:pt>
                <c:pt idx="161">
                  <c:v>24.66</c:v>
                </c:pt>
                <c:pt idx="162">
                  <c:v>24.15</c:v>
                </c:pt>
                <c:pt idx="163">
                  <c:v>23.61</c:v>
                </c:pt>
                <c:pt idx="164">
                  <c:v>23.3</c:v>
                </c:pt>
                <c:pt idx="165">
                  <c:v>23.91</c:v>
                </c:pt>
                <c:pt idx="166">
                  <c:v>26.66</c:v>
                </c:pt>
                <c:pt idx="167">
                  <c:v>28.18</c:v>
                </c:pt>
                <c:pt idx="168">
                  <c:v>29.23</c:v>
                </c:pt>
                <c:pt idx="169">
                  <c:v>31.5</c:v>
                </c:pt>
                <c:pt idx="170">
                  <c:v>32.86</c:v>
                </c:pt>
                <c:pt idx="171">
                  <c:v>33.67</c:v>
                </c:pt>
                <c:pt idx="172">
                  <c:v>34.08</c:v>
                </c:pt>
                <c:pt idx="173">
                  <c:v>33.67</c:v>
                </c:pt>
                <c:pt idx="174">
                  <c:v>34.31</c:v>
                </c:pt>
                <c:pt idx="175">
                  <c:v>35.630000000000003</c:v>
                </c:pt>
                <c:pt idx="176">
                  <c:v>36.82</c:v>
                </c:pt>
                <c:pt idx="177">
                  <c:v>37.94</c:v>
                </c:pt>
                <c:pt idx="178">
                  <c:v>39.159999999999997</c:v>
                </c:pt>
                <c:pt idx="179">
                  <c:v>39.53</c:v>
                </c:pt>
                <c:pt idx="180">
                  <c:v>40.04</c:v>
                </c:pt>
                <c:pt idx="181">
                  <c:v>40.71</c:v>
                </c:pt>
                <c:pt idx="182">
                  <c:v>40.31</c:v>
                </c:pt>
                <c:pt idx="183">
                  <c:v>38.92</c:v>
                </c:pt>
                <c:pt idx="184">
                  <c:v>38.85</c:v>
                </c:pt>
                <c:pt idx="185">
                  <c:v>37.5</c:v>
                </c:pt>
                <c:pt idx="186">
                  <c:v>37.020000000000003</c:v>
                </c:pt>
                <c:pt idx="187">
                  <c:v>35.67</c:v>
                </c:pt>
                <c:pt idx="188">
                  <c:v>34.619999999999997</c:v>
                </c:pt>
                <c:pt idx="189">
                  <c:v>34.28</c:v>
                </c:pt>
                <c:pt idx="190">
                  <c:v>34.89</c:v>
                </c:pt>
                <c:pt idx="191">
                  <c:v>33.799999999999997</c:v>
                </c:pt>
                <c:pt idx="192">
                  <c:v>34.380000000000003</c:v>
                </c:pt>
                <c:pt idx="193">
                  <c:v>34.08</c:v>
                </c:pt>
                <c:pt idx="194">
                  <c:v>33.33</c:v>
                </c:pt>
                <c:pt idx="195">
                  <c:v>32.18</c:v>
                </c:pt>
                <c:pt idx="196">
                  <c:v>29.64</c:v>
                </c:pt>
                <c:pt idx="197">
                  <c:v>28.11</c:v>
                </c:pt>
                <c:pt idx="198">
                  <c:v>26.73</c:v>
                </c:pt>
                <c:pt idx="199">
                  <c:v>26.69</c:v>
                </c:pt>
                <c:pt idx="200">
                  <c:v>26.32</c:v>
                </c:pt>
                <c:pt idx="201">
                  <c:v>25.51</c:v>
                </c:pt>
                <c:pt idx="202">
                  <c:v>24.73</c:v>
                </c:pt>
                <c:pt idx="203">
                  <c:v>24.9</c:v>
                </c:pt>
                <c:pt idx="204">
                  <c:v>24.63</c:v>
                </c:pt>
                <c:pt idx="205">
                  <c:v>24.93</c:v>
                </c:pt>
                <c:pt idx="206">
                  <c:v>23.17</c:v>
                </c:pt>
                <c:pt idx="207">
                  <c:v>22.53</c:v>
                </c:pt>
                <c:pt idx="208">
                  <c:v>23.17</c:v>
                </c:pt>
                <c:pt idx="209">
                  <c:v>23.81</c:v>
                </c:pt>
                <c:pt idx="210">
                  <c:v>24.69</c:v>
                </c:pt>
                <c:pt idx="211">
                  <c:v>24.12</c:v>
                </c:pt>
                <c:pt idx="212">
                  <c:v>24.08</c:v>
                </c:pt>
                <c:pt idx="213">
                  <c:v>24.42</c:v>
                </c:pt>
                <c:pt idx="214">
                  <c:v>24.86</c:v>
                </c:pt>
                <c:pt idx="215">
                  <c:v>24.25</c:v>
                </c:pt>
                <c:pt idx="216">
                  <c:v>23.37</c:v>
                </c:pt>
                <c:pt idx="217">
                  <c:v>23.03</c:v>
                </c:pt>
                <c:pt idx="218">
                  <c:v>22.39</c:v>
                </c:pt>
                <c:pt idx="219">
                  <c:v>22.22</c:v>
                </c:pt>
                <c:pt idx="220">
                  <c:v>21.98</c:v>
                </c:pt>
                <c:pt idx="221">
                  <c:v>21.78</c:v>
                </c:pt>
                <c:pt idx="222">
                  <c:v>21.1</c:v>
                </c:pt>
                <c:pt idx="223">
                  <c:v>20.93</c:v>
                </c:pt>
                <c:pt idx="224">
                  <c:v>20.420000000000002</c:v>
                </c:pt>
                <c:pt idx="225">
                  <c:v>20.02</c:v>
                </c:pt>
                <c:pt idx="226">
                  <c:v>19.04</c:v>
                </c:pt>
                <c:pt idx="227">
                  <c:v>19.239999999999998</c:v>
                </c:pt>
                <c:pt idx="228">
                  <c:v>18.93</c:v>
                </c:pt>
                <c:pt idx="229">
                  <c:v>17.11</c:v>
                </c:pt>
                <c:pt idx="230">
                  <c:v>16.670000000000002</c:v>
                </c:pt>
                <c:pt idx="231">
                  <c:v>15.89</c:v>
                </c:pt>
                <c:pt idx="232">
                  <c:v>15.95</c:v>
                </c:pt>
                <c:pt idx="233">
                  <c:v>15.65</c:v>
                </c:pt>
                <c:pt idx="234">
                  <c:v>15.14</c:v>
                </c:pt>
                <c:pt idx="235">
                  <c:v>15.01</c:v>
                </c:pt>
                <c:pt idx="236">
                  <c:v>16.09</c:v>
                </c:pt>
                <c:pt idx="237">
                  <c:v>15.95</c:v>
                </c:pt>
                <c:pt idx="238">
                  <c:v>16.12</c:v>
                </c:pt>
                <c:pt idx="239">
                  <c:v>15.89</c:v>
                </c:pt>
                <c:pt idx="240">
                  <c:v>16.059999999999999</c:v>
                </c:pt>
                <c:pt idx="241">
                  <c:v>16.260000000000002</c:v>
                </c:pt>
                <c:pt idx="242">
                  <c:v>16.5</c:v>
                </c:pt>
                <c:pt idx="243">
                  <c:v>16.329999999999998</c:v>
                </c:pt>
                <c:pt idx="244">
                  <c:v>15.92</c:v>
                </c:pt>
                <c:pt idx="245">
                  <c:v>15.75</c:v>
                </c:pt>
                <c:pt idx="246">
                  <c:v>15.92</c:v>
                </c:pt>
                <c:pt idx="247">
                  <c:v>16.63</c:v>
                </c:pt>
                <c:pt idx="248">
                  <c:v>16.53</c:v>
                </c:pt>
                <c:pt idx="249">
                  <c:v>16.7</c:v>
                </c:pt>
                <c:pt idx="250">
                  <c:v>17.21</c:v>
                </c:pt>
                <c:pt idx="251">
                  <c:v>17.78</c:v>
                </c:pt>
                <c:pt idx="252">
                  <c:v>17.95</c:v>
                </c:pt>
                <c:pt idx="253">
                  <c:v>18.489999999999998</c:v>
                </c:pt>
                <c:pt idx="254">
                  <c:v>18.29</c:v>
                </c:pt>
                <c:pt idx="255">
                  <c:v>18.829999999999998</c:v>
                </c:pt>
                <c:pt idx="256">
                  <c:v>19.07</c:v>
                </c:pt>
                <c:pt idx="257">
                  <c:v>20.12</c:v>
                </c:pt>
                <c:pt idx="258">
                  <c:v>20.39</c:v>
                </c:pt>
                <c:pt idx="259">
                  <c:v>20.36</c:v>
                </c:pt>
                <c:pt idx="260">
                  <c:v>20.56</c:v>
                </c:pt>
                <c:pt idx="261">
                  <c:v>21.24</c:v>
                </c:pt>
                <c:pt idx="262">
                  <c:v>21</c:v>
                </c:pt>
                <c:pt idx="263">
                  <c:v>20.59</c:v>
                </c:pt>
                <c:pt idx="264">
                  <c:v>20.76</c:v>
                </c:pt>
                <c:pt idx="265">
                  <c:v>21.85</c:v>
                </c:pt>
                <c:pt idx="266">
                  <c:v>23.91</c:v>
                </c:pt>
                <c:pt idx="267">
                  <c:v>25.3</c:v>
                </c:pt>
                <c:pt idx="268">
                  <c:v>25.2</c:v>
                </c:pt>
                <c:pt idx="269">
                  <c:v>25.3</c:v>
                </c:pt>
                <c:pt idx="270">
                  <c:v>25.95</c:v>
                </c:pt>
                <c:pt idx="271">
                  <c:v>26.05</c:v>
                </c:pt>
                <c:pt idx="272">
                  <c:v>25.64</c:v>
                </c:pt>
                <c:pt idx="273">
                  <c:v>24.9</c:v>
                </c:pt>
                <c:pt idx="274">
                  <c:v>24.79</c:v>
                </c:pt>
                <c:pt idx="275">
                  <c:v>25.4</c:v>
                </c:pt>
                <c:pt idx="276">
                  <c:v>25.61</c:v>
                </c:pt>
                <c:pt idx="277">
                  <c:v>25.68</c:v>
                </c:pt>
                <c:pt idx="278">
                  <c:v>25.64</c:v>
                </c:pt>
                <c:pt idx="279">
                  <c:v>25.81</c:v>
                </c:pt>
                <c:pt idx="280">
                  <c:v>25.34</c:v>
                </c:pt>
                <c:pt idx="281">
                  <c:v>23.95</c:v>
                </c:pt>
                <c:pt idx="282">
                  <c:v>23.07</c:v>
                </c:pt>
                <c:pt idx="283">
                  <c:v>23</c:v>
                </c:pt>
                <c:pt idx="284">
                  <c:v>23.03</c:v>
                </c:pt>
                <c:pt idx="285">
                  <c:v>22.86</c:v>
                </c:pt>
                <c:pt idx="286">
                  <c:v>23.07</c:v>
                </c:pt>
                <c:pt idx="287">
                  <c:v>24.96</c:v>
                </c:pt>
                <c:pt idx="288">
                  <c:v>26.28</c:v>
                </c:pt>
                <c:pt idx="289">
                  <c:v>29.1</c:v>
                </c:pt>
                <c:pt idx="290">
                  <c:v>30.72</c:v>
                </c:pt>
                <c:pt idx="291">
                  <c:v>31.3</c:v>
                </c:pt>
                <c:pt idx="292">
                  <c:v>33.799999999999997</c:v>
                </c:pt>
                <c:pt idx="293">
                  <c:v>36.65</c:v>
                </c:pt>
                <c:pt idx="294">
                  <c:v>37.46</c:v>
                </c:pt>
                <c:pt idx="295">
                  <c:v>39.5</c:v>
                </c:pt>
                <c:pt idx="296">
                  <c:v>40.17</c:v>
                </c:pt>
                <c:pt idx="297">
                  <c:v>40.61</c:v>
                </c:pt>
                <c:pt idx="298">
                  <c:v>41.05</c:v>
                </c:pt>
                <c:pt idx="299">
                  <c:v>41.46</c:v>
                </c:pt>
                <c:pt idx="300">
                  <c:v>40.270000000000003</c:v>
                </c:pt>
                <c:pt idx="301">
                  <c:v>39.729999999999997</c:v>
                </c:pt>
                <c:pt idx="302">
                  <c:v>40</c:v>
                </c:pt>
                <c:pt idx="303">
                  <c:v>40.340000000000003</c:v>
                </c:pt>
                <c:pt idx="304">
                  <c:v>40</c:v>
                </c:pt>
                <c:pt idx="305">
                  <c:v>40</c:v>
                </c:pt>
                <c:pt idx="306">
                  <c:v>38.04</c:v>
                </c:pt>
                <c:pt idx="307">
                  <c:v>39.94</c:v>
                </c:pt>
                <c:pt idx="308">
                  <c:v>40.92</c:v>
                </c:pt>
                <c:pt idx="309">
                  <c:v>37.6</c:v>
                </c:pt>
                <c:pt idx="310">
                  <c:v>40.340000000000003</c:v>
                </c:pt>
                <c:pt idx="311">
                  <c:v>45.08</c:v>
                </c:pt>
                <c:pt idx="312">
                  <c:v>48.3</c:v>
                </c:pt>
                <c:pt idx="313">
                  <c:v>54.4</c:v>
                </c:pt>
                <c:pt idx="314">
                  <c:v>57.18</c:v>
                </c:pt>
                <c:pt idx="315">
                  <c:v>58.63</c:v>
                </c:pt>
                <c:pt idx="316">
                  <c:v>64.36</c:v>
                </c:pt>
                <c:pt idx="317">
                  <c:v>63.82</c:v>
                </c:pt>
                <c:pt idx="318">
                  <c:v>63.04</c:v>
                </c:pt>
                <c:pt idx="319">
                  <c:v>62.63</c:v>
                </c:pt>
                <c:pt idx="320">
                  <c:v>60.87</c:v>
                </c:pt>
                <c:pt idx="321">
                  <c:v>62.39</c:v>
                </c:pt>
                <c:pt idx="322">
                  <c:v>63.88</c:v>
                </c:pt>
                <c:pt idx="323">
                  <c:v>64.8</c:v>
                </c:pt>
                <c:pt idx="324">
                  <c:v>68.69</c:v>
                </c:pt>
                <c:pt idx="325">
                  <c:v>69.47</c:v>
                </c:pt>
                <c:pt idx="326">
                  <c:v>70.319999999999993</c:v>
                </c:pt>
                <c:pt idx="327">
                  <c:v>73.5</c:v>
                </c:pt>
                <c:pt idx="328">
                  <c:v>72.28</c:v>
                </c:pt>
                <c:pt idx="329">
                  <c:v>72.83</c:v>
                </c:pt>
                <c:pt idx="330">
                  <c:v>72.72</c:v>
                </c:pt>
                <c:pt idx="331">
                  <c:v>70.010000000000005</c:v>
                </c:pt>
                <c:pt idx="332">
                  <c:v>71.06</c:v>
                </c:pt>
                <c:pt idx="333">
                  <c:v>69.37</c:v>
                </c:pt>
                <c:pt idx="334">
                  <c:v>67</c:v>
                </c:pt>
                <c:pt idx="335">
                  <c:v>67</c:v>
                </c:pt>
                <c:pt idx="336">
                  <c:v>68.489999999999995</c:v>
                </c:pt>
                <c:pt idx="337">
                  <c:v>65.92</c:v>
                </c:pt>
                <c:pt idx="338">
                  <c:v>60.29</c:v>
                </c:pt>
                <c:pt idx="339">
                  <c:v>59.55</c:v>
                </c:pt>
                <c:pt idx="340">
                  <c:v>63.1</c:v>
                </c:pt>
                <c:pt idx="341">
                  <c:v>62.39</c:v>
                </c:pt>
                <c:pt idx="342">
                  <c:v>65</c:v>
                </c:pt>
                <c:pt idx="343">
                  <c:v>68.73</c:v>
                </c:pt>
                <c:pt idx="344">
                  <c:v>73.599999999999994</c:v>
                </c:pt>
                <c:pt idx="345">
                  <c:v>77.64</c:v>
                </c:pt>
                <c:pt idx="346">
                  <c:v>77.97</c:v>
                </c:pt>
                <c:pt idx="347">
                  <c:v>75.400000000000006</c:v>
                </c:pt>
                <c:pt idx="348">
                  <c:v>74.55</c:v>
                </c:pt>
                <c:pt idx="349">
                  <c:v>75.260000000000005</c:v>
                </c:pt>
                <c:pt idx="350">
                  <c:v>74.209999999999994</c:v>
                </c:pt>
                <c:pt idx="351">
                  <c:v>71.400000000000006</c:v>
                </c:pt>
                <c:pt idx="352">
                  <c:v>79.739999999999995</c:v>
                </c:pt>
                <c:pt idx="353">
                  <c:v>78.819999999999993</c:v>
                </c:pt>
                <c:pt idx="354">
                  <c:v>78.010000000000005</c:v>
                </c:pt>
                <c:pt idx="355">
                  <c:v>77.8</c:v>
                </c:pt>
                <c:pt idx="356">
                  <c:v>72.989999999999995</c:v>
                </c:pt>
                <c:pt idx="357">
                  <c:v>67.510000000000005</c:v>
                </c:pt>
                <c:pt idx="358">
                  <c:v>67.58</c:v>
                </c:pt>
                <c:pt idx="359">
                  <c:v>65.069999999999993</c:v>
                </c:pt>
                <c:pt idx="360">
                  <c:v>64.73</c:v>
                </c:pt>
                <c:pt idx="361">
                  <c:v>65.17</c:v>
                </c:pt>
                <c:pt idx="362">
                  <c:v>62.46</c:v>
                </c:pt>
                <c:pt idx="363">
                  <c:v>62.7</c:v>
                </c:pt>
                <c:pt idx="364">
                  <c:v>62.43</c:v>
                </c:pt>
                <c:pt idx="365">
                  <c:v>62.7</c:v>
                </c:pt>
                <c:pt idx="366">
                  <c:v>58.53</c:v>
                </c:pt>
                <c:pt idx="367">
                  <c:v>56.09</c:v>
                </c:pt>
                <c:pt idx="368">
                  <c:v>55.14</c:v>
                </c:pt>
                <c:pt idx="369">
                  <c:v>57.24</c:v>
                </c:pt>
                <c:pt idx="370">
                  <c:v>55.79</c:v>
                </c:pt>
                <c:pt idx="371">
                  <c:v>56.09</c:v>
                </c:pt>
                <c:pt idx="372">
                  <c:v>54.7</c:v>
                </c:pt>
                <c:pt idx="373">
                  <c:v>51.86</c:v>
                </c:pt>
                <c:pt idx="374">
                  <c:v>50.2</c:v>
                </c:pt>
                <c:pt idx="375">
                  <c:v>48.2</c:v>
                </c:pt>
                <c:pt idx="376">
                  <c:v>46.07</c:v>
                </c:pt>
                <c:pt idx="377">
                  <c:v>43.12</c:v>
                </c:pt>
                <c:pt idx="378">
                  <c:v>39.020000000000003</c:v>
                </c:pt>
                <c:pt idx="379">
                  <c:v>35.94</c:v>
                </c:pt>
                <c:pt idx="380">
                  <c:v>32.89</c:v>
                </c:pt>
                <c:pt idx="381">
                  <c:v>31.87</c:v>
                </c:pt>
                <c:pt idx="382">
                  <c:v>30.99</c:v>
                </c:pt>
                <c:pt idx="383">
                  <c:v>29.47</c:v>
                </c:pt>
                <c:pt idx="384">
                  <c:v>27.33</c:v>
                </c:pt>
                <c:pt idx="385">
                  <c:v>26.32</c:v>
                </c:pt>
                <c:pt idx="386">
                  <c:v>23.74</c:v>
                </c:pt>
                <c:pt idx="387">
                  <c:v>23.98</c:v>
                </c:pt>
                <c:pt idx="388">
                  <c:v>24.86</c:v>
                </c:pt>
                <c:pt idx="389">
                  <c:v>26.32</c:v>
                </c:pt>
                <c:pt idx="390">
                  <c:v>25.84</c:v>
                </c:pt>
                <c:pt idx="391">
                  <c:v>24.63</c:v>
                </c:pt>
                <c:pt idx="392">
                  <c:v>23.03</c:v>
                </c:pt>
                <c:pt idx="393">
                  <c:v>22.05</c:v>
                </c:pt>
                <c:pt idx="394">
                  <c:v>19.82</c:v>
                </c:pt>
                <c:pt idx="395">
                  <c:v>17.88</c:v>
                </c:pt>
                <c:pt idx="396">
                  <c:v>15.82</c:v>
                </c:pt>
                <c:pt idx="397">
                  <c:v>15.55</c:v>
                </c:pt>
                <c:pt idx="398">
                  <c:v>16.73</c:v>
                </c:pt>
                <c:pt idx="399">
                  <c:v>17.21</c:v>
                </c:pt>
                <c:pt idx="400">
                  <c:v>17.82</c:v>
                </c:pt>
                <c:pt idx="401">
                  <c:v>17.72</c:v>
                </c:pt>
                <c:pt idx="402">
                  <c:v>17.27</c:v>
                </c:pt>
                <c:pt idx="403">
                  <c:v>16.940000000000001</c:v>
                </c:pt>
                <c:pt idx="404">
                  <c:v>16.329999999999998</c:v>
                </c:pt>
                <c:pt idx="405">
                  <c:v>15.01</c:v>
                </c:pt>
                <c:pt idx="406">
                  <c:v>14.46</c:v>
                </c:pt>
                <c:pt idx="407">
                  <c:v>13.65</c:v>
                </c:pt>
                <c:pt idx="408">
                  <c:v>13.14</c:v>
                </c:pt>
                <c:pt idx="409">
                  <c:v>12.84</c:v>
                </c:pt>
                <c:pt idx="410">
                  <c:v>12.46</c:v>
                </c:pt>
                <c:pt idx="411">
                  <c:v>11.55</c:v>
                </c:pt>
                <c:pt idx="412">
                  <c:v>12.09</c:v>
                </c:pt>
                <c:pt idx="413">
                  <c:v>12.26</c:v>
                </c:pt>
                <c:pt idx="414">
                  <c:v>13.62</c:v>
                </c:pt>
                <c:pt idx="415">
                  <c:v>13.58</c:v>
                </c:pt>
                <c:pt idx="416">
                  <c:v>13.58</c:v>
                </c:pt>
                <c:pt idx="417">
                  <c:v>13.58</c:v>
                </c:pt>
                <c:pt idx="418">
                  <c:v>13.52</c:v>
                </c:pt>
                <c:pt idx="419">
                  <c:v>12.67</c:v>
                </c:pt>
                <c:pt idx="420">
                  <c:v>11.21</c:v>
                </c:pt>
                <c:pt idx="421">
                  <c:v>9.99</c:v>
                </c:pt>
                <c:pt idx="422">
                  <c:v>9.7899999999999991</c:v>
                </c:pt>
                <c:pt idx="423">
                  <c:v>9.5500000000000007</c:v>
                </c:pt>
                <c:pt idx="424">
                  <c:v>9.48</c:v>
                </c:pt>
                <c:pt idx="425">
                  <c:v>9.11</c:v>
                </c:pt>
                <c:pt idx="426">
                  <c:v>9.0399999999999991</c:v>
                </c:pt>
                <c:pt idx="427">
                  <c:v>9.35</c:v>
                </c:pt>
                <c:pt idx="428">
                  <c:v>8.57</c:v>
                </c:pt>
                <c:pt idx="429">
                  <c:v>8.06</c:v>
                </c:pt>
                <c:pt idx="430">
                  <c:v>7.86</c:v>
                </c:pt>
                <c:pt idx="431">
                  <c:v>7.79</c:v>
                </c:pt>
                <c:pt idx="432">
                  <c:v>7.49</c:v>
                </c:pt>
                <c:pt idx="433">
                  <c:v>7.28</c:v>
                </c:pt>
                <c:pt idx="434">
                  <c:v>7.11</c:v>
                </c:pt>
                <c:pt idx="435">
                  <c:v>7.01</c:v>
                </c:pt>
                <c:pt idx="436">
                  <c:v>6.88</c:v>
                </c:pt>
                <c:pt idx="437">
                  <c:v>6.98</c:v>
                </c:pt>
                <c:pt idx="438">
                  <c:v>6.84</c:v>
                </c:pt>
                <c:pt idx="439">
                  <c:v>6.84</c:v>
                </c:pt>
                <c:pt idx="440">
                  <c:v>6.94</c:v>
                </c:pt>
                <c:pt idx="441">
                  <c:v>7.05</c:v>
                </c:pt>
                <c:pt idx="442">
                  <c:v>7.21</c:v>
                </c:pt>
                <c:pt idx="443">
                  <c:v>7.18</c:v>
                </c:pt>
                <c:pt idx="444">
                  <c:v>7.35</c:v>
                </c:pt>
                <c:pt idx="445">
                  <c:v>7.69</c:v>
                </c:pt>
                <c:pt idx="446">
                  <c:v>8.1999999999999993</c:v>
                </c:pt>
                <c:pt idx="447">
                  <c:v>8.4700000000000006</c:v>
                </c:pt>
                <c:pt idx="448">
                  <c:v>8.3000000000000007</c:v>
                </c:pt>
                <c:pt idx="449">
                  <c:v>8.16</c:v>
                </c:pt>
                <c:pt idx="450">
                  <c:v>8.26</c:v>
                </c:pt>
                <c:pt idx="451">
                  <c:v>8.1999999999999993</c:v>
                </c:pt>
                <c:pt idx="452">
                  <c:v>8.0299999999999994</c:v>
                </c:pt>
                <c:pt idx="453">
                  <c:v>7.69</c:v>
                </c:pt>
                <c:pt idx="454">
                  <c:v>7.69</c:v>
                </c:pt>
                <c:pt idx="455">
                  <c:v>7.69</c:v>
                </c:pt>
                <c:pt idx="456">
                  <c:v>7.96</c:v>
                </c:pt>
                <c:pt idx="457">
                  <c:v>8.1300000000000008</c:v>
                </c:pt>
                <c:pt idx="458">
                  <c:v>8.1</c:v>
                </c:pt>
                <c:pt idx="459">
                  <c:v>8.0299999999999994</c:v>
                </c:pt>
                <c:pt idx="460">
                  <c:v>7.79</c:v>
                </c:pt>
                <c:pt idx="461">
                  <c:v>7.55</c:v>
                </c:pt>
                <c:pt idx="462">
                  <c:v>7.59</c:v>
                </c:pt>
                <c:pt idx="463">
                  <c:v>7.25</c:v>
                </c:pt>
                <c:pt idx="464">
                  <c:v>6.84</c:v>
                </c:pt>
                <c:pt idx="465">
                  <c:v>7.01</c:v>
                </c:pt>
                <c:pt idx="466">
                  <c:v>6.94</c:v>
                </c:pt>
                <c:pt idx="467">
                  <c:v>7.08</c:v>
                </c:pt>
                <c:pt idx="468">
                  <c:v>7.15</c:v>
                </c:pt>
                <c:pt idx="469">
                  <c:v>6.91</c:v>
                </c:pt>
                <c:pt idx="470">
                  <c:v>6.84</c:v>
                </c:pt>
                <c:pt idx="471">
                  <c:v>6.88</c:v>
                </c:pt>
                <c:pt idx="472">
                  <c:v>6.88</c:v>
                </c:pt>
                <c:pt idx="473">
                  <c:v>6.94</c:v>
                </c:pt>
                <c:pt idx="474">
                  <c:v>6.64</c:v>
                </c:pt>
                <c:pt idx="475">
                  <c:v>6.37</c:v>
                </c:pt>
                <c:pt idx="476">
                  <c:v>6.4</c:v>
                </c:pt>
                <c:pt idx="477">
                  <c:v>6.23</c:v>
                </c:pt>
                <c:pt idx="478">
                  <c:v>6.16</c:v>
                </c:pt>
                <c:pt idx="479">
                  <c:v>5.89</c:v>
                </c:pt>
                <c:pt idx="480">
                  <c:v>5.76</c:v>
                </c:pt>
                <c:pt idx="481">
                  <c:v>5.83</c:v>
                </c:pt>
                <c:pt idx="482">
                  <c:v>5.76</c:v>
                </c:pt>
                <c:pt idx="483">
                  <c:v>5.76</c:v>
                </c:pt>
                <c:pt idx="484">
                  <c:v>5.79</c:v>
                </c:pt>
                <c:pt idx="485">
                  <c:v>5.49</c:v>
                </c:pt>
                <c:pt idx="486">
                  <c:v>5.62</c:v>
                </c:pt>
                <c:pt idx="487">
                  <c:v>5.59</c:v>
                </c:pt>
                <c:pt idx="488">
                  <c:v>5.42</c:v>
                </c:pt>
                <c:pt idx="489">
                  <c:v>5.39</c:v>
                </c:pt>
                <c:pt idx="490">
                  <c:v>5.15</c:v>
                </c:pt>
                <c:pt idx="491">
                  <c:v>4.9800000000000004</c:v>
                </c:pt>
                <c:pt idx="492">
                  <c:v>5.08</c:v>
                </c:pt>
                <c:pt idx="493">
                  <c:v>4.78</c:v>
                </c:pt>
                <c:pt idx="494">
                  <c:v>4.78</c:v>
                </c:pt>
                <c:pt idx="495">
                  <c:v>4.13</c:v>
                </c:pt>
                <c:pt idx="496">
                  <c:v>4.2300000000000004</c:v>
                </c:pt>
                <c:pt idx="497">
                  <c:v>4.13</c:v>
                </c:pt>
                <c:pt idx="498">
                  <c:v>4.2699999999999996</c:v>
                </c:pt>
                <c:pt idx="499">
                  <c:v>4.0599999999999996</c:v>
                </c:pt>
                <c:pt idx="500">
                  <c:v>4.0999999999999996</c:v>
                </c:pt>
                <c:pt idx="501">
                  <c:v>4.0999999999999996</c:v>
                </c:pt>
                <c:pt idx="502">
                  <c:v>4.37</c:v>
                </c:pt>
                <c:pt idx="503">
                  <c:v>3.9</c:v>
                </c:pt>
                <c:pt idx="504">
                  <c:v>4.03</c:v>
                </c:pt>
                <c:pt idx="505">
                  <c:v>3.86</c:v>
                </c:pt>
                <c:pt idx="506">
                  <c:v>3.93</c:v>
                </c:pt>
                <c:pt idx="507">
                  <c:v>3.93</c:v>
                </c:pt>
                <c:pt idx="508">
                  <c:v>3.86</c:v>
                </c:pt>
                <c:pt idx="509">
                  <c:v>4</c:v>
                </c:pt>
                <c:pt idx="510">
                  <c:v>4.17</c:v>
                </c:pt>
                <c:pt idx="511">
                  <c:v>4.3</c:v>
                </c:pt>
                <c:pt idx="512">
                  <c:v>4.2699999999999996</c:v>
                </c:pt>
                <c:pt idx="513">
                  <c:v>4.17</c:v>
                </c:pt>
                <c:pt idx="514">
                  <c:v>4.2</c:v>
                </c:pt>
                <c:pt idx="515">
                  <c:v>4.2699999999999996</c:v>
                </c:pt>
                <c:pt idx="516">
                  <c:v>4.34</c:v>
                </c:pt>
                <c:pt idx="517">
                  <c:v>4.54</c:v>
                </c:pt>
                <c:pt idx="518">
                  <c:v>4.57</c:v>
                </c:pt>
                <c:pt idx="519">
                  <c:v>4.95</c:v>
                </c:pt>
                <c:pt idx="520">
                  <c:v>5.25</c:v>
                </c:pt>
                <c:pt idx="521">
                  <c:v>5.18</c:v>
                </c:pt>
                <c:pt idx="522">
                  <c:v>5.59</c:v>
                </c:pt>
                <c:pt idx="523">
                  <c:v>5.93</c:v>
                </c:pt>
                <c:pt idx="524">
                  <c:v>5.76</c:v>
                </c:pt>
                <c:pt idx="525">
                  <c:v>5.69</c:v>
                </c:pt>
                <c:pt idx="526">
                  <c:v>5.72</c:v>
                </c:pt>
                <c:pt idx="527">
                  <c:v>5.69</c:v>
                </c:pt>
                <c:pt idx="528">
                  <c:v>5.89</c:v>
                </c:pt>
                <c:pt idx="529">
                  <c:v>5.56</c:v>
                </c:pt>
                <c:pt idx="530">
                  <c:v>4.9800000000000004</c:v>
                </c:pt>
                <c:pt idx="531">
                  <c:v>5.05</c:v>
                </c:pt>
                <c:pt idx="532">
                  <c:v>6.47</c:v>
                </c:pt>
                <c:pt idx="533">
                  <c:v>7.55</c:v>
                </c:pt>
                <c:pt idx="534">
                  <c:v>7.99</c:v>
                </c:pt>
                <c:pt idx="535">
                  <c:v>8.64</c:v>
                </c:pt>
                <c:pt idx="536">
                  <c:v>9.31</c:v>
                </c:pt>
                <c:pt idx="537">
                  <c:v>9.99</c:v>
                </c:pt>
                <c:pt idx="538">
                  <c:v>12.33</c:v>
                </c:pt>
                <c:pt idx="539">
                  <c:v>12.7</c:v>
                </c:pt>
                <c:pt idx="540">
                  <c:v>13.28</c:v>
                </c:pt>
                <c:pt idx="541">
                  <c:v>15.55</c:v>
                </c:pt>
                <c:pt idx="542">
                  <c:v>17.850000000000001</c:v>
                </c:pt>
                <c:pt idx="543">
                  <c:v>20.12</c:v>
                </c:pt>
                <c:pt idx="544">
                  <c:v>22.39</c:v>
                </c:pt>
                <c:pt idx="545">
                  <c:v>23.95</c:v>
                </c:pt>
                <c:pt idx="546">
                  <c:v>27.06</c:v>
                </c:pt>
                <c:pt idx="547">
                  <c:v>30.82</c:v>
                </c:pt>
                <c:pt idx="548">
                  <c:v>33.159999999999997</c:v>
                </c:pt>
                <c:pt idx="549">
                  <c:v>35.46</c:v>
                </c:pt>
                <c:pt idx="550">
                  <c:v>37.799999999999997</c:v>
                </c:pt>
                <c:pt idx="551">
                  <c:v>40.51</c:v>
                </c:pt>
                <c:pt idx="552">
                  <c:v>44.95</c:v>
                </c:pt>
                <c:pt idx="553">
                  <c:v>48.37</c:v>
                </c:pt>
                <c:pt idx="554">
                  <c:v>49.96</c:v>
                </c:pt>
                <c:pt idx="555">
                  <c:v>52.16</c:v>
                </c:pt>
                <c:pt idx="556">
                  <c:v>54.4</c:v>
                </c:pt>
                <c:pt idx="557">
                  <c:v>56.63</c:v>
                </c:pt>
                <c:pt idx="558">
                  <c:v>58.02</c:v>
                </c:pt>
                <c:pt idx="559">
                  <c:v>62.6</c:v>
                </c:pt>
                <c:pt idx="560">
                  <c:v>68.66</c:v>
                </c:pt>
                <c:pt idx="561">
                  <c:v>70.86</c:v>
                </c:pt>
                <c:pt idx="562">
                  <c:v>73.94</c:v>
                </c:pt>
                <c:pt idx="563">
                  <c:v>77.03</c:v>
                </c:pt>
                <c:pt idx="564">
                  <c:v>80.14</c:v>
                </c:pt>
                <c:pt idx="565">
                  <c:v>89.39</c:v>
                </c:pt>
                <c:pt idx="566">
                  <c:v>91.05</c:v>
                </c:pt>
                <c:pt idx="567">
                  <c:v>97.11</c:v>
                </c:pt>
                <c:pt idx="568">
                  <c:v>111.27</c:v>
                </c:pt>
                <c:pt idx="569">
                  <c:v>112.76</c:v>
                </c:pt>
                <c:pt idx="570">
                  <c:v>114.25</c:v>
                </c:pt>
                <c:pt idx="571">
                  <c:v>115.74</c:v>
                </c:pt>
                <c:pt idx="572">
                  <c:v>114.96</c:v>
                </c:pt>
                <c:pt idx="573">
                  <c:v>119.43</c:v>
                </c:pt>
                <c:pt idx="574">
                  <c:v>121.33</c:v>
                </c:pt>
                <c:pt idx="575">
                  <c:v>121.47</c:v>
                </c:pt>
                <c:pt idx="576">
                  <c:v>120.52</c:v>
                </c:pt>
                <c:pt idx="577">
                  <c:v>119.57</c:v>
                </c:pt>
                <c:pt idx="578">
                  <c:v>118.59</c:v>
                </c:pt>
                <c:pt idx="579">
                  <c:v>118.45</c:v>
                </c:pt>
                <c:pt idx="580">
                  <c:v>115.06</c:v>
                </c:pt>
                <c:pt idx="581">
                  <c:v>108.36</c:v>
                </c:pt>
                <c:pt idx="582">
                  <c:v>103.48</c:v>
                </c:pt>
                <c:pt idx="583">
                  <c:v>104.67</c:v>
                </c:pt>
                <c:pt idx="584">
                  <c:v>105.82</c:v>
                </c:pt>
                <c:pt idx="585">
                  <c:v>107</c:v>
                </c:pt>
                <c:pt idx="586">
                  <c:v>96.43</c:v>
                </c:pt>
                <c:pt idx="587">
                  <c:v>94.27</c:v>
                </c:pt>
                <c:pt idx="588">
                  <c:v>96.33</c:v>
                </c:pt>
                <c:pt idx="589">
                  <c:v>93.01</c:v>
                </c:pt>
                <c:pt idx="590">
                  <c:v>89.46</c:v>
                </c:pt>
                <c:pt idx="591">
                  <c:v>85.93</c:v>
                </c:pt>
                <c:pt idx="592">
                  <c:v>82.41</c:v>
                </c:pt>
                <c:pt idx="593">
                  <c:v>80.45</c:v>
                </c:pt>
                <c:pt idx="594">
                  <c:v>75.569999999999993</c:v>
                </c:pt>
                <c:pt idx="595">
                  <c:v>72.11</c:v>
                </c:pt>
                <c:pt idx="596">
                  <c:v>65.069999999999993</c:v>
                </c:pt>
                <c:pt idx="597">
                  <c:v>61.82</c:v>
                </c:pt>
                <c:pt idx="598">
                  <c:v>58.57</c:v>
                </c:pt>
                <c:pt idx="599">
                  <c:v>55.31</c:v>
                </c:pt>
                <c:pt idx="600">
                  <c:v>61.92</c:v>
                </c:pt>
                <c:pt idx="601">
                  <c:v>63.95</c:v>
                </c:pt>
                <c:pt idx="602">
                  <c:v>61.31</c:v>
                </c:pt>
                <c:pt idx="603">
                  <c:v>63.38</c:v>
                </c:pt>
                <c:pt idx="604">
                  <c:v>61.65</c:v>
                </c:pt>
                <c:pt idx="605">
                  <c:v>59.92</c:v>
                </c:pt>
                <c:pt idx="606">
                  <c:v>58.16</c:v>
                </c:pt>
                <c:pt idx="607">
                  <c:v>56.23</c:v>
                </c:pt>
                <c:pt idx="608">
                  <c:v>52.37</c:v>
                </c:pt>
                <c:pt idx="609">
                  <c:v>49.86</c:v>
                </c:pt>
                <c:pt idx="610">
                  <c:v>45.9</c:v>
                </c:pt>
                <c:pt idx="611">
                  <c:v>44.44</c:v>
                </c:pt>
                <c:pt idx="612">
                  <c:v>42.95</c:v>
                </c:pt>
                <c:pt idx="613">
                  <c:v>41.49</c:v>
                </c:pt>
                <c:pt idx="614">
                  <c:v>40.75</c:v>
                </c:pt>
                <c:pt idx="615">
                  <c:v>38.549999999999997</c:v>
                </c:pt>
                <c:pt idx="616">
                  <c:v>33.840000000000003</c:v>
                </c:pt>
                <c:pt idx="617">
                  <c:v>30.55</c:v>
                </c:pt>
                <c:pt idx="618">
                  <c:v>30.18</c:v>
                </c:pt>
                <c:pt idx="619">
                  <c:v>29.84</c:v>
                </c:pt>
                <c:pt idx="620">
                  <c:v>29.5</c:v>
                </c:pt>
                <c:pt idx="621">
                  <c:v>26.73</c:v>
                </c:pt>
                <c:pt idx="622">
                  <c:v>25.47</c:v>
                </c:pt>
                <c:pt idx="623">
                  <c:v>25.51</c:v>
                </c:pt>
                <c:pt idx="624">
                  <c:v>24.46</c:v>
                </c:pt>
                <c:pt idx="625">
                  <c:v>23.61</c:v>
                </c:pt>
                <c:pt idx="626">
                  <c:v>22.76</c:v>
                </c:pt>
                <c:pt idx="627">
                  <c:v>21.92</c:v>
                </c:pt>
                <c:pt idx="628">
                  <c:v>21.31</c:v>
                </c:pt>
                <c:pt idx="629">
                  <c:v>20.76</c:v>
                </c:pt>
                <c:pt idx="630">
                  <c:v>17.920000000000002</c:v>
                </c:pt>
                <c:pt idx="631">
                  <c:v>17</c:v>
                </c:pt>
                <c:pt idx="632">
                  <c:v>16.559999999999999</c:v>
                </c:pt>
                <c:pt idx="633">
                  <c:v>16.16</c:v>
                </c:pt>
                <c:pt idx="634">
                  <c:v>15.72</c:v>
                </c:pt>
                <c:pt idx="635">
                  <c:v>17.920000000000002</c:v>
                </c:pt>
                <c:pt idx="636">
                  <c:v>16.600000000000001</c:v>
                </c:pt>
                <c:pt idx="637">
                  <c:v>14.06</c:v>
                </c:pt>
                <c:pt idx="638">
                  <c:v>14.09</c:v>
                </c:pt>
                <c:pt idx="639">
                  <c:v>14.73</c:v>
                </c:pt>
                <c:pt idx="640">
                  <c:v>13.52</c:v>
                </c:pt>
                <c:pt idx="641">
                  <c:v>12.26</c:v>
                </c:pt>
                <c:pt idx="642">
                  <c:v>8.77</c:v>
                </c:pt>
                <c:pt idx="643">
                  <c:v>14.67</c:v>
                </c:pt>
                <c:pt idx="644">
                  <c:v>16.329999999999998</c:v>
                </c:pt>
                <c:pt idx="645">
                  <c:v>15.95</c:v>
                </c:pt>
                <c:pt idx="646">
                  <c:v>15.58</c:v>
                </c:pt>
                <c:pt idx="647">
                  <c:v>15.58</c:v>
                </c:pt>
                <c:pt idx="648">
                  <c:v>15.58</c:v>
                </c:pt>
                <c:pt idx="649">
                  <c:v>15.28</c:v>
                </c:pt>
                <c:pt idx="650">
                  <c:v>9.3800000000000008</c:v>
                </c:pt>
                <c:pt idx="651">
                  <c:v>9.65</c:v>
                </c:pt>
                <c:pt idx="652">
                  <c:v>9.82</c:v>
                </c:pt>
                <c:pt idx="653">
                  <c:v>10.81</c:v>
                </c:pt>
                <c:pt idx="654">
                  <c:v>10.81</c:v>
                </c:pt>
                <c:pt idx="655">
                  <c:v>10.81</c:v>
                </c:pt>
                <c:pt idx="656">
                  <c:v>11.14</c:v>
                </c:pt>
                <c:pt idx="657">
                  <c:v>10.67</c:v>
                </c:pt>
                <c:pt idx="658">
                  <c:v>10.23</c:v>
                </c:pt>
                <c:pt idx="659">
                  <c:v>8.3699999999999992</c:v>
                </c:pt>
                <c:pt idx="660">
                  <c:v>9.25</c:v>
                </c:pt>
                <c:pt idx="661">
                  <c:v>9.25</c:v>
                </c:pt>
                <c:pt idx="662">
                  <c:v>9.25</c:v>
                </c:pt>
                <c:pt idx="663">
                  <c:v>10.43</c:v>
                </c:pt>
                <c:pt idx="664">
                  <c:v>10.84</c:v>
                </c:pt>
                <c:pt idx="665">
                  <c:v>10.47</c:v>
                </c:pt>
                <c:pt idx="666">
                  <c:v>12.3</c:v>
                </c:pt>
                <c:pt idx="667">
                  <c:v>11.01</c:v>
                </c:pt>
                <c:pt idx="668">
                  <c:v>11.01</c:v>
                </c:pt>
                <c:pt idx="669">
                  <c:v>11.01</c:v>
                </c:pt>
                <c:pt idx="670">
                  <c:v>12.87</c:v>
                </c:pt>
                <c:pt idx="671">
                  <c:v>11.99</c:v>
                </c:pt>
                <c:pt idx="672">
                  <c:v>13.01</c:v>
                </c:pt>
                <c:pt idx="673">
                  <c:v>12.13</c:v>
                </c:pt>
                <c:pt idx="674">
                  <c:v>11.01</c:v>
                </c:pt>
                <c:pt idx="675">
                  <c:v>11.96</c:v>
                </c:pt>
                <c:pt idx="676">
                  <c:v>12.91</c:v>
                </c:pt>
                <c:pt idx="677">
                  <c:v>8.16</c:v>
                </c:pt>
                <c:pt idx="678">
                  <c:v>9.52</c:v>
                </c:pt>
                <c:pt idx="679">
                  <c:v>9.69</c:v>
                </c:pt>
                <c:pt idx="680">
                  <c:v>11.48</c:v>
                </c:pt>
                <c:pt idx="681">
                  <c:v>11.99</c:v>
                </c:pt>
                <c:pt idx="682">
                  <c:v>11.01</c:v>
                </c:pt>
                <c:pt idx="683">
                  <c:v>10.06</c:v>
                </c:pt>
                <c:pt idx="684">
                  <c:v>13.85</c:v>
                </c:pt>
                <c:pt idx="685">
                  <c:v>14.33</c:v>
                </c:pt>
                <c:pt idx="686">
                  <c:v>15.89</c:v>
                </c:pt>
                <c:pt idx="687">
                  <c:v>16.73</c:v>
                </c:pt>
                <c:pt idx="688">
                  <c:v>17.440000000000001</c:v>
                </c:pt>
                <c:pt idx="689">
                  <c:v>17.440000000000001</c:v>
                </c:pt>
                <c:pt idx="690">
                  <c:v>17.440000000000001</c:v>
                </c:pt>
                <c:pt idx="691">
                  <c:v>16.260000000000002</c:v>
                </c:pt>
                <c:pt idx="692">
                  <c:v>15.07</c:v>
                </c:pt>
                <c:pt idx="693">
                  <c:v>14.06</c:v>
                </c:pt>
                <c:pt idx="694">
                  <c:v>13.89</c:v>
                </c:pt>
                <c:pt idx="695">
                  <c:v>16.16</c:v>
                </c:pt>
                <c:pt idx="696">
                  <c:v>16.16</c:v>
                </c:pt>
                <c:pt idx="697">
                  <c:v>16.16</c:v>
                </c:pt>
                <c:pt idx="698">
                  <c:v>19.510000000000002</c:v>
                </c:pt>
                <c:pt idx="699">
                  <c:v>21.14</c:v>
                </c:pt>
                <c:pt idx="700">
                  <c:v>22.56</c:v>
                </c:pt>
                <c:pt idx="701">
                  <c:v>19.14</c:v>
                </c:pt>
                <c:pt idx="702">
                  <c:v>14.73</c:v>
                </c:pt>
                <c:pt idx="703">
                  <c:v>14.73</c:v>
                </c:pt>
                <c:pt idx="704">
                  <c:v>14.73</c:v>
                </c:pt>
                <c:pt idx="705">
                  <c:v>41.93</c:v>
                </c:pt>
                <c:pt idx="706">
                  <c:v>51.42</c:v>
                </c:pt>
                <c:pt idx="707">
                  <c:v>64.59</c:v>
                </c:pt>
                <c:pt idx="708">
                  <c:v>88.24</c:v>
                </c:pt>
                <c:pt idx="709">
                  <c:v>88.24</c:v>
                </c:pt>
                <c:pt idx="710">
                  <c:v>88.24</c:v>
                </c:pt>
                <c:pt idx="711">
                  <c:v>88.24</c:v>
                </c:pt>
                <c:pt idx="712">
                  <c:v>138.88</c:v>
                </c:pt>
                <c:pt idx="713">
                  <c:v>149.24</c:v>
                </c:pt>
                <c:pt idx="714">
                  <c:v>163.74</c:v>
                </c:pt>
                <c:pt idx="715">
                  <c:v>174.37</c:v>
                </c:pt>
                <c:pt idx="716">
                  <c:v>207.13</c:v>
                </c:pt>
                <c:pt idx="717">
                  <c:v>207.13</c:v>
                </c:pt>
                <c:pt idx="718">
                  <c:v>207.13</c:v>
                </c:pt>
                <c:pt idx="719">
                  <c:v>202.12</c:v>
                </c:pt>
                <c:pt idx="720">
                  <c:v>206.45</c:v>
                </c:pt>
                <c:pt idx="721">
                  <c:v>214.24</c:v>
                </c:pt>
                <c:pt idx="722">
                  <c:v>220.41</c:v>
                </c:pt>
                <c:pt idx="723">
                  <c:v>232.63</c:v>
                </c:pt>
                <c:pt idx="724">
                  <c:v>232.63</c:v>
                </c:pt>
                <c:pt idx="725">
                  <c:v>232.63</c:v>
                </c:pt>
                <c:pt idx="726">
                  <c:v>152.87</c:v>
                </c:pt>
                <c:pt idx="727">
                  <c:v>233.79</c:v>
                </c:pt>
                <c:pt idx="728">
                  <c:v>235.01</c:v>
                </c:pt>
                <c:pt idx="729">
                  <c:v>234.9</c:v>
                </c:pt>
                <c:pt idx="730">
                  <c:v>226.23</c:v>
                </c:pt>
                <c:pt idx="731">
                  <c:v>226.23</c:v>
                </c:pt>
                <c:pt idx="732">
                  <c:v>226.23</c:v>
                </c:pt>
                <c:pt idx="733">
                  <c:v>287.74</c:v>
                </c:pt>
                <c:pt idx="734">
                  <c:v>202.83</c:v>
                </c:pt>
                <c:pt idx="735">
                  <c:v>193.82</c:v>
                </c:pt>
                <c:pt idx="736">
                  <c:v>185.11</c:v>
                </c:pt>
                <c:pt idx="737">
                  <c:v>175.56</c:v>
                </c:pt>
                <c:pt idx="738">
                  <c:v>175.56</c:v>
                </c:pt>
                <c:pt idx="739">
                  <c:v>175.56</c:v>
                </c:pt>
                <c:pt idx="740">
                  <c:v>161.22999999999999</c:v>
                </c:pt>
                <c:pt idx="741">
                  <c:v>158.05000000000001</c:v>
                </c:pt>
                <c:pt idx="742">
                  <c:v>154.86000000000001</c:v>
                </c:pt>
                <c:pt idx="743">
                  <c:v>154.29</c:v>
                </c:pt>
                <c:pt idx="744">
                  <c:v>165.47</c:v>
                </c:pt>
                <c:pt idx="745">
                  <c:v>165.47</c:v>
                </c:pt>
                <c:pt idx="746">
                  <c:v>165.47</c:v>
                </c:pt>
                <c:pt idx="747">
                  <c:v>147.75</c:v>
                </c:pt>
                <c:pt idx="748">
                  <c:v>137.18</c:v>
                </c:pt>
                <c:pt idx="749">
                  <c:v>119.67</c:v>
                </c:pt>
                <c:pt idx="750">
                  <c:v>96.67</c:v>
                </c:pt>
                <c:pt idx="751">
                  <c:v>69.44</c:v>
                </c:pt>
                <c:pt idx="752">
                  <c:v>69.44</c:v>
                </c:pt>
                <c:pt idx="753">
                  <c:v>69.44</c:v>
                </c:pt>
                <c:pt idx="754">
                  <c:v>62.8</c:v>
                </c:pt>
                <c:pt idx="755">
                  <c:v>58.87</c:v>
                </c:pt>
                <c:pt idx="756">
                  <c:v>52.77</c:v>
                </c:pt>
                <c:pt idx="757">
                  <c:v>47.56</c:v>
                </c:pt>
                <c:pt idx="758">
                  <c:v>42.61</c:v>
                </c:pt>
                <c:pt idx="759">
                  <c:v>42.61</c:v>
                </c:pt>
                <c:pt idx="760">
                  <c:v>42.61</c:v>
                </c:pt>
                <c:pt idx="761">
                  <c:v>19.78</c:v>
                </c:pt>
                <c:pt idx="762">
                  <c:v>22.76</c:v>
                </c:pt>
                <c:pt idx="763">
                  <c:v>20.260000000000002</c:v>
                </c:pt>
                <c:pt idx="764">
                  <c:v>20.02</c:v>
                </c:pt>
                <c:pt idx="765">
                  <c:v>17.07</c:v>
                </c:pt>
                <c:pt idx="766">
                  <c:v>17.07</c:v>
                </c:pt>
                <c:pt idx="767">
                  <c:v>17.07</c:v>
                </c:pt>
                <c:pt idx="768">
                  <c:v>21.34</c:v>
                </c:pt>
                <c:pt idx="769">
                  <c:v>13.41</c:v>
                </c:pt>
                <c:pt idx="770">
                  <c:v>12.94</c:v>
                </c:pt>
                <c:pt idx="771">
                  <c:v>12.13</c:v>
                </c:pt>
                <c:pt idx="772">
                  <c:v>10.4</c:v>
                </c:pt>
                <c:pt idx="773">
                  <c:v>10.4</c:v>
                </c:pt>
                <c:pt idx="774">
                  <c:v>10.4</c:v>
                </c:pt>
                <c:pt idx="775">
                  <c:v>9.08</c:v>
                </c:pt>
                <c:pt idx="776">
                  <c:v>8.67</c:v>
                </c:pt>
                <c:pt idx="777">
                  <c:v>7.32</c:v>
                </c:pt>
                <c:pt idx="778">
                  <c:v>6.3</c:v>
                </c:pt>
                <c:pt idx="779">
                  <c:v>6.54</c:v>
                </c:pt>
                <c:pt idx="780">
                  <c:v>6.54</c:v>
                </c:pt>
                <c:pt idx="781">
                  <c:v>6.54</c:v>
                </c:pt>
                <c:pt idx="782">
                  <c:v>5.45</c:v>
                </c:pt>
                <c:pt idx="783">
                  <c:v>5.49</c:v>
                </c:pt>
                <c:pt idx="784">
                  <c:v>5.18</c:v>
                </c:pt>
                <c:pt idx="785">
                  <c:v>4.78</c:v>
                </c:pt>
                <c:pt idx="786">
                  <c:v>4</c:v>
                </c:pt>
                <c:pt idx="787">
                  <c:v>4</c:v>
                </c:pt>
                <c:pt idx="788">
                  <c:v>4</c:v>
                </c:pt>
                <c:pt idx="789">
                  <c:v>3.29</c:v>
                </c:pt>
                <c:pt idx="790">
                  <c:v>3.08</c:v>
                </c:pt>
                <c:pt idx="791">
                  <c:v>3.22</c:v>
                </c:pt>
                <c:pt idx="792">
                  <c:v>3.29</c:v>
                </c:pt>
                <c:pt idx="793">
                  <c:v>3.39</c:v>
                </c:pt>
                <c:pt idx="794">
                  <c:v>3.39</c:v>
                </c:pt>
                <c:pt idx="795">
                  <c:v>3.39</c:v>
                </c:pt>
                <c:pt idx="796">
                  <c:v>2.85</c:v>
                </c:pt>
                <c:pt idx="797">
                  <c:v>2.64</c:v>
                </c:pt>
                <c:pt idx="798">
                  <c:v>2.68</c:v>
                </c:pt>
                <c:pt idx="799">
                  <c:v>2.88</c:v>
                </c:pt>
                <c:pt idx="800">
                  <c:v>3.01</c:v>
                </c:pt>
                <c:pt idx="801">
                  <c:v>3.01</c:v>
                </c:pt>
                <c:pt idx="802">
                  <c:v>3.01</c:v>
                </c:pt>
                <c:pt idx="803">
                  <c:v>4.54</c:v>
                </c:pt>
                <c:pt idx="804">
                  <c:v>4.84</c:v>
                </c:pt>
                <c:pt idx="805">
                  <c:v>4.74</c:v>
                </c:pt>
                <c:pt idx="806">
                  <c:v>5.08</c:v>
                </c:pt>
                <c:pt idx="807">
                  <c:v>5.32</c:v>
                </c:pt>
                <c:pt idx="808">
                  <c:v>5.32</c:v>
                </c:pt>
                <c:pt idx="809">
                  <c:v>5.32</c:v>
                </c:pt>
                <c:pt idx="810">
                  <c:v>3.18</c:v>
                </c:pt>
                <c:pt idx="811">
                  <c:v>3.49</c:v>
                </c:pt>
                <c:pt idx="812">
                  <c:v>3.52</c:v>
                </c:pt>
                <c:pt idx="813">
                  <c:v>3.12</c:v>
                </c:pt>
                <c:pt idx="814">
                  <c:v>2.5099999999999998</c:v>
                </c:pt>
                <c:pt idx="815">
                  <c:v>2.5099999999999998</c:v>
                </c:pt>
                <c:pt idx="816">
                  <c:v>2.5099999999999998</c:v>
                </c:pt>
                <c:pt idx="817">
                  <c:v>3.25</c:v>
                </c:pt>
                <c:pt idx="818">
                  <c:v>2.5099999999999998</c:v>
                </c:pt>
                <c:pt idx="819">
                  <c:v>2.44</c:v>
                </c:pt>
                <c:pt idx="820">
                  <c:v>2.2999999999999998</c:v>
                </c:pt>
                <c:pt idx="821">
                  <c:v>2.37</c:v>
                </c:pt>
                <c:pt idx="822">
                  <c:v>2.37</c:v>
                </c:pt>
                <c:pt idx="823">
                  <c:v>2.37</c:v>
                </c:pt>
                <c:pt idx="824">
                  <c:v>1.66</c:v>
                </c:pt>
                <c:pt idx="825">
                  <c:v>2.95</c:v>
                </c:pt>
                <c:pt idx="826">
                  <c:v>2.91</c:v>
                </c:pt>
                <c:pt idx="827">
                  <c:v>3.25</c:v>
                </c:pt>
                <c:pt idx="828">
                  <c:v>3.56</c:v>
                </c:pt>
                <c:pt idx="829">
                  <c:v>3.56</c:v>
                </c:pt>
                <c:pt idx="830">
                  <c:v>3.56</c:v>
                </c:pt>
                <c:pt idx="831">
                  <c:v>5.22</c:v>
                </c:pt>
                <c:pt idx="832">
                  <c:v>4.37</c:v>
                </c:pt>
                <c:pt idx="833">
                  <c:v>4.9800000000000004</c:v>
                </c:pt>
                <c:pt idx="834">
                  <c:v>5.08</c:v>
                </c:pt>
                <c:pt idx="835">
                  <c:v>5.52</c:v>
                </c:pt>
                <c:pt idx="836">
                  <c:v>5.52</c:v>
                </c:pt>
                <c:pt idx="837">
                  <c:v>5.52</c:v>
                </c:pt>
                <c:pt idx="838">
                  <c:v>8.1300000000000008</c:v>
                </c:pt>
                <c:pt idx="839">
                  <c:v>8.74</c:v>
                </c:pt>
                <c:pt idx="840">
                  <c:v>9.4499999999999993</c:v>
                </c:pt>
                <c:pt idx="841">
                  <c:v>11.41</c:v>
                </c:pt>
                <c:pt idx="842">
                  <c:v>13.55</c:v>
                </c:pt>
                <c:pt idx="843">
                  <c:v>13.55</c:v>
                </c:pt>
                <c:pt idx="844">
                  <c:v>13.55</c:v>
                </c:pt>
                <c:pt idx="845">
                  <c:v>13.89</c:v>
                </c:pt>
                <c:pt idx="846">
                  <c:v>14.12</c:v>
                </c:pt>
                <c:pt idx="847">
                  <c:v>14.84</c:v>
                </c:pt>
                <c:pt idx="848">
                  <c:v>14.19</c:v>
                </c:pt>
                <c:pt idx="849">
                  <c:v>12.53</c:v>
                </c:pt>
                <c:pt idx="850">
                  <c:v>12.53</c:v>
                </c:pt>
                <c:pt idx="851">
                  <c:v>12.53</c:v>
                </c:pt>
                <c:pt idx="852">
                  <c:v>12.36</c:v>
                </c:pt>
                <c:pt idx="853">
                  <c:v>12.09</c:v>
                </c:pt>
                <c:pt idx="854">
                  <c:v>12.02</c:v>
                </c:pt>
                <c:pt idx="855">
                  <c:v>12.3</c:v>
                </c:pt>
                <c:pt idx="856">
                  <c:v>13.11</c:v>
                </c:pt>
                <c:pt idx="857">
                  <c:v>13.11</c:v>
                </c:pt>
                <c:pt idx="858">
                  <c:v>13.11</c:v>
                </c:pt>
                <c:pt idx="859">
                  <c:v>8.67</c:v>
                </c:pt>
                <c:pt idx="860">
                  <c:v>14.7</c:v>
                </c:pt>
                <c:pt idx="861">
                  <c:v>14.94</c:v>
                </c:pt>
                <c:pt idx="862">
                  <c:v>16.940000000000001</c:v>
                </c:pt>
                <c:pt idx="863">
                  <c:v>17.61</c:v>
                </c:pt>
                <c:pt idx="864">
                  <c:v>17.61</c:v>
                </c:pt>
                <c:pt idx="865">
                  <c:v>17.61</c:v>
                </c:pt>
                <c:pt idx="866">
                  <c:v>24.15</c:v>
                </c:pt>
                <c:pt idx="867">
                  <c:v>20.12</c:v>
                </c:pt>
                <c:pt idx="868">
                  <c:v>21.58</c:v>
                </c:pt>
                <c:pt idx="869">
                  <c:v>21</c:v>
                </c:pt>
                <c:pt idx="870">
                  <c:v>21.75</c:v>
                </c:pt>
                <c:pt idx="871">
                  <c:v>21.75</c:v>
                </c:pt>
                <c:pt idx="872">
                  <c:v>21.75</c:v>
                </c:pt>
                <c:pt idx="873">
                  <c:v>22.93</c:v>
                </c:pt>
                <c:pt idx="874">
                  <c:v>23.91</c:v>
                </c:pt>
                <c:pt idx="875">
                  <c:v>25.13</c:v>
                </c:pt>
                <c:pt idx="876">
                  <c:v>25.88</c:v>
                </c:pt>
                <c:pt idx="877">
                  <c:v>27.47</c:v>
                </c:pt>
                <c:pt idx="878">
                  <c:v>27.47</c:v>
                </c:pt>
                <c:pt idx="879">
                  <c:v>27.47</c:v>
                </c:pt>
                <c:pt idx="880">
                  <c:v>19.75</c:v>
                </c:pt>
                <c:pt idx="881">
                  <c:v>32.28</c:v>
                </c:pt>
                <c:pt idx="882">
                  <c:v>33.33</c:v>
                </c:pt>
                <c:pt idx="883">
                  <c:v>36.31</c:v>
                </c:pt>
                <c:pt idx="884">
                  <c:v>37.39</c:v>
                </c:pt>
                <c:pt idx="885">
                  <c:v>37.39</c:v>
                </c:pt>
                <c:pt idx="886">
                  <c:v>37.39</c:v>
                </c:pt>
                <c:pt idx="887">
                  <c:v>50.33</c:v>
                </c:pt>
                <c:pt idx="888">
                  <c:v>39.119999999999997</c:v>
                </c:pt>
                <c:pt idx="889">
                  <c:v>32.75</c:v>
                </c:pt>
                <c:pt idx="890">
                  <c:v>39.22</c:v>
                </c:pt>
                <c:pt idx="891">
                  <c:v>40.479999999999997</c:v>
                </c:pt>
                <c:pt idx="892">
                  <c:v>40.479999999999997</c:v>
                </c:pt>
                <c:pt idx="893">
                  <c:v>40.479999999999997</c:v>
                </c:pt>
                <c:pt idx="894">
                  <c:v>27.54</c:v>
                </c:pt>
                <c:pt idx="895">
                  <c:v>37.67</c:v>
                </c:pt>
                <c:pt idx="896">
                  <c:v>44.2</c:v>
                </c:pt>
                <c:pt idx="897">
                  <c:v>39.049999999999997</c:v>
                </c:pt>
                <c:pt idx="898">
                  <c:v>40.85</c:v>
                </c:pt>
                <c:pt idx="899">
                  <c:v>40.85</c:v>
                </c:pt>
                <c:pt idx="900">
                  <c:v>40.85</c:v>
                </c:pt>
                <c:pt idx="901">
                  <c:v>58.67</c:v>
                </c:pt>
                <c:pt idx="902">
                  <c:v>51.38</c:v>
                </c:pt>
                <c:pt idx="903">
                  <c:v>53.59</c:v>
                </c:pt>
                <c:pt idx="904">
                  <c:v>54.47</c:v>
                </c:pt>
                <c:pt idx="905">
                  <c:v>52.5</c:v>
                </c:pt>
                <c:pt idx="906">
                  <c:v>52.5</c:v>
                </c:pt>
                <c:pt idx="907">
                  <c:v>52.5</c:v>
                </c:pt>
                <c:pt idx="908">
                  <c:v>50.64</c:v>
                </c:pt>
                <c:pt idx="909">
                  <c:v>49.08</c:v>
                </c:pt>
                <c:pt idx="910">
                  <c:v>48.88</c:v>
                </c:pt>
                <c:pt idx="911">
                  <c:v>48.74</c:v>
                </c:pt>
                <c:pt idx="912">
                  <c:v>48.27</c:v>
                </c:pt>
                <c:pt idx="913">
                  <c:v>48.27</c:v>
                </c:pt>
                <c:pt idx="914">
                  <c:v>48.27</c:v>
                </c:pt>
                <c:pt idx="915">
                  <c:v>48.91</c:v>
                </c:pt>
                <c:pt idx="916">
                  <c:v>47.39</c:v>
                </c:pt>
                <c:pt idx="917">
                  <c:v>47.12</c:v>
                </c:pt>
                <c:pt idx="918">
                  <c:v>45.12</c:v>
                </c:pt>
                <c:pt idx="919">
                  <c:v>43.97</c:v>
                </c:pt>
                <c:pt idx="920">
                  <c:v>43.97</c:v>
                </c:pt>
                <c:pt idx="921">
                  <c:v>43.97</c:v>
                </c:pt>
                <c:pt idx="922">
                  <c:v>40.24</c:v>
                </c:pt>
                <c:pt idx="923">
                  <c:v>41.7</c:v>
                </c:pt>
                <c:pt idx="924">
                  <c:v>41.09</c:v>
                </c:pt>
                <c:pt idx="925">
                  <c:v>40.92</c:v>
                </c:pt>
                <c:pt idx="926">
                  <c:v>40.31</c:v>
                </c:pt>
                <c:pt idx="927">
                  <c:v>40.31</c:v>
                </c:pt>
                <c:pt idx="928">
                  <c:v>40.31</c:v>
                </c:pt>
                <c:pt idx="929">
                  <c:v>40.04</c:v>
                </c:pt>
                <c:pt idx="930">
                  <c:v>38.450000000000003</c:v>
                </c:pt>
                <c:pt idx="931">
                  <c:v>40.880000000000003</c:v>
                </c:pt>
                <c:pt idx="932">
                  <c:v>40.950000000000003</c:v>
                </c:pt>
                <c:pt idx="933">
                  <c:v>42.68</c:v>
                </c:pt>
                <c:pt idx="934">
                  <c:v>42.68</c:v>
                </c:pt>
                <c:pt idx="935">
                  <c:v>42.68</c:v>
                </c:pt>
                <c:pt idx="936">
                  <c:v>42.14</c:v>
                </c:pt>
                <c:pt idx="937">
                  <c:v>44.34</c:v>
                </c:pt>
                <c:pt idx="938">
                  <c:v>41.12</c:v>
                </c:pt>
                <c:pt idx="939">
                  <c:v>41.46</c:v>
                </c:pt>
                <c:pt idx="940">
                  <c:v>41.6</c:v>
                </c:pt>
                <c:pt idx="941">
                  <c:v>41.6</c:v>
                </c:pt>
                <c:pt idx="942">
                  <c:v>41.6</c:v>
                </c:pt>
                <c:pt idx="943">
                  <c:v>29.57</c:v>
                </c:pt>
                <c:pt idx="944">
                  <c:v>41.63</c:v>
                </c:pt>
                <c:pt idx="945">
                  <c:v>34.79</c:v>
                </c:pt>
                <c:pt idx="946">
                  <c:v>26.86</c:v>
                </c:pt>
                <c:pt idx="947">
                  <c:v>19.41</c:v>
                </c:pt>
                <c:pt idx="948">
                  <c:v>19.41</c:v>
                </c:pt>
                <c:pt idx="949">
                  <c:v>19.41</c:v>
                </c:pt>
                <c:pt idx="950">
                  <c:v>19.41</c:v>
                </c:pt>
                <c:pt idx="951">
                  <c:v>39.39</c:v>
                </c:pt>
                <c:pt idx="952">
                  <c:v>39.39</c:v>
                </c:pt>
                <c:pt idx="953">
                  <c:v>39.39</c:v>
                </c:pt>
                <c:pt idx="954">
                  <c:v>39.39</c:v>
                </c:pt>
                <c:pt idx="955">
                  <c:v>39.39</c:v>
                </c:pt>
                <c:pt idx="956">
                  <c:v>39.39</c:v>
                </c:pt>
                <c:pt idx="957">
                  <c:v>39.39</c:v>
                </c:pt>
                <c:pt idx="958">
                  <c:v>28.18</c:v>
                </c:pt>
                <c:pt idx="959">
                  <c:v>28.18</c:v>
                </c:pt>
                <c:pt idx="960">
                  <c:v>28.18</c:v>
                </c:pt>
                <c:pt idx="961">
                  <c:v>28.18</c:v>
                </c:pt>
                <c:pt idx="962">
                  <c:v>28.18</c:v>
                </c:pt>
                <c:pt idx="963">
                  <c:v>28.18</c:v>
                </c:pt>
                <c:pt idx="964">
                  <c:v>28.18</c:v>
                </c:pt>
                <c:pt idx="965">
                  <c:v>17.510000000000002</c:v>
                </c:pt>
                <c:pt idx="966">
                  <c:v>17.510000000000002</c:v>
                </c:pt>
                <c:pt idx="967">
                  <c:v>17.510000000000002</c:v>
                </c:pt>
                <c:pt idx="968">
                  <c:v>17.510000000000002</c:v>
                </c:pt>
                <c:pt idx="969">
                  <c:v>17.510000000000002</c:v>
                </c:pt>
                <c:pt idx="970">
                  <c:v>17.510000000000002</c:v>
                </c:pt>
                <c:pt idx="971">
                  <c:v>17.510000000000002</c:v>
                </c:pt>
                <c:pt idx="972">
                  <c:v>15.01</c:v>
                </c:pt>
                <c:pt idx="973">
                  <c:v>15.01</c:v>
                </c:pt>
                <c:pt idx="974">
                  <c:v>15.01</c:v>
                </c:pt>
                <c:pt idx="975">
                  <c:v>15.01</c:v>
                </c:pt>
                <c:pt idx="976">
                  <c:v>15.01</c:v>
                </c:pt>
                <c:pt idx="977">
                  <c:v>15.01</c:v>
                </c:pt>
                <c:pt idx="978">
                  <c:v>15.01</c:v>
                </c:pt>
                <c:pt idx="979">
                  <c:v>9.0399999999999991</c:v>
                </c:pt>
                <c:pt idx="980">
                  <c:v>9.0399999999999991</c:v>
                </c:pt>
                <c:pt idx="981">
                  <c:v>9.0399999999999991</c:v>
                </c:pt>
                <c:pt idx="982">
                  <c:v>9.0399999999999991</c:v>
                </c:pt>
                <c:pt idx="983">
                  <c:v>9.0399999999999991</c:v>
                </c:pt>
                <c:pt idx="984">
                  <c:v>9.0399999999999991</c:v>
                </c:pt>
                <c:pt idx="985">
                  <c:v>9.0399999999999991</c:v>
                </c:pt>
                <c:pt idx="986">
                  <c:v>7.79</c:v>
                </c:pt>
                <c:pt idx="987">
                  <c:v>7.79</c:v>
                </c:pt>
                <c:pt idx="988">
                  <c:v>7.79</c:v>
                </c:pt>
                <c:pt idx="989">
                  <c:v>7.79</c:v>
                </c:pt>
                <c:pt idx="990">
                  <c:v>7.79</c:v>
                </c:pt>
                <c:pt idx="991">
                  <c:v>7.79</c:v>
                </c:pt>
                <c:pt idx="992">
                  <c:v>7.79</c:v>
                </c:pt>
                <c:pt idx="993">
                  <c:v>6.57</c:v>
                </c:pt>
                <c:pt idx="994">
                  <c:v>6.57</c:v>
                </c:pt>
                <c:pt idx="995">
                  <c:v>6.57</c:v>
                </c:pt>
                <c:pt idx="996">
                  <c:v>6.57</c:v>
                </c:pt>
                <c:pt idx="997">
                  <c:v>6.57</c:v>
                </c:pt>
                <c:pt idx="998">
                  <c:v>6.57</c:v>
                </c:pt>
                <c:pt idx="999">
                  <c:v>6.57</c:v>
                </c:pt>
                <c:pt idx="10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63D7-423E-8E18-9CB8EB2D8AA0}"/>
            </c:ext>
          </c:extLst>
        </c:ser>
        <c:ser>
          <c:idx val="25"/>
          <c:order val="25"/>
          <c:tx>
            <c:strRef>
              <c:f>COVID_practice_2a!$AA$1</c:f>
              <c:strCache>
                <c:ptCount val="1"/>
                <c:pt idx="0">
                  <c:v>MO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COVID_practice_2a!$AA$2:$AA$1002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0.02</c:v>
                </c:pt>
                <c:pt idx="51">
                  <c:v>0.02</c:v>
                </c:pt>
                <c:pt idx="52">
                  <c:v>0.05</c:v>
                </c:pt>
                <c:pt idx="53">
                  <c:v>0.06</c:v>
                </c:pt>
                <c:pt idx="54">
                  <c:v>0.13</c:v>
                </c:pt>
                <c:pt idx="55">
                  <c:v>0.24</c:v>
                </c:pt>
                <c:pt idx="56">
                  <c:v>0.36</c:v>
                </c:pt>
                <c:pt idx="57">
                  <c:v>0.52</c:v>
                </c:pt>
                <c:pt idx="58">
                  <c:v>0.73</c:v>
                </c:pt>
                <c:pt idx="59">
                  <c:v>0.89</c:v>
                </c:pt>
                <c:pt idx="60">
                  <c:v>1.04</c:v>
                </c:pt>
                <c:pt idx="61">
                  <c:v>1.38</c:v>
                </c:pt>
                <c:pt idx="62">
                  <c:v>1.74</c:v>
                </c:pt>
                <c:pt idx="63">
                  <c:v>2.11</c:v>
                </c:pt>
                <c:pt idx="64">
                  <c:v>2.5299999999999998</c:v>
                </c:pt>
                <c:pt idx="65">
                  <c:v>2.95</c:v>
                </c:pt>
                <c:pt idx="66">
                  <c:v>3.2</c:v>
                </c:pt>
                <c:pt idx="67">
                  <c:v>3.33</c:v>
                </c:pt>
                <c:pt idx="68">
                  <c:v>3.73</c:v>
                </c:pt>
                <c:pt idx="69">
                  <c:v>3.93</c:v>
                </c:pt>
                <c:pt idx="70">
                  <c:v>4.0199999999999996</c:v>
                </c:pt>
                <c:pt idx="71">
                  <c:v>4.07</c:v>
                </c:pt>
                <c:pt idx="72">
                  <c:v>3.94</c:v>
                </c:pt>
                <c:pt idx="73">
                  <c:v>3.81</c:v>
                </c:pt>
                <c:pt idx="74">
                  <c:v>3.75</c:v>
                </c:pt>
                <c:pt idx="75">
                  <c:v>3.62</c:v>
                </c:pt>
                <c:pt idx="76">
                  <c:v>3.47</c:v>
                </c:pt>
                <c:pt idx="77">
                  <c:v>3.39</c:v>
                </c:pt>
                <c:pt idx="78">
                  <c:v>3.23</c:v>
                </c:pt>
                <c:pt idx="79">
                  <c:v>3.2</c:v>
                </c:pt>
                <c:pt idx="80">
                  <c:v>3.11</c:v>
                </c:pt>
                <c:pt idx="81">
                  <c:v>3.08</c:v>
                </c:pt>
                <c:pt idx="82">
                  <c:v>2.97</c:v>
                </c:pt>
                <c:pt idx="83">
                  <c:v>2.92</c:v>
                </c:pt>
                <c:pt idx="84">
                  <c:v>2.87</c:v>
                </c:pt>
                <c:pt idx="85">
                  <c:v>2.87</c:v>
                </c:pt>
                <c:pt idx="86">
                  <c:v>2.76</c:v>
                </c:pt>
                <c:pt idx="87">
                  <c:v>2.89</c:v>
                </c:pt>
                <c:pt idx="88">
                  <c:v>2.98</c:v>
                </c:pt>
                <c:pt idx="89">
                  <c:v>3.02</c:v>
                </c:pt>
                <c:pt idx="90">
                  <c:v>3.07</c:v>
                </c:pt>
                <c:pt idx="91">
                  <c:v>3.11</c:v>
                </c:pt>
                <c:pt idx="92">
                  <c:v>3.18</c:v>
                </c:pt>
                <c:pt idx="93">
                  <c:v>3.28</c:v>
                </c:pt>
                <c:pt idx="94">
                  <c:v>3.2</c:v>
                </c:pt>
                <c:pt idx="95">
                  <c:v>3.05</c:v>
                </c:pt>
                <c:pt idx="96">
                  <c:v>3.1</c:v>
                </c:pt>
                <c:pt idx="97">
                  <c:v>3.44</c:v>
                </c:pt>
                <c:pt idx="98">
                  <c:v>3.62</c:v>
                </c:pt>
                <c:pt idx="99">
                  <c:v>3.7</c:v>
                </c:pt>
                <c:pt idx="100">
                  <c:v>3.89</c:v>
                </c:pt>
                <c:pt idx="101">
                  <c:v>3.78</c:v>
                </c:pt>
                <c:pt idx="102">
                  <c:v>3.76</c:v>
                </c:pt>
                <c:pt idx="103">
                  <c:v>3.63</c:v>
                </c:pt>
                <c:pt idx="104">
                  <c:v>3.41</c:v>
                </c:pt>
                <c:pt idx="105">
                  <c:v>3.11</c:v>
                </c:pt>
                <c:pt idx="106">
                  <c:v>2.84</c:v>
                </c:pt>
                <c:pt idx="107">
                  <c:v>2.4700000000000002</c:v>
                </c:pt>
                <c:pt idx="108">
                  <c:v>2.58</c:v>
                </c:pt>
                <c:pt idx="109">
                  <c:v>2.56</c:v>
                </c:pt>
                <c:pt idx="110">
                  <c:v>2.5</c:v>
                </c:pt>
                <c:pt idx="111">
                  <c:v>2.27</c:v>
                </c:pt>
                <c:pt idx="112">
                  <c:v>2.42</c:v>
                </c:pt>
                <c:pt idx="113">
                  <c:v>2.5299999999999998</c:v>
                </c:pt>
                <c:pt idx="114">
                  <c:v>2.64</c:v>
                </c:pt>
                <c:pt idx="115">
                  <c:v>2.6</c:v>
                </c:pt>
                <c:pt idx="116">
                  <c:v>2.68</c:v>
                </c:pt>
                <c:pt idx="117">
                  <c:v>2.76</c:v>
                </c:pt>
                <c:pt idx="118">
                  <c:v>2.76</c:v>
                </c:pt>
                <c:pt idx="119">
                  <c:v>2.69</c:v>
                </c:pt>
                <c:pt idx="120">
                  <c:v>2.86</c:v>
                </c:pt>
                <c:pt idx="121">
                  <c:v>2.92</c:v>
                </c:pt>
                <c:pt idx="122">
                  <c:v>2.9</c:v>
                </c:pt>
                <c:pt idx="123">
                  <c:v>2.81</c:v>
                </c:pt>
                <c:pt idx="124">
                  <c:v>2.5</c:v>
                </c:pt>
                <c:pt idx="125">
                  <c:v>2.69</c:v>
                </c:pt>
                <c:pt idx="126">
                  <c:v>2.79</c:v>
                </c:pt>
                <c:pt idx="127">
                  <c:v>2.66</c:v>
                </c:pt>
                <c:pt idx="128">
                  <c:v>2.68</c:v>
                </c:pt>
                <c:pt idx="129">
                  <c:v>3.16</c:v>
                </c:pt>
                <c:pt idx="130">
                  <c:v>3.42</c:v>
                </c:pt>
                <c:pt idx="131">
                  <c:v>3.86</c:v>
                </c:pt>
                <c:pt idx="132">
                  <c:v>3.78</c:v>
                </c:pt>
                <c:pt idx="133">
                  <c:v>3.67</c:v>
                </c:pt>
                <c:pt idx="134">
                  <c:v>3.75</c:v>
                </c:pt>
                <c:pt idx="135">
                  <c:v>3.8</c:v>
                </c:pt>
                <c:pt idx="136">
                  <c:v>3.31</c:v>
                </c:pt>
                <c:pt idx="137">
                  <c:v>3.03</c:v>
                </c:pt>
                <c:pt idx="138">
                  <c:v>3.11</c:v>
                </c:pt>
                <c:pt idx="139">
                  <c:v>3.23</c:v>
                </c:pt>
                <c:pt idx="140">
                  <c:v>3.42</c:v>
                </c:pt>
                <c:pt idx="141">
                  <c:v>4.07</c:v>
                </c:pt>
                <c:pt idx="142">
                  <c:v>4.25</c:v>
                </c:pt>
                <c:pt idx="143">
                  <c:v>4.4000000000000004</c:v>
                </c:pt>
                <c:pt idx="144">
                  <c:v>4.51</c:v>
                </c:pt>
                <c:pt idx="145">
                  <c:v>4.8</c:v>
                </c:pt>
                <c:pt idx="146">
                  <c:v>5.26</c:v>
                </c:pt>
                <c:pt idx="147">
                  <c:v>5.55</c:v>
                </c:pt>
                <c:pt idx="148">
                  <c:v>5.65</c:v>
                </c:pt>
                <c:pt idx="149">
                  <c:v>5.91</c:v>
                </c:pt>
                <c:pt idx="150">
                  <c:v>6.03</c:v>
                </c:pt>
                <c:pt idx="151">
                  <c:v>6.2</c:v>
                </c:pt>
                <c:pt idx="152">
                  <c:v>6.62</c:v>
                </c:pt>
                <c:pt idx="153">
                  <c:v>6.89</c:v>
                </c:pt>
                <c:pt idx="154">
                  <c:v>7.35</c:v>
                </c:pt>
                <c:pt idx="155">
                  <c:v>7.41</c:v>
                </c:pt>
                <c:pt idx="156">
                  <c:v>7.77</c:v>
                </c:pt>
                <c:pt idx="157">
                  <c:v>8.11</c:v>
                </c:pt>
                <c:pt idx="158">
                  <c:v>8.31</c:v>
                </c:pt>
                <c:pt idx="159">
                  <c:v>8.91</c:v>
                </c:pt>
                <c:pt idx="160">
                  <c:v>9.57</c:v>
                </c:pt>
                <c:pt idx="161">
                  <c:v>10.33</c:v>
                </c:pt>
                <c:pt idx="162">
                  <c:v>11.18</c:v>
                </c:pt>
                <c:pt idx="163">
                  <c:v>11.31</c:v>
                </c:pt>
                <c:pt idx="164">
                  <c:v>11.21</c:v>
                </c:pt>
                <c:pt idx="165">
                  <c:v>11.42</c:v>
                </c:pt>
                <c:pt idx="166">
                  <c:v>12.09</c:v>
                </c:pt>
                <c:pt idx="167">
                  <c:v>12.96</c:v>
                </c:pt>
                <c:pt idx="168">
                  <c:v>13.89</c:v>
                </c:pt>
                <c:pt idx="169">
                  <c:v>14.49</c:v>
                </c:pt>
                <c:pt idx="170">
                  <c:v>15.62</c:v>
                </c:pt>
                <c:pt idx="171">
                  <c:v>16.37</c:v>
                </c:pt>
                <c:pt idx="172">
                  <c:v>16.61</c:v>
                </c:pt>
                <c:pt idx="173">
                  <c:v>16.97</c:v>
                </c:pt>
                <c:pt idx="174">
                  <c:v>17.28</c:v>
                </c:pt>
                <c:pt idx="175">
                  <c:v>16.920000000000002</c:v>
                </c:pt>
                <c:pt idx="176">
                  <c:v>16.600000000000001</c:v>
                </c:pt>
                <c:pt idx="177">
                  <c:v>16.37</c:v>
                </c:pt>
                <c:pt idx="178">
                  <c:v>16.37</c:v>
                </c:pt>
                <c:pt idx="179">
                  <c:v>16.48</c:v>
                </c:pt>
                <c:pt idx="180">
                  <c:v>16.73</c:v>
                </c:pt>
                <c:pt idx="181">
                  <c:v>16.37</c:v>
                </c:pt>
                <c:pt idx="182">
                  <c:v>16.3</c:v>
                </c:pt>
                <c:pt idx="183">
                  <c:v>16.64</c:v>
                </c:pt>
                <c:pt idx="184">
                  <c:v>16.84</c:v>
                </c:pt>
                <c:pt idx="185">
                  <c:v>16.579999999999998</c:v>
                </c:pt>
                <c:pt idx="186">
                  <c:v>16.39</c:v>
                </c:pt>
                <c:pt idx="187">
                  <c:v>16.21</c:v>
                </c:pt>
                <c:pt idx="188">
                  <c:v>16.04</c:v>
                </c:pt>
                <c:pt idx="189">
                  <c:v>16.239999999999998</c:v>
                </c:pt>
                <c:pt idx="190">
                  <c:v>15.91</c:v>
                </c:pt>
                <c:pt idx="191">
                  <c:v>15.69</c:v>
                </c:pt>
                <c:pt idx="192">
                  <c:v>15.74</c:v>
                </c:pt>
                <c:pt idx="193">
                  <c:v>16.04</c:v>
                </c:pt>
                <c:pt idx="194">
                  <c:v>16.29</c:v>
                </c:pt>
                <c:pt idx="195">
                  <c:v>16.55</c:v>
                </c:pt>
                <c:pt idx="196">
                  <c:v>16.48</c:v>
                </c:pt>
                <c:pt idx="197">
                  <c:v>16.64</c:v>
                </c:pt>
                <c:pt idx="198">
                  <c:v>16.82</c:v>
                </c:pt>
                <c:pt idx="199">
                  <c:v>17.13</c:v>
                </c:pt>
                <c:pt idx="200">
                  <c:v>16.940000000000001</c:v>
                </c:pt>
                <c:pt idx="201">
                  <c:v>17.12</c:v>
                </c:pt>
                <c:pt idx="202">
                  <c:v>17.34</c:v>
                </c:pt>
                <c:pt idx="203">
                  <c:v>17.760000000000002</c:v>
                </c:pt>
                <c:pt idx="204">
                  <c:v>17.88</c:v>
                </c:pt>
                <c:pt idx="205">
                  <c:v>18.02</c:v>
                </c:pt>
                <c:pt idx="206">
                  <c:v>18.010000000000002</c:v>
                </c:pt>
                <c:pt idx="207">
                  <c:v>18.2</c:v>
                </c:pt>
                <c:pt idx="208">
                  <c:v>18.38</c:v>
                </c:pt>
                <c:pt idx="209">
                  <c:v>18.27</c:v>
                </c:pt>
                <c:pt idx="210">
                  <c:v>18.27</c:v>
                </c:pt>
                <c:pt idx="211">
                  <c:v>18.670000000000002</c:v>
                </c:pt>
                <c:pt idx="212">
                  <c:v>18.8</c:v>
                </c:pt>
                <c:pt idx="213">
                  <c:v>18.670000000000002</c:v>
                </c:pt>
                <c:pt idx="214">
                  <c:v>18.64</c:v>
                </c:pt>
                <c:pt idx="215">
                  <c:v>18.899999999999999</c:v>
                </c:pt>
                <c:pt idx="216">
                  <c:v>19.37</c:v>
                </c:pt>
                <c:pt idx="217">
                  <c:v>19.95</c:v>
                </c:pt>
                <c:pt idx="218">
                  <c:v>20.2</c:v>
                </c:pt>
                <c:pt idx="219">
                  <c:v>20.62</c:v>
                </c:pt>
                <c:pt idx="220">
                  <c:v>20.89</c:v>
                </c:pt>
                <c:pt idx="221">
                  <c:v>21.06</c:v>
                </c:pt>
                <c:pt idx="222">
                  <c:v>21.5</c:v>
                </c:pt>
                <c:pt idx="223">
                  <c:v>21.85</c:v>
                </c:pt>
                <c:pt idx="224">
                  <c:v>22.16</c:v>
                </c:pt>
                <c:pt idx="225">
                  <c:v>22.53</c:v>
                </c:pt>
                <c:pt idx="226">
                  <c:v>22.78</c:v>
                </c:pt>
                <c:pt idx="227">
                  <c:v>22.78</c:v>
                </c:pt>
                <c:pt idx="228">
                  <c:v>22.74</c:v>
                </c:pt>
                <c:pt idx="229">
                  <c:v>20</c:v>
                </c:pt>
                <c:pt idx="230">
                  <c:v>21.61</c:v>
                </c:pt>
                <c:pt idx="231">
                  <c:v>22.37</c:v>
                </c:pt>
                <c:pt idx="232">
                  <c:v>22.6</c:v>
                </c:pt>
                <c:pt idx="233">
                  <c:v>22.89</c:v>
                </c:pt>
                <c:pt idx="234">
                  <c:v>22.97</c:v>
                </c:pt>
                <c:pt idx="235">
                  <c:v>23.15</c:v>
                </c:pt>
                <c:pt idx="236">
                  <c:v>26.62</c:v>
                </c:pt>
                <c:pt idx="237">
                  <c:v>25.63</c:v>
                </c:pt>
                <c:pt idx="238">
                  <c:v>24.76</c:v>
                </c:pt>
                <c:pt idx="239">
                  <c:v>24.87</c:v>
                </c:pt>
                <c:pt idx="240">
                  <c:v>24.82</c:v>
                </c:pt>
                <c:pt idx="241">
                  <c:v>24.98</c:v>
                </c:pt>
                <c:pt idx="242">
                  <c:v>24.97</c:v>
                </c:pt>
                <c:pt idx="243">
                  <c:v>25.13</c:v>
                </c:pt>
                <c:pt idx="244">
                  <c:v>24.93</c:v>
                </c:pt>
                <c:pt idx="245">
                  <c:v>25.42</c:v>
                </c:pt>
                <c:pt idx="246">
                  <c:v>25.84</c:v>
                </c:pt>
                <c:pt idx="247">
                  <c:v>26.04</c:v>
                </c:pt>
                <c:pt idx="248">
                  <c:v>26.2</c:v>
                </c:pt>
                <c:pt idx="249">
                  <c:v>26.44</c:v>
                </c:pt>
                <c:pt idx="250">
                  <c:v>26.48</c:v>
                </c:pt>
                <c:pt idx="251">
                  <c:v>26.77</c:v>
                </c:pt>
                <c:pt idx="252">
                  <c:v>26.52</c:v>
                </c:pt>
                <c:pt idx="253">
                  <c:v>26.04</c:v>
                </c:pt>
                <c:pt idx="254">
                  <c:v>25.88</c:v>
                </c:pt>
                <c:pt idx="255">
                  <c:v>25.73</c:v>
                </c:pt>
                <c:pt idx="256">
                  <c:v>25.71</c:v>
                </c:pt>
                <c:pt idx="257">
                  <c:v>26.25</c:v>
                </c:pt>
                <c:pt idx="258">
                  <c:v>26.82</c:v>
                </c:pt>
                <c:pt idx="259">
                  <c:v>27.66</c:v>
                </c:pt>
                <c:pt idx="260">
                  <c:v>28.58</c:v>
                </c:pt>
                <c:pt idx="261">
                  <c:v>29.75</c:v>
                </c:pt>
                <c:pt idx="262">
                  <c:v>30.26</c:v>
                </c:pt>
                <c:pt idx="263">
                  <c:v>30.68</c:v>
                </c:pt>
                <c:pt idx="264">
                  <c:v>31.26</c:v>
                </c:pt>
                <c:pt idx="265">
                  <c:v>31.75</c:v>
                </c:pt>
                <c:pt idx="266">
                  <c:v>32.090000000000003</c:v>
                </c:pt>
                <c:pt idx="267">
                  <c:v>31.91</c:v>
                </c:pt>
                <c:pt idx="268">
                  <c:v>31.42</c:v>
                </c:pt>
                <c:pt idx="269">
                  <c:v>31.12</c:v>
                </c:pt>
                <c:pt idx="270">
                  <c:v>30.84</c:v>
                </c:pt>
                <c:pt idx="271">
                  <c:v>30.95</c:v>
                </c:pt>
                <c:pt idx="272">
                  <c:v>30.87</c:v>
                </c:pt>
                <c:pt idx="273">
                  <c:v>31.18</c:v>
                </c:pt>
                <c:pt idx="274">
                  <c:v>31.99</c:v>
                </c:pt>
                <c:pt idx="275">
                  <c:v>32.799999999999997</c:v>
                </c:pt>
                <c:pt idx="276">
                  <c:v>33.58</c:v>
                </c:pt>
                <c:pt idx="277">
                  <c:v>34.44</c:v>
                </c:pt>
                <c:pt idx="278">
                  <c:v>36.89</c:v>
                </c:pt>
                <c:pt idx="279">
                  <c:v>38.76</c:v>
                </c:pt>
                <c:pt idx="280">
                  <c:v>41.14</c:v>
                </c:pt>
                <c:pt idx="281">
                  <c:v>43.46</c:v>
                </c:pt>
                <c:pt idx="282">
                  <c:v>45.88</c:v>
                </c:pt>
                <c:pt idx="283">
                  <c:v>47.32</c:v>
                </c:pt>
                <c:pt idx="284">
                  <c:v>48.85</c:v>
                </c:pt>
                <c:pt idx="285">
                  <c:v>52.89</c:v>
                </c:pt>
                <c:pt idx="286">
                  <c:v>55.71</c:v>
                </c:pt>
                <c:pt idx="287">
                  <c:v>59.8</c:v>
                </c:pt>
                <c:pt idx="288">
                  <c:v>65.77</c:v>
                </c:pt>
                <c:pt idx="289">
                  <c:v>70.489999999999995</c:v>
                </c:pt>
                <c:pt idx="290">
                  <c:v>72.87</c:v>
                </c:pt>
                <c:pt idx="291">
                  <c:v>74.17</c:v>
                </c:pt>
                <c:pt idx="292">
                  <c:v>80.459999999999994</c:v>
                </c:pt>
                <c:pt idx="293">
                  <c:v>85.93</c:v>
                </c:pt>
                <c:pt idx="294">
                  <c:v>87.05</c:v>
                </c:pt>
                <c:pt idx="295">
                  <c:v>86.47</c:v>
                </c:pt>
                <c:pt idx="296">
                  <c:v>86.32</c:v>
                </c:pt>
                <c:pt idx="297">
                  <c:v>85.3</c:v>
                </c:pt>
                <c:pt idx="298">
                  <c:v>84.85</c:v>
                </c:pt>
                <c:pt idx="299">
                  <c:v>82.02</c:v>
                </c:pt>
                <c:pt idx="300">
                  <c:v>79.88</c:v>
                </c:pt>
                <c:pt idx="301">
                  <c:v>78.62</c:v>
                </c:pt>
                <c:pt idx="302">
                  <c:v>77.400000000000006</c:v>
                </c:pt>
                <c:pt idx="303">
                  <c:v>76.459999999999994</c:v>
                </c:pt>
                <c:pt idx="304">
                  <c:v>76.33</c:v>
                </c:pt>
                <c:pt idx="305">
                  <c:v>76.180000000000007</c:v>
                </c:pt>
                <c:pt idx="306">
                  <c:v>74.819999999999993</c:v>
                </c:pt>
                <c:pt idx="307">
                  <c:v>72.94</c:v>
                </c:pt>
                <c:pt idx="308">
                  <c:v>71.069999999999993</c:v>
                </c:pt>
                <c:pt idx="309">
                  <c:v>61.05</c:v>
                </c:pt>
                <c:pt idx="310">
                  <c:v>58.32</c:v>
                </c:pt>
                <c:pt idx="311">
                  <c:v>58.35</c:v>
                </c:pt>
                <c:pt idx="312">
                  <c:v>58.39</c:v>
                </c:pt>
                <c:pt idx="313">
                  <c:v>58.74</c:v>
                </c:pt>
                <c:pt idx="314">
                  <c:v>58.82</c:v>
                </c:pt>
                <c:pt idx="315">
                  <c:v>59.28</c:v>
                </c:pt>
                <c:pt idx="316">
                  <c:v>67.73</c:v>
                </c:pt>
                <c:pt idx="317">
                  <c:v>68.88</c:v>
                </c:pt>
                <c:pt idx="318">
                  <c:v>68.09</c:v>
                </c:pt>
                <c:pt idx="319">
                  <c:v>67.23</c:v>
                </c:pt>
                <c:pt idx="320">
                  <c:v>65.33</c:v>
                </c:pt>
                <c:pt idx="321">
                  <c:v>64.06</c:v>
                </c:pt>
                <c:pt idx="322">
                  <c:v>62.2</c:v>
                </c:pt>
                <c:pt idx="323">
                  <c:v>60.59</c:v>
                </c:pt>
                <c:pt idx="324">
                  <c:v>59.85</c:v>
                </c:pt>
                <c:pt idx="325">
                  <c:v>59.6</c:v>
                </c:pt>
                <c:pt idx="326">
                  <c:v>59.47</c:v>
                </c:pt>
                <c:pt idx="327">
                  <c:v>58.42</c:v>
                </c:pt>
                <c:pt idx="328">
                  <c:v>57.62</c:v>
                </c:pt>
                <c:pt idx="329">
                  <c:v>57.82</c:v>
                </c:pt>
                <c:pt idx="330">
                  <c:v>57.64</c:v>
                </c:pt>
                <c:pt idx="331">
                  <c:v>56.94</c:v>
                </c:pt>
                <c:pt idx="332">
                  <c:v>56.76</c:v>
                </c:pt>
                <c:pt idx="333">
                  <c:v>57.02</c:v>
                </c:pt>
                <c:pt idx="334">
                  <c:v>56.15</c:v>
                </c:pt>
                <c:pt idx="335">
                  <c:v>55.38</c:v>
                </c:pt>
                <c:pt idx="336">
                  <c:v>54.93</c:v>
                </c:pt>
                <c:pt idx="337">
                  <c:v>51.41</c:v>
                </c:pt>
                <c:pt idx="338">
                  <c:v>44.42</c:v>
                </c:pt>
                <c:pt idx="339">
                  <c:v>45.93</c:v>
                </c:pt>
                <c:pt idx="340">
                  <c:v>46.41</c:v>
                </c:pt>
                <c:pt idx="341">
                  <c:v>48.59</c:v>
                </c:pt>
                <c:pt idx="342">
                  <c:v>50.06</c:v>
                </c:pt>
                <c:pt idx="343">
                  <c:v>52.08</c:v>
                </c:pt>
                <c:pt idx="344">
                  <c:v>55.66</c:v>
                </c:pt>
                <c:pt idx="345">
                  <c:v>57.23</c:v>
                </c:pt>
                <c:pt idx="346">
                  <c:v>57.56</c:v>
                </c:pt>
                <c:pt idx="347">
                  <c:v>58.65</c:v>
                </c:pt>
                <c:pt idx="348">
                  <c:v>59.81</c:v>
                </c:pt>
                <c:pt idx="349">
                  <c:v>60.8</c:v>
                </c:pt>
                <c:pt idx="350">
                  <c:v>60.48</c:v>
                </c:pt>
                <c:pt idx="351">
                  <c:v>60.58</c:v>
                </c:pt>
                <c:pt idx="352">
                  <c:v>65.98</c:v>
                </c:pt>
                <c:pt idx="353">
                  <c:v>63.71</c:v>
                </c:pt>
                <c:pt idx="354">
                  <c:v>61.74</c:v>
                </c:pt>
                <c:pt idx="355">
                  <c:v>56.76</c:v>
                </c:pt>
                <c:pt idx="356">
                  <c:v>52.56</c:v>
                </c:pt>
                <c:pt idx="357">
                  <c:v>48.91</c:v>
                </c:pt>
                <c:pt idx="358">
                  <c:v>46.43</c:v>
                </c:pt>
                <c:pt idx="359">
                  <c:v>43.25</c:v>
                </c:pt>
                <c:pt idx="360">
                  <c:v>42.54</c:v>
                </c:pt>
                <c:pt idx="361">
                  <c:v>41.47</c:v>
                </c:pt>
                <c:pt idx="362">
                  <c:v>38.07</c:v>
                </c:pt>
                <c:pt idx="363">
                  <c:v>36.86</c:v>
                </c:pt>
                <c:pt idx="364">
                  <c:v>35.67</c:v>
                </c:pt>
                <c:pt idx="365">
                  <c:v>34.49</c:v>
                </c:pt>
                <c:pt idx="366">
                  <c:v>34.04</c:v>
                </c:pt>
                <c:pt idx="367">
                  <c:v>33.35</c:v>
                </c:pt>
                <c:pt idx="368">
                  <c:v>32.9</c:v>
                </c:pt>
                <c:pt idx="369">
                  <c:v>32.119999999999997</c:v>
                </c:pt>
                <c:pt idx="370">
                  <c:v>30.66</c:v>
                </c:pt>
                <c:pt idx="371">
                  <c:v>28.96</c:v>
                </c:pt>
                <c:pt idx="372">
                  <c:v>27.82</c:v>
                </c:pt>
                <c:pt idx="373">
                  <c:v>27.48</c:v>
                </c:pt>
                <c:pt idx="374">
                  <c:v>27.12</c:v>
                </c:pt>
                <c:pt idx="375">
                  <c:v>26.9</c:v>
                </c:pt>
                <c:pt idx="376">
                  <c:v>25.84</c:v>
                </c:pt>
                <c:pt idx="377">
                  <c:v>25.42</c:v>
                </c:pt>
                <c:pt idx="378">
                  <c:v>25.49</c:v>
                </c:pt>
                <c:pt idx="379">
                  <c:v>24.59</c:v>
                </c:pt>
                <c:pt idx="380">
                  <c:v>23.25</c:v>
                </c:pt>
                <c:pt idx="381">
                  <c:v>22.66</c:v>
                </c:pt>
                <c:pt idx="382">
                  <c:v>21.95</c:v>
                </c:pt>
                <c:pt idx="383">
                  <c:v>20.29</c:v>
                </c:pt>
                <c:pt idx="384">
                  <c:v>18.61</c:v>
                </c:pt>
                <c:pt idx="385">
                  <c:v>17.07</c:v>
                </c:pt>
                <c:pt idx="386">
                  <c:v>16.170000000000002</c:v>
                </c:pt>
                <c:pt idx="387">
                  <c:v>15.44</c:v>
                </c:pt>
                <c:pt idx="388">
                  <c:v>14.91</c:v>
                </c:pt>
                <c:pt idx="389">
                  <c:v>14.65</c:v>
                </c:pt>
                <c:pt idx="390">
                  <c:v>12.75</c:v>
                </c:pt>
                <c:pt idx="391">
                  <c:v>12.13</c:v>
                </c:pt>
                <c:pt idx="392">
                  <c:v>11.7</c:v>
                </c:pt>
                <c:pt idx="393">
                  <c:v>11.47</c:v>
                </c:pt>
                <c:pt idx="394">
                  <c:v>11.1</c:v>
                </c:pt>
                <c:pt idx="395">
                  <c:v>11.06</c:v>
                </c:pt>
                <c:pt idx="396">
                  <c:v>10.97</c:v>
                </c:pt>
                <c:pt idx="397">
                  <c:v>11.86</c:v>
                </c:pt>
                <c:pt idx="398">
                  <c:v>11.7</c:v>
                </c:pt>
                <c:pt idx="399">
                  <c:v>11.34</c:v>
                </c:pt>
                <c:pt idx="400">
                  <c:v>10.61</c:v>
                </c:pt>
                <c:pt idx="401">
                  <c:v>10.17</c:v>
                </c:pt>
                <c:pt idx="402">
                  <c:v>9.75</c:v>
                </c:pt>
                <c:pt idx="403">
                  <c:v>9.64</c:v>
                </c:pt>
                <c:pt idx="404">
                  <c:v>9.2100000000000009</c:v>
                </c:pt>
                <c:pt idx="405">
                  <c:v>9.0399999999999991</c:v>
                </c:pt>
                <c:pt idx="406">
                  <c:v>9.08</c:v>
                </c:pt>
                <c:pt idx="407">
                  <c:v>9.1199999999999992</c:v>
                </c:pt>
                <c:pt idx="408">
                  <c:v>8.99</c:v>
                </c:pt>
                <c:pt idx="409">
                  <c:v>9.0399999999999991</c:v>
                </c:pt>
                <c:pt idx="410">
                  <c:v>9.1</c:v>
                </c:pt>
                <c:pt idx="411">
                  <c:v>9.1999999999999993</c:v>
                </c:pt>
                <c:pt idx="412">
                  <c:v>9.17</c:v>
                </c:pt>
                <c:pt idx="413">
                  <c:v>9.33</c:v>
                </c:pt>
                <c:pt idx="414">
                  <c:v>9.36</c:v>
                </c:pt>
                <c:pt idx="415">
                  <c:v>9.51</c:v>
                </c:pt>
                <c:pt idx="416">
                  <c:v>9.59</c:v>
                </c:pt>
                <c:pt idx="417">
                  <c:v>9.4600000000000009</c:v>
                </c:pt>
                <c:pt idx="418">
                  <c:v>9.33</c:v>
                </c:pt>
                <c:pt idx="419">
                  <c:v>9.26</c:v>
                </c:pt>
                <c:pt idx="420">
                  <c:v>8.92</c:v>
                </c:pt>
                <c:pt idx="421">
                  <c:v>8.6300000000000008</c:v>
                </c:pt>
                <c:pt idx="422">
                  <c:v>8.31</c:v>
                </c:pt>
                <c:pt idx="423">
                  <c:v>8.2200000000000006</c:v>
                </c:pt>
                <c:pt idx="424">
                  <c:v>8.2100000000000009</c:v>
                </c:pt>
                <c:pt idx="425">
                  <c:v>7.98</c:v>
                </c:pt>
                <c:pt idx="426">
                  <c:v>8.08</c:v>
                </c:pt>
                <c:pt idx="427">
                  <c:v>8.11</c:v>
                </c:pt>
                <c:pt idx="428">
                  <c:v>8.24</c:v>
                </c:pt>
                <c:pt idx="429">
                  <c:v>8.39</c:v>
                </c:pt>
                <c:pt idx="430">
                  <c:v>8.48</c:v>
                </c:pt>
                <c:pt idx="431">
                  <c:v>8.5299999999999994</c:v>
                </c:pt>
                <c:pt idx="432">
                  <c:v>8.66</c:v>
                </c:pt>
                <c:pt idx="433">
                  <c:v>8.52</c:v>
                </c:pt>
                <c:pt idx="434">
                  <c:v>8.35</c:v>
                </c:pt>
                <c:pt idx="435">
                  <c:v>8.4499999999999993</c:v>
                </c:pt>
                <c:pt idx="436">
                  <c:v>8.48</c:v>
                </c:pt>
                <c:pt idx="437">
                  <c:v>8.44</c:v>
                </c:pt>
                <c:pt idx="438">
                  <c:v>8.2100000000000009</c:v>
                </c:pt>
                <c:pt idx="439">
                  <c:v>8.31</c:v>
                </c:pt>
                <c:pt idx="440">
                  <c:v>8.5500000000000007</c:v>
                </c:pt>
                <c:pt idx="441">
                  <c:v>8.94</c:v>
                </c:pt>
                <c:pt idx="442">
                  <c:v>8.9700000000000006</c:v>
                </c:pt>
                <c:pt idx="443">
                  <c:v>9.0500000000000007</c:v>
                </c:pt>
                <c:pt idx="444">
                  <c:v>9.23</c:v>
                </c:pt>
                <c:pt idx="445">
                  <c:v>9.6</c:v>
                </c:pt>
                <c:pt idx="446">
                  <c:v>9.67</c:v>
                </c:pt>
                <c:pt idx="447">
                  <c:v>9.75</c:v>
                </c:pt>
                <c:pt idx="448">
                  <c:v>9.56</c:v>
                </c:pt>
                <c:pt idx="449">
                  <c:v>9.31</c:v>
                </c:pt>
                <c:pt idx="450">
                  <c:v>8.84</c:v>
                </c:pt>
                <c:pt idx="451">
                  <c:v>32.96</c:v>
                </c:pt>
                <c:pt idx="452">
                  <c:v>33</c:v>
                </c:pt>
                <c:pt idx="453">
                  <c:v>7.53</c:v>
                </c:pt>
                <c:pt idx="454">
                  <c:v>7.51</c:v>
                </c:pt>
                <c:pt idx="455">
                  <c:v>8.31</c:v>
                </c:pt>
                <c:pt idx="456">
                  <c:v>9.1999999999999993</c:v>
                </c:pt>
                <c:pt idx="457">
                  <c:v>9.99</c:v>
                </c:pt>
                <c:pt idx="458">
                  <c:v>-14.24</c:v>
                </c:pt>
                <c:pt idx="459">
                  <c:v>-14.54</c:v>
                </c:pt>
                <c:pt idx="460">
                  <c:v>10.3</c:v>
                </c:pt>
                <c:pt idx="461">
                  <c:v>10.5</c:v>
                </c:pt>
                <c:pt idx="462">
                  <c:v>10.199999999999999</c:v>
                </c:pt>
                <c:pt idx="463">
                  <c:v>9.91</c:v>
                </c:pt>
                <c:pt idx="464">
                  <c:v>10.199999999999999</c:v>
                </c:pt>
                <c:pt idx="465">
                  <c:v>11.63</c:v>
                </c:pt>
                <c:pt idx="466">
                  <c:v>11.65</c:v>
                </c:pt>
                <c:pt idx="467">
                  <c:v>11.62</c:v>
                </c:pt>
                <c:pt idx="468">
                  <c:v>11.24</c:v>
                </c:pt>
                <c:pt idx="469">
                  <c:v>10.87</c:v>
                </c:pt>
                <c:pt idx="470">
                  <c:v>10.51</c:v>
                </c:pt>
                <c:pt idx="471">
                  <c:v>9.7799999999999994</c:v>
                </c:pt>
                <c:pt idx="472">
                  <c:v>8.31</c:v>
                </c:pt>
                <c:pt idx="473">
                  <c:v>8.16</c:v>
                </c:pt>
                <c:pt idx="474">
                  <c:v>7.9</c:v>
                </c:pt>
                <c:pt idx="475">
                  <c:v>7.64</c:v>
                </c:pt>
                <c:pt idx="476">
                  <c:v>7.61</c:v>
                </c:pt>
                <c:pt idx="477">
                  <c:v>7.28</c:v>
                </c:pt>
                <c:pt idx="478">
                  <c:v>7.06</c:v>
                </c:pt>
                <c:pt idx="479">
                  <c:v>6.94</c:v>
                </c:pt>
                <c:pt idx="480">
                  <c:v>6.83</c:v>
                </c:pt>
                <c:pt idx="481">
                  <c:v>6.83</c:v>
                </c:pt>
                <c:pt idx="482">
                  <c:v>6.68</c:v>
                </c:pt>
                <c:pt idx="483">
                  <c:v>6.46</c:v>
                </c:pt>
                <c:pt idx="484">
                  <c:v>6.83</c:v>
                </c:pt>
                <c:pt idx="485">
                  <c:v>7.01</c:v>
                </c:pt>
                <c:pt idx="486">
                  <c:v>6.98</c:v>
                </c:pt>
                <c:pt idx="487">
                  <c:v>6.93</c:v>
                </c:pt>
                <c:pt idx="488">
                  <c:v>7.07</c:v>
                </c:pt>
                <c:pt idx="489">
                  <c:v>7.07</c:v>
                </c:pt>
                <c:pt idx="490">
                  <c:v>7.38</c:v>
                </c:pt>
                <c:pt idx="491">
                  <c:v>7.43</c:v>
                </c:pt>
                <c:pt idx="492">
                  <c:v>7.32</c:v>
                </c:pt>
                <c:pt idx="493">
                  <c:v>7.22</c:v>
                </c:pt>
                <c:pt idx="494">
                  <c:v>7.14</c:v>
                </c:pt>
                <c:pt idx="495">
                  <c:v>6.49</c:v>
                </c:pt>
                <c:pt idx="496">
                  <c:v>6.55</c:v>
                </c:pt>
                <c:pt idx="497">
                  <c:v>6.42</c:v>
                </c:pt>
                <c:pt idx="498">
                  <c:v>6.57</c:v>
                </c:pt>
                <c:pt idx="499">
                  <c:v>6.7</c:v>
                </c:pt>
                <c:pt idx="500">
                  <c:v>6.47</c:v>
                </c:pt>
                <c:pt idx="501">
                  <c:v>6.51</c:v>
                </c:pt>
                <c:pt idx="502">
                  <c:v>7.72</c:v>
                </c:pt>
                <c:pt idx="503">
                  <c:v>8.1</c:v>
                </c:pt>
                <c:pt idx="504">
                  <c:v>8.2899999999999991</c:v>
                </c:pt>
                <c:pt idx="505">
                  <c:v>8.14</c:v>
                </c:pt>
                <c:pt idx="506">
                  <c:v>8.2200000000000006</c:v>
                </c:pt>
                <c:pt idx="507">
                  <c:v>8.81</c:v>
                </c:pt>
                <c:pt idx="508">
                  <c:v>9.1300000000000008</c:v>
                </c:pt>
                <c:pt idx="509">
                  <c:v>8.84</c:v>
                </c:pt>
                <c:pt idx="510">
                  <c:v>9.33</c:v>
                </c:pt>
                <c:pt idx="511">
                  <c:v>9.41</c:v>
                </c:pt>
                <c:pt idx="512">
                  <c:v>10.06</c:v>
                </c:pt>
                <c:pt idx="513">
                  <c:v>9.99</c:v>
                </c:pt>
                <c:pt idx="514">
                  <c:v>10.24</c:v>
                </c:pt>
                <c:pt idx="515">
                  <c:v>10.74</c:v>
                </c:pt>
                <c:pt idx="516">
                  <c:v>11.1</c:v>
                </c:pt>
                <c:pt idx="517">
                  <c:v>11.13</c:v>
                </c:pt>
                <c:pt idx="518">
                  <c:v>12.31</c:v>
                </c:pt>
                <c:pt idx="519">
                  <c:v>12.25</c:v>
                </c:pt>
                <c:pt idx="520">
                  <c:v>12.83</c:v>
                </c:pt>
                <c:pt idx="521">
                  <c:v>13.14</c:v>
                </c:pt>
                <c:pt idx="522">
                  <c:v>12.91</c:v>
                </c:pt>
                <c:pt idx="523">
                  <c:v>13.35</c:v>
                </c:pt>
                <c:pt idx="524">
                  <c:v>14.37</c:v>
                </c:pt>
                <c:pt idx="525">
                  <c:v>14.52</c:v>
                </c:pt>
                <c:pt idx="526">
                  <c:v>15.28</c:v>
                </c:pt>
                <c:pt idx="527">
                  <c:v>13.97</c:v>
                </c:pt>
                <c:pt idx="528">
                  <c:v>15.17</c:v>
                </c:pt>
                <c:pt idx="529">
                  <c:v>16.760000000000002</c:v>
                </c:pt>
                <c:pt idx="530">
                  <c:v>16.32</c:v>
                </c:pt>
                <c:pt idx="531">
                  <c:v>17.05</c:v>
                </c:pt>
                <c:pt idx="532">
                  <c:v>18.02</c:v>
                </c:pt>
                <c:pt idx="533">
                  <c:v>20.2</c:v>
                </c:pt>
                <c:pt idx="534">
                  <c:v>23.52</c:v>
                </c:pt>
                <c:pt idx="535">
                  <c:v>23.33</c:v>
                </c:pt>
                <c:pt idx="536">
                  <c:v>21.15</c:v>
                </c:pt>
                <c:pt idx="537">
                  <c:v>24.74</c:v>
                </c:pt>
                <c:pt idx="538">
                  <c:v>26.13</c:v>
                </c:pt>
                <c:pt idx="539">
                  <c:v>28.86</c:v>
                </c:pt>
                <c:pt idx="540">
                  <c:v>29.27</c:v>
                </c:pt>
                <c:pt idx="541">
                  <c:v>31.02</c:v>
                </c:pt>
                <c:pt idx="542">
                  <c:v>31.72</c:v>
                </c:pt>
                <c:pt idx="543">
                  <c:v>33.69</c:v>
                </c:pt>
                <c:pt idx="544">
                  <c:v>33.03</c:v>
                </c:pt>
                <c:pt idx="545">
                  <c:v>34.78</c:v>
                </c:pt>
                <c:pt idx="546">
                  <c:v>35.85</c:v>
                </c:pt>
                <c:pt idx="547">
                  <c:v>37.090000000000003</c:v>
                </c:pt>
                <c:pt idx="548">
                  <c:v>38.270000000000003</c:v>
                </c:pt>
                <c:pt idx="549">
                  <c:v>38.799999999999997</c:v>
                </c:pt>
                <c:pt idx="550">
                  <c:v>39.020000000000003</c:v>
                </c:pt>
                <c:pt idx="551">
                  <c:v>39.99</c:v>
                </c:pt>
                <c:pt idx="552">
                  <c:v>39.89</c:v>
                </c:pt>
                <c:pt idx="553">
                  <c:v>39.049999999999997</c:v>
                </c:pt>
                <c:pt idx="554">
                  <c:v>42.18</c:v>
                </c:pt>
                <c:pt idx="555">
                  <c:v>41.89</c:v>
                </c:pt>
                <c:pt idx="556">
                  <c:v>42.62</c:v>
                </c:pt>
                <c:pt idx="557">
                  <c:v>42.86</c:v>
                </c:pt>
                <c:pt idx="558">
                  <c:v>43.38</c:v>
                </c:pt>
                <c:pt idx="559">
                  <c:v>46.95</c:v>
                </c:pt>
                <c:pt idx="560">
                  <c:v>49.19</c:v>
                </c:pt>
                <c:pt idx="561">
                  <c:v>46.96</c:v>
                </c:pt>
                <c:pt idx="562">
                  <c:v>46.93</c:v>
                </c:pt>
                <c:pt idx="563">
                  <c:v>46.54</c:v>
                </c:pt>
                <c:pt idx="564">
                  <c:v>46.77</c:v>
                </c:pt>
                <c:pt idx="565">
                  <c:v>46.2</c:v>
                </c:pt>
                <c:pt idx="566">
                  <c:v>45.57</c:v>
                </c:pt>
                <c:pt idx="567">
                  <c:v>44.73</c:v>
                </c:pt>
                <c:pt idx="568">
                  <c:v>44.32</c:v>
                </c:pt>
                <c:pt idx="569">
                  <c:v>45.05</c:v>
                </c:pt>
                <c:pt idx="570">
                  <c:v>45</c:v>
                </c:pt>
                <c:pt idx="571">
                  <c:v>45.13</c:v>
                </c:pt>
                <c:pt idx="572">
                  <c:v>44.43</c:v>
                </c:pt>
                <c:pt idx="573">
                  <c:v>41.77</c:v>
                </c:pt>
                <c:pt idx="574">
                  <c:v>41.42</c:v>
                </c:pt>
                <c:pt idx="575">
                  <c:v>40.700000000000003</c:v>
                </c:pt>
                <c:pt idx="576">
                  <c:v>39.19</c:v>
                </c:pt>
                <c:pt idx="577">
                  <c:v>39.39</c:v>
                </c:pt>
                <c:pt idx="578">
                  <c:v>39.549999999999997</c:v>
                </c:pt>
                <c:pt idx="579">
                  <c:v>40.07</c:v>
                </c:pt>
                <c:pt idx="580">
                  <c:v>39.26</c:v>
                </c:pt>
                <c:pt idx="581">
                  <c:v>38.119999999999997</c:v>
                </c:pt>
                <c:pt idx="582">
                  <c:v>38.04</c:v>
                </c:pt>
                <c:pt idx="583">
                  <c:v>38.42</c:v>
                </c:pt>
                <c:pt idx="584">
                  <c:v>37.130000000000003</c:v>
                </c:pt>
                <c:pt idx="585">
                  <c:v>34.46</c:v>
                </c:pt>
                <c:pt idx="586">
                  <c:v>36.79</c:v>
                </c:pt>
                <c:pt idx="587">
                  <c:v>37.22</c:v>
                </c:pt>
                <c:pt idx="588">
                  <c:v>37.619999999999997</c:v>
                </c:pt>
                <c:pt idx="589">
                  <c:v>37.82</c:v>
                </c:pt>
                <c:pt idx="590">
                  <c:v>37.65</c:v>
                </c:pt>
                <c:pt idx="591">
                  <c:v>38.17</c:v>
                </c:pt>
                <c:pt idx="592">
                  <c:v>40.479999999999997</c:v>
                </c:pt>
                <c:pt idx="593">
                  <c:v>35.28</c:v>
                </c:pt>
                <c:pt idx="594">
                  <c:v>34.39</c:v>
                </c:pt>
                <c:pt idx="595">
                  <c:v>32.82</c:v>
                </c:pt>
                <c:pt idx="596">
                  <c:v>33.89</c:v>
                </c:pt>
                <c:pt idx="597">
                  <c:v>34.44</c:v>
                </c:pt>
                <c:pt idx="598">
                  <c:v>35.06</c:v>
                </c:pt>
                <c:pt idx="599">
                  <c:v>35.07</c:v>
                </c:pt>
                <c:pt idx="600">
                  <c:v>37.520000000000003</c:v>
                </c:pt>
                <c:pt idx="601">
                  <c:v>38.06</c:v>
                </c:pt>
                <c:pt idx="602">
                  <c:v>38.549999999999997</c:v>
                </c:pt>
                <c:pt idx="603">
                  <c:v>36.78</c:v>
                </c:pt>
                <c:pt idx="604">
                  <c:v>35.79</c:v>
                </c:pt>
                <c:pt idx="605">
                  <c:v>34.96</c:v>
                </c:pt>
                <c:pt idx="606">
                  <c:v>34.31</c:v>
                </c:pt>
                <c:pt idx="607">
                  <c:v>33.97</c:v>
                </c:pt>
                <c:pt idx="608">
                  <c:v>32.54</c:v>
                </c:pt>
                <c:pt idx="609">
                  <c:v>31.33</c:v>
                </c:pt>
                <c:pt idx="610">
                  <c:v>30.08</c:v>
                </c:pt>
                <c:pt idx="611">
                  <c:v>29.85</c:v>
                </c:pt>
                <c:pt idx="612">
                  <c:v>29.14</c:v>
                </c:pt>
                <c:pt idx="613">
                  <c:v>28.8</c:v>
                </c:pt>
                <c:pt idx="614">
                  <c:v>27.77</c:v>
                </c:pt>
                <c:pt idx="615">
                  <c:v>27.79</c:v>
                </c:pt>
                <c:pt idx="616">
                  <c:v>27.21</c:v>
                </c:pt>
                <c:pt idx="617">
                  <c:v>26.98</c:v>
                </c:pt>
                <c:pt idx="618">
                  <c:v>25.79</c:v>
                </c:pt>
                <c:pt idx="619">
                  <c:v>25.57</c:v>
                </c:pt>
                <c:pt idx="620">
                  <c:v>25.34</c:v>
                </c:pt>
                <c:pt idx="621">
                  <c:v>24.48</c:v>
                </c:pt>
                <c:pt idx="622">
                  <c:v>23.99</c:v>
                </c:pt>
                <c:pt idx="623">
                  <c:v>23.3</c:v>
                </c:pt>
                <c:pt idx="624">
                  <c:v>22.61</c:v>
                </c:pt>
                <c:pt idx="625">
                  <c:v>21.61</c:v>
                </c:pt>
                <c:pt idx="626">
                  <c:v>21.06</c:v>
                </c:pt>
                <c:pt idx="627">
                  <c:v>20.98</c:v>
                </c:pt>
                <c:pt idx="628">
                  <c:v>20.52</c:v>
                </c:pt>
                <c:pt idx="629">
                  <c:v>19.13</c:v>
                </c:pt>
                <c:pt idx="630">
                  <c:v>18.899999999999999</c:v>
                </c:pt>
                <c:pt idx="631">
                  <c:v>18.61</c:v>
                </c:pt>
                <c:pt idx="632">
                  <c:v>18.09</c:v>
                </c:pt>
                <c:pt idx="633">
                  <c:v>17.96</c:v>
                </c:pt>
                <c:pt idx="634">
                  <c:v>17.23</c:v>
                </c:pt>
                <c:pt idx="635">
                  <c:v>17.21</c:v>
                </c:pt>
                <c:pt idx="636">
                  <c:v>16.920000000000002</c:v>
                </c:pt>
                <c:pt idx="637">
                  <c:v>16.260000000000002</c:v>
                </c:pt>
                <c:pt idx="638">
                  <c:v>15.51</c:v>
                </c:pt>
                <c:pt idx="639">
                  <c:v>15.8</c:v>
                </c:pt>
                <c:pt idx="640">
                  <c:v>14.13</c:v>
                </c:pt>
                <c:pt idx="641">
                  <c:v>15.77</c:v>
                </c:pt>
                <c:pt idx="642">
                  <c:v>15.75</c:v>
                </c:pt>
                <c:pt idx="643">
                  <c:v>12.98</c:v>
                </c:pt>
                <c:pt idx="644">
                  <c:v>15.96</c:v>
                </c:pt>
                <c:pt idx="645">
                  <c:v>15.85</c:v>
                </c:pt>
                <c:pt idx="646">
                  <c:v>15.69</c:v>
                </c:pt>
                <c:pt idx="647">
                  <c:v>17.28</c:v>
                </c:pt>
                <c:pt idx="648">
                  <c:v>15.85</c:v>
                </c:pt>
                <c:pt idx="649">
                  <c:v>16.190000000000001</c:v>
                </c:pt>
                <c:pt idx="650">
                  <c:v>19.29</c:v>
                </c:pt>
                <c:pt idx="651">
                  <c:v>16.3</c:v>
                </c:pt>
                <c:pt idx="652">
                  <c:v>16.579999999999998</c:v>
                </c:pt>
                <c:pt idx="653">
                  <c:v>17.420000000000002</c:v>
                </c:pt>
                <c:pt idx="654">
                  <c:v>17.600000000000001</c:v>
                </c:pt>
                <c:pt idx="655">
                  <c:v>17.989999999999998</c:v>
                </c:pt>
                <c:pt idx="656">
                  <c:v>18.48</c:v>
                </c:pt>
                <c:pt idx="657">
                  <c:v>19.22</c:v>
                </c:pt>
                <c:pt idx="658">
                  <c:v>16.48</c:v>
                </c:pt>
                <c:pt idx="659">
                  <c:v>21.25</c:v>
                </c:pt>
                <c:pt idx="660">
                  <c:v>21.87</c:v>
                </c:pt>
                <c:pt idx="661">
                  <c:v>22.32</c:v>
                </c:pt>
                <c:pt idx="662">
                  <c:v>22.5</c:v>
                </c:pt>
                <c:pt idx="663">
                  <c:v>22.86</c:v>
                </c:pt>
                <c:pt idx="664">
                  <c:v>23</c:v>
                </c:pt>
                <c:pt idx="665">
                  <c:v>27.79</c:v>
                </c:pt>
                <c:pt idx="666">
                  <c:v>24.35</c:v>
                </c:pt>
                <c:pt idx="667">
                  <c:v>24.74</c:v>
                </c:pt>
                <c:pt idx="668">
                  <c:v>24.82</c:v>
                </c:pt>
                <c:pt idx="669">
                  <c:v>24.97</c:v>
                </c:pt>
                <c:pt idx="670">
                  <c:v>25.91</c:v>
                </c:pt>
                <c:pt idx="671">
                  <c:v>27.01</c:v>
                </c:pt>
                <c:pt idx="672">
                  <c:v>25.34</c:v>
                </c:pt>
                <c:pt idx="673">
                  <c:v>24.33</c:v>
                </c:pt>
                <c:pt idx="674">
                  <c:v>23.02</c:v>
                </c:pt>
                <c:pt idx="675">
                  <c:v>23.83</c:v>
                </c:pt>
                <c:pt idx="676">
                  <c:v>25.1</c:v>
                </c:pt>
                <c:pt idx="677">
                  <c:v>26.2</c:v>
                </c:pt>
                <c:pt idx="678">
                  <c:v>28.2</c:v>
                </c:pt>
                <c:pt idx="679">
                  <c:v>33.18</c:v>
                </c:pt>
                <c:pt idx="680">
                  <c:v>30.04</c:v>
                </c:pt>
                <c:pt idx="681">
                  <c:v>39.39</c:v>
                </c:pt>
                <c:pt idx="682">
                  <c:v>39.619999999999997</c:v>
                </c:pt>
                <c:pt idx="683">
                  <c:v>40.56</c:v>
                </c:pt>
                <c:pt idx="684">
                  <c:v>39</c:v>
                </c:pt>
                <c:pt idx="685">
                  <c:v>36.83</c:v>
                </c:pt>
                <c:pt idx="686">
                  <c:v>38.33</c:v>
                </c:pt>
                <c:pt idx="687">
                  <c:v>45.89</c:v>
                </c:pt>
                <c:pt idx="688">
                  <c:v>41.27</c:v>
                </c:pt>
                <c:pt idx="689">
                  <c:v>43.95</c:v>
                </c:pt>
                <c:pt idx="690">
                  <c:v>44.77</c:v>
                </c:pt>
                <c:pt idx="691">
                  <c:v>43.69</c:v>
                </c:pt>
                <c:pt idx="692">
                  <c:v>44.82</c:v>
                </c:pt>
                <c:pt idx="693">
                  <c:v>43.46</c:v>
                </c:pt>
                <c:pt idx="694">
                  <c:v>45.89</c:v>
                </c:pt>
                <c:pt idx="695">
                  <c:v>45.31</c:v>
                </c:pt>
                <c:pt idx="696">
                  <c:v>47.95</c:v>
                </c:pt>
                <c:pt idx="697">
                  <c:v>47.48</c:v>
                </c:pt>
                <c:pt idx="698">
                  <c:v>48.49</c:v>
                </c:pt>
                <c:pt idx="699">
                  <c:v>48.86</c:v>
                </c:pt>
                <c:pt idx="700">
                  <c:v>49.14</c:v>
                </c:pt>
                <c:pt idx="701">
                  <c:v>54.14</c:v>
                </c:pt>
                <c:pt idx="702">
                  <c:v>46.93</c:v>
                </c:pt>
                <c:pt idx="703">
                  <c:v>38.24</c:v>
                </c:pt>
                <c:pt idx="704">
                  <c:v>33.82</c:v>
                </c:pt>
                <c:pt idx="705">
                  <c:v>53.1</c:v>
                </c:pt>
                <c:pt idx="706">
                  <c:v>57.75</c:v>
                </c:pt>
                <c:pt idx="707">
                  <c:v>65.7</c:v>
                </c:pt>
                <c:pt idx="708">
                  <c:v>69.599999999999994</c:v>
                </c:pt>
                <c:pt idx="709">
                  <c:v>69.55</c:v>
                </c:pt>
                <c:pt idx="710">
                  <c:v>69.55</c:v>
                </c:pt>
                <c:pt idx="711">
                  <c:v>69.55</c:v>
                </c:pt>
                <c:pt idx="712">
                  <c:v>110.61</c:v>
                </c:pt>
                <c:pt idx="713">
                  <c:v>117.16</c:v>
                </c:pt>
                <c:pt idx="714">
                  <c:v>129.12</c:v>
                </c:pt>
                <c:pt idx="715">
                  <c:v>140.25</c:v>
                </c:pt>
                <c:pt idx="716">
                  <c:v>170.32</c:v>
                </c:pt>
                <c:pt idx="717">
                  <c:v>207.91</c:v>
                </c:pt>
                <c:pt idx="718">
                  <c:v>218.29</c:v>
                </c:pt>
                <c:pt idx="719">
                  <c:v>172.76</c:v>
                </c:pt>
                <c:pt idx="720">
                  <c:v>186.56</c:v>
                </c:pt>
                <c:pt idx="721">
                  <c:v>188.59</c:v>
                </c:pt>
                <c:pt idx="722">
                  <c:v>194.72</c:v>
                </c:pt>
                <c:pt idx="723">
                  <c:v>187.6</c:v>
                </c:pt>
                <c:pt idx="724">
                  <c:v>196.64</c:v>
                </c:pt>
                <c:pt idx="725">
                  <c:v>186.33</c:v>
                </c:pt>
                <c:pt idx="726">
                  <c:v>167.69</c:v>
                </c:pt>
                <c:pt idx="727">
                  <c:v>192.45</c:v>
                </c:pt>
                <c:pt idx="728">
                  <c:v>195.01</c:v>
                </c:pt>
                <c:pt idx="729">
                  <c:v>197.35</c:v>
                </c:pt>
                <c:pt idx="730">
                  <c:v>207.86</c:v>
                </c:pt>
                <c:pt idx="731">
                  <c:v>186.59</c:v>
                </c:pt>
                <c:pt idx="732">
                  <c:v>204.96</c:v>
                </c:pt>
                <c:pt idx="733">
                  <c:v>218.15</c:v>
                </c:pt>
                <c:pt idx="734">
                  <c:v>183.71</c:v>
                </c:pt>
                <c:pt idx="735">
                  <c:v>174.33</c:v>
                </c:pt>
                <c:pt idx="736">
                  <c:v>159.24</c:v>
                </c:pt>
                <c:pt idx="737">
                  <c:v>146.88</c:v>
                </c:pt>
                <c:pt idx="738">
                  <c:v>143.80000000000001</c:v>
                </c:pt>
                <c:pt idx="739">
                  <c:v>133.46</c:v>
                </c:pt>
                <c:pt idx="740">
                  <c:v>125.81</c:v>
                </c:pt>
                <c:pt idx="741">
                  <c:v>115.88</c:v>
                </c:pt>
                <c:pt idx="742">
                  <c:v>114.39</c:v>
                </c:pt>
                <c:pt idx="743">
                  <c:v>101.33</c:v>
                </c:pt>
                <c:pt idx="744">
                  <c:v>86.47</c:v>
                </c:pt>
                <c:pt idx="745">
                  <c:v>70.89</c:v>
                </c:pt>
                <c:pt idx="746">
                  <c:v>68.430000000000007</c:v>
                </c:pt>
                <c:pt idx="747">
                  <c:v>67.540000000000006</c:v>
                </c:pt>
                <c:pt idx="748">
                  <c:v>63.06</c:v>
                </c:pt>
                <c:pt idx="749">
                  <c:v>51.67</c:v>
                </c:pt>
                <c:pt idx="750">
                  <c:v>56.5</c:v>
                </c:pt>
                <c:pt idx="751">
                  <c:v>50.26</c:v>
                </c:pt>
                <c:pt idx="752">
                  <c:v>43.56</c:v>
                </c:pt>
                <c:pt idx="753">
                  <c:v>37.909999999999997</c:v>
                </c:pt>
                <c:pt idx="754">
                  <c:v>51.22</c:v>
                </c:pt>
                <c:pt idx="755">
                  <c:v>48.08</c:v>
                </c:pt>
                <c:pt idx="756">
                  <c:v>42.02</c:v>
                </c:pt>
                <c:pt idx="757">
                  <c:v>31.21</c:v>
                </c:pt>
                <c:pt idx="758">
                  <c:v>33.42</c:v>
                </c:pt>
                <c:pt idx="759">
                  <c:v>33.42</c:v>
                </c:pt>
                <c:pt idx="760">
                  <c:v>33.42</c:v>
                </c:pt>
                <c:pt idx="761">
                  <c:v>15.46</c:v>
                </c:pt>
                <c:pt idx="762">
                  <c:v>19.66</c:v>
                </c:pt>
                <c:pt idx="763">
                  <c:v>17.86</c:v>
                </c:pt>
                <c:pt idx="764">
                  <c:v>16.47</c:v>
                </c:pt>
                <c:pt idx="765">
                  <c:v>16.84</c:v>
                </c:pt>
                <c:pt idx="766">
                  <c:v>16.84</c:v>
                </c:pt>
                <c:pt idx="767">
                  <c:v>16.84</c:v>
                </c:pt>
                <c:pt idx="768">
                  <c:v>20.59</c:v>
                </c:pt>
                <c:pt idx="769">
                  <c:v>13.87</c:v>
                </c:pt>
                <c:pt idx="770">
                  <c:v>12.62</c:v>
                </c:pt>
                <c:pt idx="771">
                  <c:v>11.52</c:v>
                </c:pt>
                <c:pt idx="772">
                  <c:v>10.64</c:v>
                </c:pt>
                <c:pt idx="773">
                  <c:v>10.64</c:v>
                </c:pt>
                <c:pt idx="774">
                  <c:v>10.64</c:v>
                </c:pt>
                <c:pt idx="775">
                  <c:v>9.3000000000000007</c:v>
                </c:pt>
                <c:pt idx="776">
                  <c:v>9.6199999999999992</c:v>
                </c:pt>
                <c:pt idx="777">
                  <c:v>9.3000000000000007</c:v>
                </c:pt>
                <c:pt idx="778">
                  <c:v>8.84</c:v>
                </c:pt>
                <c:pt idx="779">
                  <c:v>8.2200000000000006</c:v>
                </c:pt>
                <c:pt idx="780">
                  <c:v>8.2200000000000006</c:v>
                </c:pt>
                <c:pt idx="781">
                  <c:v>8.2200000000000006</c:v>
                </c:pt>
                <c:pt idx="782">
                  <c:v>8.24</c:v>
                </c:pt>
                <c:pt idx="783">
                  <c:v>7.58</c:v>
                </c:pt>
                <c:pt idx="784">
                  <c:v>7.45</c:v>
                </c:pt>
                <c:pt idx="785">
                  <c:v>6.07</c:v>
                </c:pt>
                <c:pt idx="786">
                  <c:v>7.62</c:v>
                </c:pt>
                <c:pt idx="787">
                  <c:v>7.62</c:v>
                </c:pt>
                <c:pt idx="788">
                  <c:v>7.62</c:v>
                </c:pt>
                <c:pt idx="789">
                  <c:v>6.68</c:v>
                </c:pt>
                <c:pt idx="790">
                  <c:v>6.68</c:v>
                </c:pt>
                <c:pt idx="791">
                  <c:v>6.41</c:v>
                </c:pt>
                <c:pt idx="792">
                  <c:v>7.75</c:v>
                </c:pt>
                <c:pt idx="793">
                  <c:v>6.23</c:v>
                </c:pt>
                <c:pt idx="794">
                  <c:v>6.23</c:v>
                </c:pt>
                <c:pt idx="795">
                  <c:v>6.23</c:v>
                </c:pt>
                <c:pt idx="796">
                  <c:v>6.68</c:v>
                </c:pt>
                <c:pt idx="797">
                  <c:v>6.33</c:v>
                </c:pt>
                <c:pt idx="798">
                  <c:v>6.83</c:v>
                </c:pt>
                <c:pt idx="799">
                  <c:v>6.83</c:v>
                </c:pt>
                <c:pt idx="800">
                  <c:v>5.71</c:v>
                </c:pt>
                <c:pt idx="801">
                  <c:v>5.71</c:v>
                </c:pt>
                <c:pt idx="802">
                  <c:v>5.71</c:v>
                </c:pt>
                <c:pt idx="803">
                  <c:v>3.75</c:v>
                </c:pt>
                <c:pt idx="804">
                  <c:v>2.76</c:v>
                </c:pt>
                <c:pt idx="805">
                  <c:v>1.35</c:v>
                </c:pt>
                <c:pt idx="806">
                  <c:v>0</c:v>
                </c:pt>
                <c:pt idx="807">
                  <c:v>8.68</c:v>
                </c:pt>
                <c:pt idx="808">
                  <c:v>8.68</c:v>
                </c:pt>
                <c:pt idx="809">
                  <c:v>8.68</c:v>
                </c:pt>
                <c:pt idx="810">
                  <c:v>8.68</c:v>
                </c:pt>
                <c:pt idx="811">
                  <c:v>8.68</c:v>
                </c:pt>
                <c:pt idx="812">
                  <c:v>8.68</c:v>
                </c:pt>
                <c:pt idx="813">
                  <c:v>8.68</c:v>
                </c:pt>
                <c:pt idx="814">
                  <c:v>5.66</c:v>
                </c:pt>
                <c:pt idx="815">
                  <c:v>5.66</c:v>
                </c:pt>
                <c:pt idx="816">
                  <c:v>5.66</c:v>
                </c:pt>
                <c:pt idx="817">
                  <c:v>5.66</c:v>
                </c:pt>
                <c:pt idx="818">
                  <c:v>5.66</c:v>
                </c:pt>
                <c:pt idx="819">
                  <c:v>5.66</c:v>
                </c:pt>
                <c:pt idx="820">
                  <c:v>5.66</c:v>
                </c:pt>
                <c:pt idx="821">
                  <c:v>7.53</c:v>
                </c:pt>
                <c:pt idx="822">
                  <c:v>7.53</c:v>
                </c:pt>
                <c:pt idx="823">
                  <c:v>7.53</c:v>
                </c:pt>
                <c:pt idx="824">
                  <c:v>7.53</c:v>
                </c:pt>
                <c:pt idx="825">
                  <c:v>7.53</c:v>
                </c:pt>
                <c:pt idx="826">
                  <c:v>7.53</c:v>
                </c:pt>
                <c:pt idx="827">
                  <c:v>7.53</c:v>
                </c:pt>
                <c:pt idx="828">
                  <c:v>10.35</c:v>
                </c:pt>
                <c:pt idx="829">
                  <c:v>10.35</c:v>
                </c:pt>
                <c:pt idx="830">
                  <c:v>10.35</c:v>
                </c:pt>
                <c:pt idx="831">
                  <c:v>10.35</c:v>
                </c:pt>
                <c:pt idx="832">
                  <c:v>10.35</c:v>
                </c:pt>
                <c:pt idx="833">
                  <c:v>10.35</c:v>
                </c:pt>
                <c:pt idx="834">
                  <c:v>10.35</c:v>
                </c:pt>
                <c:pt idx="835">
                  <c:v>5.76</c:v>
                </c:pt>
                <c:pt idx="836">
                  <c:v>5.76</c:v>
                </c:pt>
                <c:pt idx="837">
                  <c:v>5.76</c:v>
                </c:pt>
                <c:pt idx="838">
                  <c:v>5.76</c:v>
                </c:pt>
                <c:pt idx="839">
                  <c:v>5.76</c:v>
                </c:pt>
                <c:pt idx="840">
                  <c:v>5.76</c:v>
                </c:pt>
                <c:pt idx="841">
                  <c:v>5.76</c:v>
                </c:pt>
                <c:pt idx="842">
                  <c:v>12.43</c:v>
                </c:pt>
                <c:pt idx="843">
                  <c:v>12.43</c:v>
                </c:pt>
                <c:pt idx="844">
                  <c:v>12.43</c:v>
                </c:pt>
                <c:pt idx="845">
                  <c:v>12.43</c:v>
                </c:pt>
                <c:pt idx="846">
                  <c:v>12.43</c:v>
                </c:pt>
                <c:pt idx="847">
                  <c:v>12.43</c:v>
                </c:pt>
                <c:pt idx="848">
                  <c:v>12.43</c:v>
                </c:pt>
                <c:pt idx="849">
                  <c:v>16.989999999999998</c:v>
                </c:pt>
                <c:pt idx="850">
                  <c:v>16.989999999999998</c:v>
                </c:pt>
                <c:pt idx="851">
                  <c:v>16.989999999999998</c:v>
                </c:pt>
                <c:pt idx="852">
                  <c:v>16.989999999999998</c:v>
                </c:pt>
                <c:pt idx="853">
                  <c:v>16.989999999999998</c:v>
                </c:pt>
                <c:pt idx="854">
                  <c:v>16.989999999999998</c:v>
                </c:pt>
                <c:pt idx="855">
                  <c:v>16.989999999999998</c:v>
                </c:pt>
                <c:pt idx="856">
                  <c:v>29.56</c:v>
                </c:pt>
                <c:pt idx="857">
                  <c:v>29.56</c:v>
                </c:pt>
                <c:pt idx="858">
                  <c:v>29.56</c:v>
                </c:pt>
                <c:pt idx="859">
                  <c:v>29.56</c:v>
                </c:pt>
                <c:pt idx="860">
                  <c:v>29.56</c:v>
                </c:pt>
                <c:pt idx="861">
                  <c:v>29.56</c:v>
                </c:pt>
                <c:pt idx="862">
                  <c:v>29.56</c:v>
                </c:pt>
                <c:pt idx="863">
                  <c:v>9.9</c:v>
                </c:pt>
                <c:pt idx="864">
                  <c:v>21.74</c:v>
                </c:pt>
                <c:pt idx="865">
                  <c:v>21.74</c:v>
                </c:pt>
                <c:pt idx="866">
                  <c:v>21.74</c:v>
                </c:pt>
                <c:pt idx="867">
                  <c:v>21.74</c:v>
                </c:pt>
                <c:pt idx="868">
                  <c:v>21.74</c:v>
                </c:pt>
                <c:pt idx="869">
                  <c:v>21.74</c:v>
                </c:pt>
                <c:pt idx="870">
                  <c:v>36.86</c:v>
                </c:pt>
                <c:pt idx="871">
                  <c:v>25.03</c:v>
                </c:pt>
                <c:pt idx="872">
                  <c:v>25.03</c:v>
                </c:pt>
                <c:pt idx="873">
                  <c:v>25.03</c:v>
                </c:pt>
                <c:pt idx="874">
                  <c:v>25.03</c:v>
                </c:pt>
                <c:pt idx="875">
                  <c:v>25.03</c:v>
                </c:pt>
                <c:pt idx="876">
                  <c:v>25.03</c:v>
                </c:pt>
                <c:pt idx="877">
                  <c:v>25.55</c:v>
                </c:pt>
                <c:pt idx="878">
                  <c:v>25.55</c:v>
                </c:pt>
                <c:pt idx="879">
                  <c:v>25.55</c:v>
                </c:pt>
                <c:pt idx="880">
                  <c:v>25.55</c:v>
                </c:pt>
                <c:pt idx="881">
                  <c:v>25.55</c:v>
                </c:pt>
                <c:pt idx="882">
                  <c:v>25.55</c:v>
                </c:pt>
                <c:pt idx="883">
                  <c:v>25.55</c:v>
                </c:pt>
                <c:pt idx="884">
                  <c:v>26.67</c:v>
                </c:pt>
                <c:pt idx="885">
                  <c:v>26.67</c:v>
                </c:pt>
                <c:pt idx="886">
                  <c:v>26.67</c:v>
                </c:pt>
                <c:pt idx="887">
                  <c:v>26.67</c:v>
                </c:pt>
                <c:pt idx="888">
                  <c:v>26.67</c:v>
                </c:pt>
                <c:pt idx="889">
                  <c:v>26.67</c:v>
                </c:pt>
                <c:pt idx="890">
                  <c:v>26.67</c:v>
                </c:pt>
                <c:pt idx="891">
                  <c:v>31.44</c:v>
                </c:pt>
                <c:pt idx="892">
                  <c:v>31.44</c:v>
                </c:pt>
                <c:pt idx="893">
                  <c:v>31.44</c:v>
                </c:pt>
                <c:pt idx="894">
                  <c:v>31.44</c:v>
                </c:pt>
                <c:pt idx="895">
                  <c:v>31.44</c:v>
                </c:pt>
                <c:pt idx="896">
                  <c:v>31.44</c:v>
                </c:pt>
                <c:pt idx="897">
                  <c:v>31.44</c:v>
                </c:pt>
                <c:pt idx="898">
                  <c:v>29.44</c:v>
                </c:pt>
                <c:pt idx="899">
                  <c:v>29.44</c:v>
                </c:pt>
                <c:pt idx="900">
                  <c:v>29.44</c:v>
                </c:pt>
                <c:pt idx="901">
                  <c:v>29.44</c:v>
                </c:pt>
                <c:pt idx="902">
                  <c:v>29.44</c:v>
                </c:pt>
                <c:pt idx="903">
                  <c:v>29.44</c:v>
                </c:pt>
                <c:pt idx="904">
                  <c:v>29.44</c:v>
                </c:pt>
                <c:pt idx="905">
                  <c:v>34.96</c:v>
                </c:pt>
                <c:pt idx="906">
                  <c:v>34.96</c:v>
                </c:pt>
                <c:pt idx="907">
                  <c:v>34.96</c:v>
                </c:pt>
                <c:pt idx="908">
                  <c:v>34.96</c:v>
                </c:pt>
                <c:pt idx="909">
                  <c:v>34.96</c:v>
                </c:pt>
                <c:pt idx="910">
                  <c:v>34.96</c:v>
                </c:pt>
                <c:pt idx="911">
                  <c:v>34.96</c:v>
                </c:pt>
                <c:pt idx="912">
                  <c:v>32.9</c:v>
                </c:pt>
                <c:pt idx="913">
                  <c:v>32.9</c:v>
                </c:pt>
                <c:pt idx="914">
                  <c:v>32.9</c:v>
                </c:pt>
                <c:pt idx="915">
                  <c:v>32.9</c:v>
                </c:pt>
                <c:pt idx="916">
                  <c:v>32.9</c:v>
                </c:pt>
                <c:pt idx="917">
                  <c:v>32.9</c:v>
                </c:pt>
                <c:pt idx="918">
                  <c:v>32.9</c:v>
                </c:pt>
                <c:pt idx="919">
                  <c:v>33.090000000000003</c:v>
                </c:pt>
                <c:pt idx="920">
                  <c:v>33.090000000000003</c:v>
                </c:pt>
                <c:pt idx="921">
                  <c:v>33.090000000000003</c:v>
                </c:pt>
                <c:pt idx="922">
                  <c:v>33.090000000000003</c:v>
                </c:pt>
                <c:pt idx="923">
                  <c:v>33.090000000000003</c:v>
                </c:pt>
                <c:pt idx="924">
                  <c:v>33.090000000000003</c:v>
                </c:pt>
                <c:pt idx="925">
                  <c:v>33.090000000000003</c:v>
                </c:pt>
                <c:pt idx="926">
                  <c:v>28.65</c:v>
                </c:pt>
                <c:pt idx="927">
                  <c:v>28.65</c:v>
                </c:pt>
                <c:pt idx="928">
                  <c:v>28.65</c:v>
                </c:pt>
                <c:pt idx="929">
                  <c:v>28.65</c:v>
                </c:pt>
                <c:pt idx="930">
                  <c:v>28.65</c:v>
                </c:pt>
                <c:pt idx="931">
                  <c:v>28.65</c:v>
                </c:pt>
                <c:pt idx="932">
                  <c:v>28.65</c:v>
                </c:pt>
                <c:pt idx="933">
                  <c:v>25.1</c:v>
                </c:pt>
                <c:pt idx="934">
                  <c:v>25.1</c:v>
                </c:pt>
                <c:pt idx="935">
                  <c:v>25.1</c:v>
                </c:pt>
                <c:pt idx="936">
                  <c:v>25.1</c:v>
                </c:pt>
                <c:pt idx="937">
                  <c:v>25.1</c:v>
                </c:pt>
                <c:pt idx="938">
                  <c:v>25.1</c:v>
                </c:pt>
                <c:pt idx="939">
                  <c:v>25.1</c:v>
                </c:pt>
                <c:pt idx="940">
                  <c:v>24.09</c:v>
                </c:pt>
                <c:pt idx="941">
                  <c:v>24.09</c:v>
                </c:pt>
                <c:pt idx="942">
                  <c:v>24.09</c:v>
                </c:pt>
                <c:pt idx="943">
                  <c:v>24.09</c:v>
                </c:pt>
                <c:pt idx="944">
                  <c:v>24.09</c:v>
                </c:pt>
                <c:pt idx="945">
                  <c:v>24.09</c:v>
                </c:pt>
                <c:pt idx="946">
                  <c:v>24.09</c:v>
                </c:pt>
                <c:pt idx="947">
                  <c:v>21.19</c:v>
                </c:pt>
                <c:pt idx="948">
                  <c:v>21.19</c:v>
                </c:pt>
                <c:pt idx="949">
                  <c:v>21.19</c:v>
                </c:pt>
                <c:pt idx="950">
                  <c:v>21.19</c:v>
                </c:pt>
                <c:pt idx="951">
                  <c:v>21.19</c:v>
                </c:pt>
                <c:pt idx="952">
                  <c:v>21.19</c:v>
                </c:pt>
                <c:pt idx="953">
                  <c:v>21.19</c:v>
                </c:pt>
                <c:pt idx="954">
                  <c:v>23.41</c:v>
                </c:pt>
                <c:pt idx="955">
                  <c:v>23.41</c:v>
                </c:pt>
                <c:pt idx="956">
                  <c:v>23.41</c:v>
                </c:pt>
                <c:pt idx="957">
                  <c:v>23.41</c:v>
                </c:pt>
                <c:pt idx="958">
                  <c:v>23.41</c:v>
                </c:pt>
                <c:pt idx="959">
                  <c:v>23.41</c:v>
                </c:pt>
                <c:pt idx="960">
                  <c:v>23.41</c:v>
                </c:pt>
                <c:pt idx="961">
                  <c:v>21.61</c:v>
                </c:pt>
                <c:pt idx="962">
                  <c:v>21.61</c:v>
                </c:pt>
                <c:pt idx="963">
                  <c:v>21.61</c:v>
                </c:pt>
                <c:pt idx="964">
                  <c:v>21.61</c:v>
                </c:pt>
                <c:pt idx="965">
                  <c:v>21.61</c:v>
                </c:pt>
                <c:pt idx="966">
                  <c:v>21.61</c:v>
                </c:pt>
                <c:pt idx="967">
                  <c:v>21.61</c:v>
                </c:pt>
                <c:pt idx="968">
                  <c:v>21.28</c:v>
                </c:pt>
                <c:pt idx="969">
                  <c:v>21.28</c:v>
                </c:pt>
                <c:pt idx="970">
                  <c:v>21.28</c:v>
                </c:pt>
                <c:pt idx="971">
                  <c:v>21.28</c:v>
                </c:pt>
                <c:pt idx="972">
                  <c:v>21.28</c:v>
                </c:pt>
                <c:pt idx="973">
                  <c:v>21.28</c:v>
                </c:pt>
                <c:pt idx="974">
                  <c:v>21.28</c:v>
                </c:pt>
                <c:pt idx="975">
                  <c:v>17.37</c:v>
                </c:pt>
                <c:pt idx="976">
                  <c:v>17.37</c:v>
                </c:pt>
                <c:pt idx="977">
                  <c:v>17.37</c:v>
                </c:pt>
                <c:pt idx="978">
                  <c:v>17.37</c:v>
                </c:pt>
                <c:pt idx="979">
                  <c:v>17.37</c:v>
                </c:pt>
                <c:pt idx="980">
                  <c:v>17.37</c:v>
                </c:pt>
                <c:pt idx="981">
                  <c:v>17.37</c:v>
                </c:pt>
                <c:pt idx="982">
                  <c:v>13.58</c:v>
                </c:pt>
                <c:pt idx="983">
                  <c:v>13.58</c:v>
                </c:pt>
                <c:pt idx="984">
                  <c:v>13.58</c:v>
                </c:pt>
                <c:pt idx="985">
                  <c:v>13.58</c:v>
                </c:pt>
                <c:pt idx="986">
                  <c:v>13.58</c:v>
                </c:pt>
                <c:pt idx="987">
                  <c:v>13.58</c:v>
                </c:pt>
                <c:pt idx="988">
                  <c:v>13.58</c:v>
                </c:pt>
                <c:pt idx="989">
                  <c:v>11.15</c:v>
                </c:pt>
                <c:pt idx="990">
                  <c:v>11.15</c:v>
                </c:pt>
                <c:pt idx="991">
                  <c:v>11.15</c:v>
                </c:pt>
                <c:pt idx="992">
                  <c:v>11.15</c:v>
                </c:pt>
                <c:pt idx="993">
                  <c:v>11.15</c:v>
                </c:pt>
                <c:pt idx="994">
                  <c:v>11.15</c:v>
                </c:pt>
                <c:pt idx="995">
                  <c:v>11.15</c:v>
                </c:pt>
                <c:pt idx="996">
                  <c:v>10.25</c:v>
                </c:pt>
                <c:pt idx="997">
                  <c:v>10.25</c:v>
                </c:pt>
                <c:pt idx="998">
                  <c:v>10.25</c:v>
                </c:pt>
                <c:pt idx="999">
                  <c:v>10.25</c:v>
                </c:pt>
                <c:pt idx="1000">
                  <c:v>10.25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63D7-423E-8E18-9CB8EB2D8AA0}"/>
            </c:ext>
          </c:extLst>
        </c:ser>
        <c:ser>
          <c:idx val="26"/>
          <c:order val="26"/>
          <c:tx>
            <c:strRef>
              <c:f>COVID_practice_2a!$AB$1</c:f>
              <c:strCache>
                <c:ptCount val="1"/>
                <c:pt idx="0">
                  <c:v>MT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COVID_practice_2a!$AB$2:$AB$1002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0.09</c:v>
                </c:pt>
                <c:pt idx="54">
                  <c:v>0.09</c:v>
                </c:pt>
                <c:pt idx="55">
                  <c:v>0.09</c:v>
                </c:pt>
                <c:pt idx="56">
                  <c:v>0.09</c:v>
                </c:pt>
                <c:pt idx="57">
                  <c:v>0.18</c:v>
                </c:pt>
                <c:pt idx="58">
                  <c:v>0.18</c:v>
                </c:pt>
                <c:pt idx="59">
                  <c:v>0.27</c:v>
                </c:pt>
                <c:pt idx="60">
                  <c:v>0.27</c:v>
                </c:pt>
                <c:pt idx="61">
                  <c:v>0.36</c:v>
                </c:pt>
                <c:pt idx="62">
                  <c:v>0.45</c:v>
                </c:pt>
                <c:pt idx="63">
                  <c:v>0.64</c:v>
                </c:pt>
                <c:pt idx="64">
                  <c:v>0.91</c:v>
                </c:pt>
                <c:pt idx="65">
                  <c:v>1.27</c:v>
                </c:pt>
                <c:pt idx="66">
                  <c:v>1.55</c:v>
                </c:pt>
                <c:pt idx="67">
                  <c:v>1.73</c:v>
                </c:pt>
                <c:pt idx="68">
                  <c:v>1.91</c:v>
                </c:pt>
                <c:pt idx="69">
                  <c:v>2</c:v>
                </c:pt>
                <c:pt idx="70">
                  <c:v>2.09</c:v>
                </c:pt>
                <c:pt idx="71">
                  <c:v>2</c:v>
                </c:pt>
                <c:pt idx="72">
                  <c:v>1.82</c:v>
                </c:pt>
                <c:pt idx="73">
                  <c:v>1.73</c:v>
                </c:pt>
                <c:pt idx="74">
                  <c:v>1.64</c:v>
                </c:pt>
                <c:pt idx="75">
                  <c:v>1.73</c:v>
                </c:pt>
                <c:pt idx="76">
                  <c:v>1.64</c:v>
                </c:pt>
                <c:pt idx="77">
                  <c:v>1.55</c:v>
                </c:pt>
                <c:pt idx="78">
                  <c:v>1.55</c:v>
                </c:pt>
                <c:pt idx="79">
                  <c:v>1.27</c:v>
                </c:pt>
                <c:pt idx="80">
                  <c:v>1.18</c:v>
                </c:pt>
                <c:pt idx="81">
                  <c:v>1.18</c:v>
                </c:pt>
                <c:pt idx="82">
                  <c:v>1</c:v>
                </c:pt>
                <c:pt idx="83">
                  <c:v>0.91</c:v>
                </c:pt>
                <c:pt idx="84">
                  <c:v>0.82</c:v>
                </c:pt>
                <c:pt idx="85">
                  <c:v>0.73</c:v>
                </c:pt>
                <c:pt idx="86">
                  <c:v>0.73</c:v>
                </c:pt>
                <c:pt idx="87">
                  <c:v>0.64</c:v>
                </c:pt>
                <c:pt idx="88">
                  <c:v>0.45</c:v>
                </c:pt>
                <c:pt idx="89">
                  <c:v>0.45</c:v>
                </c:pt>
                <c:pt idx="90">
                  <c:v>0.45</c:v>
                </c:pt>
                <c:pt idx="91">
                  <c:v>0.27</c:v>
                </c:pt>
                <c:pt idx="92">
                  <c:v>0.27</c:v>
                </c:pt>
                <c:pt idx="93">
                  <c:v>0.27</c:v>
                </c:pt>
                <c:pt idx="94">
                  <c:v>0.18</c:v>
                </c:pt>
                <c:pt idx="95">
                  <c:v>0.18</c:v>
                </c:pt>
                <c:pt idx="96">
                  <c:v>0.18</c:v>
                </c:pt>
                <c:pt idx="97">
                  <c:v>0.09</c:v>
                </c:pt>
                <c:pt idx="98">
                  <c:v>0.09</c:v>
                </c:pt>
                <c:pt idx="99">
                  <c:v>0.09</c:v>
                </c:pt>
                <c:pt idx="100">
                  <c:v>0.09</c:v>
                </c:pt>
                <c:pt idx="101">
                  <c:v>0.09</c:v>
                </c:pt>
                <c:pt idx="102">
                  <c:v>0.09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0.09</c:v>
                </c:pt>
                <c:pt idx="114">
                  <c:v>0.09</c:v>
                </c:pt>
                <c:pt idx="115">
                  <c:v>0.09</c:v>
                </c:pt>
                <c:pt idx="116">
                  <c:v>0.09</c:v>
                </c:pt>
                <c:pt idx="117">
                  <c:v>0.09</c:v>
                </c:pt>
                <c:pt idx="118">
                  <c:v>0.18</c:v>
                </c:pt>
                <c:pt idx="119">
                  <c:v>0.18</c:v>
                </c:pt>
                <c:pt idx="120">
                  <c:v>0.09</c:v>
                </c:pt>
                <c:pt idx="121">
                  <c:v>0.09</c:v>
                </c:pt>
                <c:pt idx="122">
                  <c:v>0.09</c:v>
                </c:pt>
                <c:pt idx="123">
                  <c:v>0.09</c:v>
                </c:pt>
                <c:pt idx="124">
                  <c:v>0.09</c:v>
                </c:pt>
                <c:pt idx="125">
                  <c:v>0</c:v>
                </c:pt>
                <c:pt idx="126">
                  <c:v>0.09</c:v>
                </c:pt>
                <c:pt idx="127">
                  <c:v>0.18</c:v>
                </c:pt>
                <c:pt idx="128">
                  <c:v>0.27</c:v>
                </c:pt>
                <c:pt idx="129">
                  <c:v>0.27</c:v>
                </c:pt>
                <c:pt idx="130">
                  <c:v>0.45</c:v>
                </c:pt>
                <c:pt idx="131">
                  <c:v>0.55000000000000004</c:v>
                </c:pt>
                <c:pt idx="132">
                  <c:v>0.55000000000000004</c:v>
                </c:pt>
                <c:pt idx="133">
                  <c:v>0.64</c:v>
                </c:pt>
                <c:pt idx="134">
                  <c:v>0.55000000000000004</c:v>
                </c:pt>
                <c:pt idx="135">
                  <c:v>0.45</c:v>
                </c:pt>
                <c:pt idx="136">
                  <c:v>0.45</c:v>
                </c:pt>
                <c:pt idx="137">
                  <c:v>0.36</c:v>
                </c:pt>
                <c:pt idx="138">
                  <c:v>0.27</c:v>
                </c:pt>
                <c:pt idx="139">
                  <c:v>0.36</c:v>
                </c:pt>
                <c:pt idx="140">
                  <c:v>0.27</c:v>
                </c:pt>
                <c:pt idx="141">
                  <c:v>0.36</c:v>
                </c:pt>
                <c:pt idx="142">
                  <c:v>0.55000000000000004</c:v>
                </c:pt>
                <c:pt idx="143">
                  <c:v>0.55000000000000004</c:v>
                </c:pt>
                <c:pt idx="144">
                  <c:v>0.73</c:v>
                </c:pt>
                <c:pt idx="145">
                  <c:v>0.82</c:v>
                </c:pt>
                <c:pt idx="146">
                  <c:v>0.91</c:v>
                </c:pt>
                <c:pt idx="147">
                  <c:v>0.82</c:v>
                </c:pt>
                <c:pt idx="148">
                  <c:v>1.18</c:v>
                </c:pt>
                <c:pt idx="149">
                  <c:v>1.36</c:v>
                </c:pt>
                <c:pt idx="150">
                  <c:v>1.64</c:v>
                </c:pt>
                <c:pt idx="151">
                  <c:v>1.36</c:v>
                </c:pt>
                <c:pt idx="152">
                  <c:v>1.55</c:v>
                </c:pt>
                <c:pt idx="153">
                  <c:v>1.73</c:v>
                </c:pt>
                <c:pt idx="154">
                  <c:v>2.1800000000000002</c:v>
                </c:pt>
                <c:pt idx="155">
                  <c:v>2.09</c:v>
                </c:pt>
                <c:pt idx="156">
                  <c:v>2</c:v>
                </c:pt>
                <c:pt idx="157">
                  <c:v>1.73</c:v>
                </c:pt>
                <c:pt idx="158">
                  <c:v>2.5499999999999998</c:v>
                </c:pt>
                <c:pt idx="159">
                  <c:v>3</c:v>
                </c:pt>
                <c:pt idx="160">
                  <c:v>3.27</c:v>
                </c:pt>
                <c:pt idx="161">
                  <c:v>3.64</c:v>
                </c:pt>
                <c:pt idx="162">
                  <c:v>3.82</c:v>
                </c:pt>
                <c:pt idx="163">
                  <c:v>3.55</c:v>
                </c:pt>
                <c:pt idx="164">
                  <c:v>4.09</c:v>
                </c:pt>
                <c:pt idx="165">
                  <c:v>4.2699999999999996</c:v>
                </c:pt>
                <c:pt idx="166">
                  <c:v>3.64</c:v>
                </c:pt>
                <c:pt idx="167">
                  <c:v>4.55</c:v>
                </c:pt>
                <c:pt idx="168">
                  <c:v>4.91</c:v>
                </c:pt>
                <c:pt idx="169">
                  <c:v>5.73</c:v>
                </c:pt>
                <c:pt idx="170">
                  <c:v>6</c:v>
                </c:pt>
                <c:pt idx="171">
                  <c:v>6.54</c:v>
                </c:pt>
                <c:pt idx="172">
                  <c:v>7.64</c:v>
                </c:pt>
                <c:pt idx="173">
                  <c:v>7.64</c:v>
                </c:pt>
                <c:pt idx="174">
                  <c:v>7.54</c:v>
                </c:pt>
                <c:pt idx="175">
                  <c:v>9.73</c:v>
                </c:pt>
                <c:pt idx="176">
                  <c:v>10</c:v>
                </c:pt>
                <c:pt idx="177">
                  <c:v>10</c:v>
                </c:pt>
                <c:pt idx="178">
                  <c:v>10.27</c:v>
                </c:pt>
                <c:pt idx="179">
                  <c:v>8.91</c:v>
                </c:pt>
                <c:pt idx="180">
                  <c:v>10.09</c:v>
                </c:pt>
                <c:pt idx="181">
                  <c:v>9.82</c:v>
                </c:pt>
                <c:pt idx="182">
                  <c:v>8.91</c:v>
                </c:pt>
                <c:pt idx="183">
                  <c:v>9</c:v>
                </c:pt>
                <c:pt idx="184">
                  <c:v>11.36</c:v>
                </c:pt>
                <c:pt idx="185">
                  <c:v>11.27</c:v>
                </c:pt>
                <c:pt idx="186">
                  <c:v>11</c:v>
                </c:pt>
                <c:pt idx="187">
                  <c:v>9.82</c:v>
                </c:pt>
                <c:pt idx="188">
                  <c:v>12.36</c:v>
                </c:pt>
                <c:pt idx="189">
                  <c:v>11.27</c:v>
                </c:pt>
                <c:pt idx="190">
                  <c:v>11.91</c:v>
                </c:pt>
                <c:pt idx="191">
                  <c:v>9.27</c:v>
                </c:pt>
                <c:pt idx="192">
                  <c:v>9.5399999999999991</c:v>
                </c:pt>
                <c:pt idx="193">
                  <c:v>10.54</c:v>
                </c:pt>
                <c:pt idx="194">
                  <c:v>12.09</c:v>
                </c:pt>
                <c:pt idx="195">
                  <c:v>9.82</c:v>
                </c:pt>
                <c:pt idx="196">
                  <c:v>10.54</c:v>
                </c:pt>
                <c:pt idx="197">
                  <c:v>10.18</c:v>
                </c:pt>
                <c:pt idx="198">
                  <c:v>11.91</c:v>
                </c:pt>
                <c:pt idx="199">
                  <c:v>11.27</c:v>
                </c:pt>
                <c:pt idx="200">
                  <c:v>10.64</c:v>
                </c:pt>
                <c:pt idx="201">
                  <c:v>9.09</c:v>
                </c:pt>
                <c:pt idx="202">
                  <c:v>11.09</c:v>
                </c:pt>
                <c:pt idx="203">
                  <c:v>10.45</c:v>
                </c:pt>
                <c:pt idx="204">
                  <c:v>10.27</c:v>
                </c:pt>
                <c:pt idx="205">
                  <c:v>8.4499999999999993</c:v>
                </c:pt>
                <c:pt idx="206">
                  <c:v>9.18</c:v>
                </c:pt>
                <c:pt idx="207">
                  <c:v>9.82</c:v>
                </c:pt>
                <c:pt idx="208">
                  <c:v>10.73</c:v>
                </c:pt>
                <c:pt idx="209">
                  <c:v>7.18</c:v>
                </c:pt>
                <c:pt idx="210">
                  <c:v>7.18</c:v>
                </c:pt>
                <c:pt idx="211">
                  <c:v>8.73</c:v>
                </c:pt>
                <c:pt idx="212">
                  <c:v>8.73</c:v>
                </c:pt>
                <c:pt idx="213">
                  <c:v>9.27</c:v>
                </c:pt>
                <c:pt idx="214">
                  <c:v>9.18</c:v>
                </c:pt>
                <c:pt idx="215">
                  <c:v>10</c:v>
                </c:pt>
                <c:pt idx="216">
                  <c:v>12.18</c:v>
                </c:pt>
                <c:pt idx="217">
                  <c:v>10.73</c:v>
                </c:pt>
                <c:pt idx="218">
                  <c:v>9.27</c:v>
                </c:pt>
                <c:pt idx="219">
                  <c:v>11</c:v>
                </c:pt>
                <c:pt idx="220">
                  <c:v>11.36</c:v>
                </c:pt>
                <c:pt idx="221">
                  <c:v>11</c:v>
                </c:pt>
                <c:pt idx="222">
                  <c:v>11.27</c:v>
                </c:pt>
                <c:pt idx="223">
                  <c:v>11.73</c:v>
                </c:pt>
                <c:pt idx="224">
                  <c:v>14</c:v>
                </c:pt>
                <c:pt idx="225">
                  <c:v>13.91</c:v>
                </c:pt>
                <c:pt idx="226">
                  <c:v>12.36</c:v>
                </c:pt>
                <c:pt idx="227">
                  <c:v>11.82</c:v>
                </c:pt>
                <c:pt idx="228">
                  <c:v>12</c:v>
                </c:pt>
                <c:pt idx="229">
                  <c:v>11.45</c:v>
                </c:pt>
                <c:pt idx="230">
                  <c:v>8.91</c:v>
                </c:pt>
                <c:pt idx="231">
                  <c:v>10.27</c:v>
                </c:pt>
                <c:pt idx="232">
                  <c:v>8.5399999999999991</c:v>
                </c:pt>
                <c:pt idx="233">
                  <c:v>11.73</c:v>
                </c:pt>
                <c:pt idx="234">
                  <c:v>9.82</c:v>
                </c:pt>
                <c:pt idx="235">
                  <c:v>9.82</c:v>
                </c:pt>
                <c:pt idx="236">
                  <c:v>9.4499999999999993</c:v>
                </c:pt>
                <c:pt idx="237">
                  <c:v>11.18</c:v>
                </c:pt>
                <c:pt idx="238">
                  <c:v>10</c:v>
                </c:pt>
                <c:pt idx="239">
                  <c:v>15.64</c:v>
                </c:pt>
                <c:pt idx="240">
                  <c:v>16.09</c:v>
                </c:pt>
                <c:pt idx="241">
                  <c:v>17.82</c:v>
                </c:pt>
                <c:pt idx="242">
                  <c:v>18.18</c:v>
                </c:pt>
                <c:pt idx="243">
                  <c:v>20.63</c:v>
                </c:pt>
                <c:pt idx="244">
                  <c:v>21.45</c:v>
                </c:pt>
                <c:pt idx="245">
                  <c:v>23.18</c:v>
                </c:pt>
                <c:pt idx="246">
                  <c:v>21.73</c:v>
                </c:pt>
                <c:pt idx="247">
                  <c:v>22.54</c:v>
                </c:pt>
                <c:pt idx="248">
                  <c:v>20.82</c:v>
                </c:pt>
                <c:pt idx="249">
                  <c:v>21.82</c:v>
                </c:pt>
                <c:pt idx="250">
                  <c:v>22.27</c:v>
                </c:pt>
                <c:pt idx="251">
                  <c:v>25.63</c:v>
                </c:pt>
                <c:pt idx="252">
                  <c:v>28.18</c:v>
                </c:pt>
                <c:pt idx="253">
                  <c:v>29.54</c:v>
                </c:pt>
                <c:pt idx="254">
                  <c:v>30.82</c:v>
                </c:pt>
                <c:pt idx="255">
                  <c:v>34.450000000000003</c:v>
                </c:pt>
                <c:pt idx="256">
                  <c:v>32.82</c:v>
                </c:pt>
                <c:pt idx="257">
                  <c:v>37.450000000000003</c:v>
                </c:pt>
                <c:pt idx="258">
                  <c:v>36.909999999999997</c:v>
                </c:pt>
                <c:pt idx="259">
                  <c:v>34.630000000000003</c:v>
                </c:pt>
                <c:pt idx="260">
                  <c:v>37</c:v>
                </c:pt>
                <c:pt idx="261">
                  <c:v>47.09</c:v>
                </c:pt>
                <c:pt idx="262">
                  <c:v>46.18</c:v>
                </c:pt>
                <c:pt idx="263">
                  <c:v>52.81</c:v>
                </c:pt>
                <c:pt idx="264">
                  <c:v>49.63</c:v>
                </c:pt>
                <c:pt idx="265">
                  <c:v>55.09</c:v>
                </c:pt>
                <c:pt idx="266">
                  <c:v>60.45</c:v>
                </c:pt>
                <c:pt idx="267">
                  <c:v>63.81</c:v>
                </c:pt>
                <c:pt idx="268">
                  <c:v>47.72</c:v>
                </c:pt>
                <c:pt idx="269">
                  <c:v>53.45</c:v>
                </c:pt>
                <c:pt idx="270">
                  <c:v>53.45</c:v>
                </c:pt>
                <c:pt idx="271">
                  <c:v>55.36</c:v>
                </c:pt>
                <c:pt idx="272">
                  <c:v>53.54</c:v>
                </c:pt>
                <c:pt idx="273">
                  <c:v>51.81</c:v>
                </c:pt>
                <c:pt idx="274">
                  <c:v>61.27</c:v>
                </c:pt>
                <c:pt idx="275">
                  <c:v>63.72</c:v>
                </c:pt>
                <c:pt idx="276">
                  <c:v>63.72</c:v>
                </c:pt>
                <c:pt idx="277">
                  <c:v>65.63</c:v>
                </c:pt>
                <c:pt idx="278">
                  <c:v>66.36</c:v>
                </c:pt>
                <c:pt idx="279">
                  <c:v>68.180000000000007</c:v>
                </c:pt>
                <c:pt idx="280">
                  <c:v>68.180000000000007</c:v>
                </c:pt>
                <c:pt idx="281">
                  <c:v>58.81</c:v>
                </c:pt>
                <c:pt idx="282">
                  <c:v>70.27</c:v>
                </c:pt>
                <c:pt idx="283">
                  <c:v>73.45</c:v>
                </c:pt>
                <c:pt idx="284">
                  <c:v>72.900000000000006</c:v>
                </c:pt>
                <c:pt idx="285">
                  <c:v>74.63</c:v>
                </c:pt>
                <c:pt idx="286">
                  <c:v>75.45</c:v>
                </c:pt>
                <c:pt idx="287">
                  <c:v>77.72</c:v>
                </c:pt>
                <c:pt idx="288">
                  <c:v>79.36</c:v>
                </c:pt>
                <c:pt idx="289">
                  <c:v>78.27</c:v>
                </c:pt>
                <c:pt idx="290">
                  <c:v>79.81</c:v>
                </c:pt>
                <c:pt idx="291">
                  <c:v>80.27</c:v>
                </c:pt>
                <c:pt idx="292">
                  <c:v>75.27</c:v>
                </c:pt>
                <c:pt idx="293">
                  <c:v>77.81</c:v>
                </c:pt>
                <c:pt idx="294">
                  <c:v>79.36</c:v>
                </c:pt>
                <c:pt idx="295">
                  <c:v>78.72</c:v>
                </c:pt>
                <c:pt idx="296">
                  <c:v>81.72</c:v>
                </c:pt>
                <c:pt idx="297">
                  <c:v>90.08</c:v>
                </c:pt>
                <c:pt idx="298">
                  <c:v>97.08</c:v>
                </c:pt>
                <c:pt idx="299">
                  <c:v>103.54</c:v>
                </c:pt>
                <c:pt idx="300">
                  <c:v>107.08</c:v>
                </c:pt>
                <c:pt idx="301">
                  <c:v>110.54</c:v>
                </c:pt>
                <c:pt idx="302">
                  <c:v>114.08</c:v>
                </c:pt>
                <c:pt idx="303">
                  <c:v>117.44</c:v>
                </c:pt>
                <c:pt idx="304">
                  <c:v>112.35</c:v>
                </c:pt>
                <c:pt idx="305">
                  <c:v>110.63</c:v>
                </c:pt>
                <c:pt idx="306">
                  <c:v>108.45</c:v>
                </c:pt>
                <c:pt idx="307">
                  <c:v>105.26</c:v>
                </c:pt>
                <c:pt idx="308">
                  <c:v>103.63</c:v>
                </c:pt>
                <c:pt idx="309">
                  <c:v>102.08</c:v>
                </c:pt>
                <c:pt idx="310">
                  <c:v>84.45</c:v>
                </c:pt>
                <c:pt idx="311">
                  <c:v>81.81</c:v>
                </c:pt>
                <c:pt idx="312">
                  <c:v>79.45</c:v>
                </c:pt>
                <c:pt idx="313">
                  <c:v>75.540000000000006</c:v>
                </c:pt>
                <c:pt idx="314">
                  <c:v>73.989999999999995</c:v>
                </c:pt>
                <c:pt idx="315">
                  <c:v>74.989999999999995</c:v>
                </c:pt>
                <c:pt idx="316">
                  <c:v>70.63</c:v>
                </c:pt>
                <c:pt idx="317">
                  <c:v>86.17</c:v>
                </c:pt>
                <c:pt idx="318">
                  <c:v>80.81</c:v>
                </c:pt>
                <c:pt idx="319">
                  <c:v>78.81</c:v>
                </c:pt>
                <c:pt idx="320">
                  <c:v>82.99</c:v>
                </c:pt>
                <c:pt idx="321">
                  <c:v>79.72</c:v>
                </c:pt>
                <c:pt idx="322">
                  <c:v>75.180000000000007</c:v>
                </c:pt>
                <c:pt idx="323">
                  <c:v>74.900000000000006</c:v>
                </c:pt>
                <c:pt idx="324">
                  <c:v>70.540000000000006</c:v>
                </c:pt>
                <c:pt idx="325">
                  <c:v>72.36</c:v>
                </c:pt>
                <c:pt idx="326">
                  <c:v>70.45</c:v>
                </c:pt>
                <c:pt idx="327">
                  <c:v>61.18</c:v>
                </c:pt>
                <c:pt idx="328">
                  <c:v>60.9</c:v>
                </c:pt>
                <c:pt idx="329">
                  <c:v>58.54</c:v>
                </c:pt>
                <c:pt idx="330">
                  <c:v>59.54</c:v>
                </c:pt>
                <c:pt idx="331">
                  <c:v>53.45</c:v>
                </c:pt>
                <c:pt idx="332">
                  <c:v>51.54</c:v>
                </c:pt>
                <c:pt idx="333">
                  <c:v>50.18</c:v>
                </c:pt>
                <c:pt idx="334">
                  <c:v>52.18</c:v>
                </c:pt>
                <c:pt idx="335">
                  <c:v>50.72</c:v>
                </c:pt>
                <c:pt idx="336">
                  <c:v>50.36</c:v>
                </c:pt>
                <c:pt idx="337">
                  <c:v>44.72</c:v>
                </c:pt>
                <c:pt idx="338">
                  <c:v>38.090000000000003</c:v>
                </c:pt>
                <c:pt idx="339">
                  <c:v>36.54</c:v>
                </c:pt>
                <c:pt idx="340">
                  <c:v>33.82</c:v>
                </c:pt>
                <c:pt idx="341">
                  <c:v>34.72</c:v>
                </c:pt>
                <c:pt idx="342">
                  <c:v>32.18</c:v>
                </c:pt>
                <c:pt idx="343">
                  <c:v>36</c:v>
                </c:pt>
                <c:pt idx="344">
                  <c:v>34.090000000000003</c:v>
                </c:pt>
                <c:pt idx="345">
                  <c:v>34.090000000000003</c:v>
                </c:pt>
                <c:pt idx="346">
                  <c:v>32.54</c:v>
                </c:pt>
                <c:pt idx="347">
                  <c:v>33.72</c:v>
                </c:pt>
                <c:pt idx="348">
                  <c:v>34.54</c:v>
                </c:pt>
                <c:pt idx="349">
                  <c:v>38.270000000000003</c:v>
                </c:pt>
                <c:pt idx="350">
                  <c:v>35.82</c:v>
                </c:pt>
                <c:pt idx="351">
                  <c:v>41.45</c:v>
                </c:pt>
                <c:pt idx="352">
                  <c:v>52.09</c:v>
                </c:pt>
                <c:pt idx="353">
                  <c:v>54</c:v>
                </c:pt>
                <c:pt idx="354">
                  <c:v>51.18</c:v>
                </c:pt>
                <c:pt idx="355">
                  <c:v>51.72</c:v>
                </c:pt>
                <c:pt idx="356">
                  <c:v>48</c:v>
                </c:pt>
                <c:pt idx="357">
                  <c:v>46.63</c:v>
                </c:pt>
                <c:pt idx="358">
                  <c:v>43.63</c:v>
                </c:pt>
                <c:pt idx="359">
                  <c:v>39.81</c:v>
                </c:pt>
                <c:pt idx="360">
                  <c:v>38.36</c:v>
                </c:pt>
                <c:pt idx="361">
                  <c:v>39.81</c:v>
                </c:pt>
                <c:pt idx="362">
                  <c:v>37.909999999999997</c:v>
                </c:pt>
                <c:pt idx="363">
                  <c:v>36.18</c:v>
                </c:pt>
                <c:pt idx="364">
                  <c:v>33.72</c:v>
                </c:pt>
                <c:pt idx="365">
                  <c:v>32.909999999999997</c:v>
                </c:pt>
                <c:pt idx="366">
                  <c:v>31.27</c:v>
                </c:pt>
                <c:pt idx="367">
                  <c:v>30.54</c:v>
                </c:pt>
                <c:pt idx="368">
                  <c:v>29.27</c:v>
                </c:pt>
                <c:pt idx="369">
                  <c:v>29.09</c:v>
                </c:pt>
                <c:pt idx="370">
                  <c:v>29.82</c:v>
                </c:pt>
                <c:pt idx="371">
                  <c:v>29.54</c:v>
                </c:pt>
                <c:pt idx="372">
                  <c:v>29.63</c:v>
                </c:pt>
                <c:pt idx="373">
                  <c:v>28.45</c:v>
                </c:pt>
                <c:pt idx="374">
                  <c:v>30.54</c:v>
                </c:pt>
                <c:pt idx="375">
                  <c:v>29.82</c:v>
                </c:pt>
                <c:pt idx="376">
                  <c:v>29.27</c:v>
                </c:pt>
                <c:pt idx="377">
                  <c:v>28.82</c:v>
                </c:pt>
                <c:pt idx="378">
                  <c:v>29.54</c:v>
                </c:pt>
                <c:pt idx="379">
                  <c:v>28.27</c:v>
                </c:pt>
                <c:pt idx="380">
                  <c:v>28.72</c:v>
                </c:pt>
                <c:pt idx="381">
                  <c:v>25.36</c:v>
                </c:pt>
                <c:pt idx="382">
                  <c:v>23.91</c:v>
                </c:pt>
                <c:pt idx="383">
                  <c:v>23.91</c:v>
                </c:pt>
                <c:pt idx="384">
                  <c:v>24.73</c:v>
                </c:pt>
                <c:pt idx="385">
                  <c:v>23.18</c:v>
                </c:pt>
                <c:pt idx="386">
                  <c:v>22.45</c:v>
                </c:pt>
                <c:pt idx="387">
                  <c:v>20.82</c:v>
                </c:pt>
                <c:pt idx="388">
                  <c:v>20.45</c:v>
                </c:pt>
                <c:pt idx="389">
                  <c:v>20.91</c:v>
                </c:pt>
                <c:pt idx="390">
                  <c:v>21.09</c:v>
                </c:pt>
                <c:pt idx="391">
                  <c:v>17.82</c:v>
                </c:pt>
                <c:pt idx="392">
                  <c:v>16.91</c:v>
                </c:pt>
                <c:pt idx="393">
                  <c:v>16.27</c:v>
                </c:pt>
                <c:pt idx="394">
                  <c:v>17</c:v>
                </c:pt>
                <c:pt idx="395">
                  <c:v>17.45</c:v>
                </c:pt>
                <c:pt idx="396">
                  <c:v>17.82</c:v>
                </c:pt>
                <c:pt idx="397">
                  <c:v>16.45</c:v>
                </c:pt>
                <c:pt idx="398">
                  <c:v>17.82</c:v>
                </c:pt>
                <c:pt idx="399">
                  <c:v>17.36</c:v>
                </c:pt>
                <c:pt idx="400">
                  <c:v>17.45</c:v>
                </c:pt>
                <c:pt idx="401">
                  <c:v>16</c:v>
                </c:pt>
                <c:pt idx="402">
                  <c:v>15.45</c:v>
                </c:pt>
                <c:pt idx="403">
                  <c:v>15.18</c:v>
                </c:pt>
                <c:pt idx="404">
                  <c:v>15.45</c:v>
                </c:pt>
                <c:pt idx="405">
                  <c:v>14.45</c:v>
                </c:pt>
                <c:pt idx="406">
                  <c:v>14.36</c:v>
                </c:pt>
                <c:pt idx="407">
                  <c:v>14.09</c:v>
                </c:pt>
                <c:pt idx="408">
                  <c:v>13.54</c:v>
                </c:pt>
                <c:pt idx="409">
                  <c:v>13</c:v>
                </c:pt>
                <c:pt idx="410">
                  <c:v>12.45</c:v>
                </c:pt>
                <c:pt idx="411">
                  <c:v>12.36</c:v>
                </c:pt>
                <c:pt idx="412">
                  <c:v>12.09</c:v>
                </c:pt>
                <c:pt idx="413">
                  <c:v>11.54</c:v>
                </c:pt>
                <c:pt idx="414">
                  <c:v>11.54</c:v>
                </c:pt>
                <c:pt idx="415">
                  <c:v>11.64</c:v>
                </c:pt>
                <c:pt idx="416">
                  <c:v>11.45</c:v>
                </c:pt>
                <c:pt idx="417">
                  <c:v>10.91</c:v>
                </c:pt>
                <c:pt idx="418">
                  <c:v>12.64</c:v>
                </c:pt>
                <c:pt idx="419">
                  <c:v>16.18</c:v>
                </c:pt>
                <c:pt idx="420">
                  <c:v>16.09</c:v>
                </c:pt>
                <c:pt idx="421">
                  <c:v>15.45</c:v>
                </c:pt>
                <c:pt idx="422">
                  <c:v>15.73</c:v>
                </c:pt>
                <c:pt idx="423">
                  <c:v>16.09</c:v>
                </c:pt>
                <c:pt idx="424">
                  <c:v>16.82</c:v>
                </c:pt>
                <c:pt idx="425">
                  <c:v>15.09</c:v>
                </c:pt>
                <c:pt idx="426">
                  <c:v>14.36</c:v>
                </c:pt>
                <c:pt idx="427">
                  <c:v>15.27</c:v>
                </c:pt>
                <c:pt idx="428">
                  <c:v>15.73</c:v>
                </c:pt>
                <c:pt idx="429">
                  <c:v>15.73</c:v>
                </c:pt>
                <c:pt idx="430">
                  <c:v>14.64</c:v>
                </c:pt>
                <c:pt idx="431">
                  <c:v>13.82</c:v>
                </c:pt>
                <c:pt idx="432">
                  <c:v>13.82</c:v>
                </c:pt>
                <c:pt idx="433">
                  <c:v>11.27</c:v>
                </c:pt>
                <c:pt idx="434">
                  <c:v>11.45</c:v>
                </c:pt>
                <c:pt idx="435">
                  <c:v>11.54</c:v>
                </c:pt>
                <c:pt idx="436">
                  <c:v>11.27</c:v>
                </c:pt>
                <c:pt idx="437">
                  <c:v>12.18</c:v>
                </c:pt>
                <c:pt idx="438">
                  <c:v>13.09</c:v>
                </c:pt>
                <c:pt idx="439">
                  <c:v>12.64</c:v>
                </c:pt>
                <c:pt idx="440">
                  <c:v>13.09</c:v>
                </c:pt>
                <c:pt idx="441">
                  <c:v>12.64</c:v>
                </c:pt>
                <c:pt idx="442">
                  <c:v>13.27</c:v>
                </c:pt>
                <c:pt idx="443">
                  <c:v>13.54</c:v>
                </c:pt>
                <c:pt idx="444">
                  <c:v>13.36</c:v>
                </c:pt>
                <c:pt idx="445">
                  <c:v>12.54</c:v>
                </c:pt>
                <c:pt idx="446">
                  <c:v>13.45</c:v>
                </c:pt>
                <c:pt idx="447">
                  <c:v>13.18</c:v>
                </c:pt>
                <c:pt idx="448">
                  <c:v>13.36</c:v>
                </c:pt>
                <c:pt idx="449">
                  <c:v>13</c:v>
                </c:pt>
                <c:pt idx="450">
                  <c:v>12.54</c:v>
                </c:pt>
                <c:pt idx="451">
                  <c:v>12.27</c:v>
                </c:pt>
                <c:pt idx="452">
                  <c:v>12.45</c:v>
                </c:pt>
                <c:pt idx="453">
                  <c:v>12.27</c:v>
                </c:pt>
                <c:pt idx="454">
                  <c:v>12.36</c:v>
                </c:pt>
                <c:pt idx="455">
                  <c:v>11.73</c:v>
                </c:pt>
                <c:pt idx="456">
                  <c:v>11.54</c:v>
                </c:pt>
                <c:pt idx="457">
                  <c:v>12.09</c:v>
                </c:pt>
                <c:pt idx="458">
                  <c:v>12.45</c:v>
                </c:pt>
                <c:pt idx="459">
                  <c:v>12.36</c:v>
                </c:pt>
                <c:pt idx="460">
                  <c:v>11.73</c:v>
                </c:pt>
                <c:pt idx="461">
                  <c:v>11.73</c:v>
                </c:pt>
                <c:pt idx="462">
                  <c:v>12.36</c:v>
                </c:pt>
                <c:pt idx="463">
                  <c:v>12.27</c:v>
                </c:pt>
                <c:pt idx="464">
                  <c:v>12.18</c:v>
                </c:pt>
                <c:pt idx="465">
                  <c:v>12.09</c:v>
                </c:pt>
                <c:pt idx="466">
                  <c:v>12.09</c:v>
                </c:pt>
                <c:pt idx="467">
                  <c:v>12.73</c:v>
                </c:pt>
                <c:pt idx="468">
                  <c:v>13.27</c:v>
                </c:pt>
                <c:pt idx="469">
                  <c:v>12.54</c:v>
                </c:pt>
                <c:pt idx="470">
                  <c:v>12</c:v>
                </c:pt>
                <c:pt idx="471">
                  <c:v>11.91</c:v>
                </c:pt>
                <c:pt idx="472">
                  <c:v>11.73</c:v>
                </c:pt>
                <c:pt idx="473">
                  <c:v>11.54</c:v>
                </c:pt>
                <c:pt idx="474">
                  <c:v>10.91</c:v>
                </c:pt>
                <c:pt idx="475">
                  <c:v>10.27</c:v>
                </c:pt>
                <c:pt idx="476">
                  <c:v>11.18</c:v>
                </c:pt>
                <c:pt idx="477">
                  <c:v>10.91</c:v>
                </c:pt>
                <c:pt idx="478">
                  <c:v>10.64</c:v>
                </c:pt>
                <c:pt idx="479">
                  <c:v>9.73</c:v>
                </c:pt>
                <c:pt idx="480">
                  <c:v>9.82</c:v>
                </c:pt>
                <c:pt idx="481">
                  <c:v>10.18</c:v>
                </c:pt>
                <c:pt idx="482">
                  <c:v>9.73</c:v>
                </c:pt>
                <c:pt idx="483">
                  <c:v>8.73</c:v>
                </c:pt>
                <c:pt idx="484">
                  <c:v>7.73</c:v>
                </c:pt>
                <c:pt idx="485">
                  <c:v>7.73</c:v>
                </c:pt>
                <c:pt idx="486">
                  <c:v>6.73</c:v>
                </c:pt>
                <c:pt idx="487">
                  <c:v>6.73</c:v>
                </c:pt>
                <c:pt idx="488">
                  <c:v>6.45</c:v>
                </c:pt>
                <c:pt idx="489">
                  <c:v>6.64</c:v>
                </c:pt>
                <c:pt idx="490">
                  <c:v>6</c:v>
                </c:pt>
                <c:pt idx="491">
                  <c:v>7.73</c:v>
                </c:pt>
                <c:pt idx="492">
                  <c:v>7.18</c:v>
                </c:pt>
                <c:pt idx="493">
                  <c:v>8</c:v>
                </c:pt>
                <c:pt idx="494">
                  <c:v>7.82</c:v>
                </c:pt>
                <c:pt idx="495">
                  <c:v>7.82</c:v>
                </c:pt>
                <c:pt idx="496">
                  <c:v>6</c:v>
                </c:pt>
                <c:pt idx="497">
                  <c:v>7.09</c:v>
                </c:pt>
                <c:pt idx="498">
                  <c:v>6.54</c:v>
                </c:pt>
                <c:pt idx="499">
                  <c:v>7</c:v>
                </c:pt>
                <c:pt idx="500">
                  <c:v>6.64</c:v>
                </c:pt>
                <c:pt idx="501">
                  <c:v>6.82</c:v>
                </c:pt>
                <c:pt idx="502">
                  <c:v>7.09</c:v>
                </c:pt>
                <c:pt idx="503">
                  <c:v>8.73</c:v>
                </c:pt>
                <c:pt idx="504">
                  <c:v>7.64</c:v>
                </c:pt>
                <c:pt idx="505">
                  <c:v>7.27</c:v>
                </c:pt>
                <c:pt idx="506">
                  <c:v>6.45</c:v>
                </c:pt>
                <c:pt idx="507">
                  <c:v>6.36</c:v>
                </c:pt>
                <c:pt idx="508">
                  <c:v>6.18</c:v>
                </c:pt>
                <c:pt idx="509">
                  <c:v>6.09</c:v>
                </c:pt>
                <c:pt idx="510">
                  <c:v>5.54</c:v>
                </c:pt>
                <c:pt idx="511">
                  <c:v>5.54</c:v>
                </c:pt>
                <c:pt idx="512">
                  <c:v>5.18</c:v>
                </c:pt>
                <c:pt idx="513">
                  <c:v>5.27</c:v>
                </c:pt>
                <c:pt idx="514">
                  <c:v>5.09</c:v>
                </c:pt>
                <c:pt idx="515">
                  <c:v>4.91</c:v>
                </c:pt>
                <c:pt idx="516">
                  <c:v>4.82</c:v>
                </c:pt>
                <c:pt idx="517">
                  <c:v>5.09</c:v>
                </c:pt>
                <c:pt idx="518">
                  <c:v>4.91</c:v>
                </c:pt>
                <c:pt idx="519">
                  <c:v>4.91</c:v>
                </c:pt>
                <c:pt idx="520">
                  <c:v>4.6399999999999997</c:v>
                </c:pt>
                <c:pt idx="521">
                  <c:v>4.6399999999999997</c:v>
                </c:pt>
                <c:pt idx="522">
                  <c:v>4.55</c:v>
                </c:pt>
                <c:pt idx="523">
                  <c:v>4.55</c:v>
                </c:pt>
                <c:pt idx="524">
                  <c:v>4.45</c:v>
                </c:pt>
                <c:pt idx="525">
                  <c:v>4.55</c:v>
                </c:pt>
                <c:pt idx="526">
                  <c:v>4.55</c:v>
                </c:pt>
                <c:pt idx="527">
                  <c:v>4.45</c:v>
                </c:pt>
                <c:pt idx="528">
                  <c:v>4.45</c:v>
                </c:pt>
                <c:pt idx="529">
                  <c:v>4.55</c:v>
                </c:pt>
                <c:pt idx="530">
                  <c:v>4.55</c:v>
                </c:pt>
                <c:pt idx="531">
                  <c:v>3.36</c:v>
                </c:pt>
                <c:pt idx="532">
                  <c:v>4.45</c:v>
                </c:pt>
                <c:pt idx="533">
                  <c:v>4.7300000000000004</c:v>
                </c:pt>
                <c:pt idx="534">
                  <c:v>4.7300000000000004</c:v>
                </c:pt>
                <c:pt idx="535">
                  <c:v>4.82</c:v>
                </c:pt>
                <c:pt idx="536">
                  <c:v>5</c:v>
                </c:pt>
                <c:pt idx="537">
                  <c:v>5.09</c:v>
                </c:pt>
                <c:pt idx="538">
                  <c:v>6</c:v>
                </c:pt>
                <c:pt idx="539">
                  <c:v>5.27</c:v>
                </c:pt>
                <c:pt idx="540">
                  <c:v>5</c:v>
                </c:pt>
                <c:pt idx="541">
                  <c:v>5.45</c:v>
                </c:pt>
                <c:pt idx="542">
                  <c:v>5.45</c:v>
                </c:pt>
                <c:pt idx="543">
                  <c:v>5.36</c:v>
                </c:pt>
                <c:pt idx="544">
                  <c:v>5.36</c:v>
                </c:pt>
                <c:pt idx="545">
                  <c:v>6.27</c:v>
                </c:pt>
                <c:pt idx="546">
                  <c:v>6.36</c:v>
                </c:pt>
                <c:pt idx="547">
                  <c:v>7.36</c:v>
                </c:pt>
                <c:pt idx="548">
                  <c:v>7.64</c:v>
                </c:pt>
                <c:pt idx="549">
                  <c:v>8</c:v>
                </c:pt>
                <c:pt idx="550">
                  <c:v>8.27</c:v>
                </c:pt>
                <c:pt idx="551">
                  <c:v>8.5399999999999991</c:v>
                </c:pt>
                <c:pt idx="552">
                  <c:v>9.91</c:v>
                </c:pt>
                <c:pt idx="553">
                  <c:v>11.64</c:v>
                </c:pt>
                <c:pt idx="554">
                  <c:v>12.91</c:v>
                </c:pt>
                <c:pt idx="555">
                  <c:v>14.36</c:v>
                </c:pt>
                <c:pt idx="556">
                  <c:v>14.91</c:v>
                </c:pt>
                <c:pt idx="557">
                  <c:v>15.36</c:v>
                </c:pt>
                <c:pt idx="558">
                  <c:v>15.91</c:v>
                </c:pt>
                <c:pt idx="559">
                  <c:v>17.73</c:v>
                </c:pt>
                <c:pt idx="560">
                  <c:v>18.45</c:v>
                </c:pt>
                <c:pt idx="561">
                  <c:v>19</c:v>
                </c:pt>
                <c:pt idx="562">
                  <c:v>19.63</c:v>
                </c:pt>
                <c:pt idx="563">
                  <c:v>20.18</c:v>
                </c:pt>
                <c:pt idx="564">
                  <c:v>20.73</c:v>
                </c:pt>
                <c:pt idx="565">
                  <c:v>21.18</c:v>
                </c:pt>
                <c:pt idx="566">
                  <c:v>22.27</c:v>
                </c:pt>
                <c:pt idx="567">
                  <c:v>23.27</c:v>
                </c:pt>
                <c:pt idx="568">
                  <c:v>24.73</c:v>
                </c:pt>
                <c:pt idx="569">
                  <c:v>25.73</c:v>
                </c:pt>
                <c:pt idx="570">
                  <c:v>26</c:v>
                </c:pt>
                <c:pt idx="571">
                  <c:v>26.36</c:v>
                </c:pt>
                <c:pt idx="572">
                  <c:v>26.63</c:v>
                </c:pt>
                <c:pt idx="573">
                  <c:v>28.45</c:v>
                </c:pt>
                <c:pt idx="574">
                  <c:v>29.27</c:v>
                </c:pt>
                <c:pt idx="575">
                  <c:v>30.18</c:v>
                </c:pt>
                <c:pt idx="576">
                  <c:v>31.82</c:v>
                </c:pt>
                <c:pt idx="577">
                  <c:v>32.630000000000003</c:v>
                </c:pt>
                <c:pt idx="578">
                  <c:v>33.450000000000003</c:v>
                </c:pt>
                <c:pt idx="579">
                  <c:v>34.270000000000003</c:v>
                </c:pt>
                <c:pt idx="580">
                  <c:v>35.36</c:v>
                </c:pt>
                <c:pt idx="581">
                  <c:v>37.54</c:v>
                </c:pt>
                <c:pt idx="582">
                  <c:v>39.72</c:v>
                </c:pt>
                <c:pt idx="583">
                  <c:v>42.81</c:v>
                </c:pt>
                <c:pt idx="584">
                  <c:v>43.09</c:v>
                </c:pt>
                <c:pt idx="585">
                  <c:v>43.45</c:v>
                </c:pt>
                <c:pt idx="586">
                  <c:v>43.81</c:v>
                </c:pt>
                <c:pt idx="587">
                  <c:v>46.09</c:v>
                </c:pt>
                <c:pt idx="588">
                  <c:v>49.54</c:v>
                </c:pt>
                <c:pt idx="589">
                  <c:v>50.9</c:v>
                </c:pt>
                <c:pt idx="590">
                  <c:v>50.27</c:v>
                </c:pt>
                <c:pt idx="591">
                  <c:v>51.09</c:v>
                </c:pt>
                <c:pt idx="592">
                  <c:v>51.9</c:v>
                </c:pt>
                <c:pt idx="593">
                  <c:v>52.72</c:v>
                </c:pt>
                <c:pt idx="594">
                  <c:v>45.09</c:v>
                </c:pt>
                <c:pt idx="595">
                  <c:v>47.45</c:v>
                </c:pt>
                <c:pt idx="596">
                  <c:v>50.81</c:v>
                </c:pt>
                <c:pt idx="597">
                  <c:v>54.9</c:v>
                </c:pt>
                <c:pt idx="598">
                  <c:v>56.18</c:v>
                </c:pt>
                <c:pt idx="599">
                  <c:v>57.54</c:v>
                </c:pt>
                <c:pt idx="600">
                  <c:v>58.9</c:v>
                </c:pt>
                <c:pt idx="601">
                  <c:v>70.989999999999995</c:v>
                </c:pt>
                <c:pt idx="602">
                  <c:v>73.180000000000007</c:v>
                </c:pt>
                <c:pt idx="603">
                  <c:v>74.540000000000006</c:v>
                </c:pt>
                <c:pt idx="604">
                  <c:v>77.81</c:v>
                </c:pt>
                <c:pt idx="605">
                  <c:v>79.63</c:v>
                </c:pt>
                <c:pt idx="606">
                  <c:v>81.36</c:v>
                </c:pt>
                <c:pt idx="607">
                  <c:v>83.08</c:v>
                </c:pt>
                <c:pt idx="608">
                  <c:v>82.27</c:v>
                </c:pt>
                <c:pt idx="609">
                  <c:v>83.54</c:v>
                </c:pt>
                <c:pt idx="610">
                  <c:v>84.45</c:v>
                </c:pt>
                <c:pt idx="611">
                  <c:v>82.08</c:v>
                </c:pt>
                <c:pt idx="612">
                  <c:v>80.45</c:v>
                </c:pt>
                <c:pt idx="613">
                  <c:v>78.81</c:v>
                </c:pt>
                <c:pt idx="614">
                  <c:v>77.180000000000007</c:v>
                </c:pt>
                <c:pt idx="615">
                  <c:v>77.540000000000006</c:v>
                </c:pt>
                <c:pt idx="616">
                  <c:v>77.81</c:v>
                </c:pt>
                <c:pt idx="617">
                  <c:v>78.27</c:v>
                </c:pt>
                <c:pt idx="618">
                  <c:v>77.45</c:v>
                </c:pt>
                <c:pt idx="619">
                  <c:v>78.45</c:v>
                </c:pt>
                <c:pt idx="620">
                  <c:v>79.36</c:v>
                </c:pt>
                <c:pt idx="621">
                  <c:v>80.36</c:v>
                </c:pt>
                <c:pt idx="622">
                  <c:v>81.08</c:v>
                </c:pt>
                <c:pt idx="623">
                  <c:v>81.180000000000007</c:v>
                </c:pt>
                <c:pt idx="624">
                  <c:v>82.27</c:v>
                </c:pt>
                <c:pt idx="625">
                  <c:v>86.63</c:v>
                </c:pt>
                <c:pt idx="626">
                  <c:v>87.45</c:v>
                </c:pt>
                <c:pt idx="627">
                  <c:v>88.27</c:v>
                </c:pt>
                <c:pt idx="628">
                  <c:v>89.08</c:v>
                </c:pt>
                <c:pt idx="629">
                  <c:v>79.900000000000006</c:v>
                </c:pt>
                <c:pt idx="630">
                  <c:v>79.989999999999995</c:v>
                </c:pt>
                <c:pt idx="631">
                  <c:v>79.900000000000006</c:v>
                </c:pt>
                <c:pt idx="632">
                  <c:v>77.72</c:v>
                </c:pt>
                <c:pt idx="633">
                  <c:v>75.989999999999995</c:v>
                </c:pt>
                <c:pt idx="634">
                  <c:v>74.36</c:v>
                </c:pt>
                <c:pt idx="635">
                  <c:v>72.63</c:v>
                </c:pt>
                <c:pt idx="636">
                  <c:v>82.72</c:v>
                </c:pt>
                <c:pt idx="637">
                  <c:v>81.45</c:v>
                </c:pt>
                <c:pt idx="638">
                  <c:v>77.36</c:v>
                </c:pt>
                <c:pt idx="639">
                  <c:v>76.540000000000006</c:v>
                </c:pt>
                <c:pt idx="640">
                  <c:v>71.09</c:v>
                </c:pt>
                <c:pt idx="641">
                  <c:v>65.540000000000006</c:v>
                </c:pt>
                <c:pt idx="642">
                  <c:v>78.36</c:v>
                </c:pt>
                <c:pt idx="643">
                  <c:v>75.72</c:v>
                </c:pt>
                <c:pt idx="644">
                  <c:v>72.36</c:v>
                </c:pt>
                <c:pt idx="645">
                  <c:v>72.45</c:v>
                </c:pt>
                <c:pt idx="646">
                  <c:v>68.540000000000006</c:v>
                </c:pt>
                <c:pt idx="647">
                  <c:v>68.540000000000006</c:v>
                </c:pt>
                <c:pt idx="648">
                  <c:v>68.540000000000006</c:v>
                </c:pt>
                <c:pt idx="649">
                  <c:v>64.81</c:v>
                </c:pt>
                <c:pt idx="650">
                  <c:v>64.989999999999995</c:v>
                </c:pt>
                <c:pt idx="651">
                  <c:v>63.54</c:v>
                </c:pt>
                <c:pt idx="652">
                  <c:v>60.99</c:v>
                </c:pt>
                <c:pt idx="653">
                  <c:v>59.72</c:v>
                </c:pt>
                <c:pt idx="654">
                  <c:v>59.72</c:v>
                </c:pt>
                <c:pt idx="655">
                  <c:v>59.72</c:v>
                </c:pt>
                <c:pt idx="656">
                  <c:v>56.72</c:v>
                </c:pt>
                <c:pt idx="657">
                  <c:v>56.54</c:v>
                </c:pt>
                <c:pt idx="658">
                  <c:v>54.9</c:v>
                </c:pt>
                <c:pt idx="659">
                  <c:v>44.63</c:v>
                </c:pt>
                <c:pt idx="660">
                  <c:v>51.18</c:v>
                </c:pt>
                <c:pt idx="661">
                  <c:v>51.18</c:v>
                </c:pt>
                <c:pt idx="662">
                  <c:v>51.18</c:v>
                </c:pt>
                <c:pt idx="663">
                  <c:v>49.63</c:v>
                </c:pt>
                <c:pt idx="664">
                  <c:v>48.54</c:v>
                </c:pt>
                <c:pt idx="665">
                  <c:v>46.54</c:v>
                </c:pt>
                <c:pt idx="666">
                  <c:v>56</c:v>
                </c:pt>
                <c:pt idx="667">
                  <c:v>47</c:v>
                </c:pt>
                <c:pt idx="668">
                  <c:v>47</c:v>
                </c:pt>
                <c:pt idx="669">
                  <c:v>47</c:v>
                </c:pt>
                <c:pt idx="670">
                  <c:v>43.18</c:v>
                </c:pt>
                <c:pt idx="671">
                  <c:v>38.630000000000003</c:v>
                </c:pt>
                <c:pt idx="672">
                  <c:v>37.270000000000003</c:v>
                </c:pt>
                <c:pt idx="673">
                  <c:v>27.82</c:v>
                </c:pt>
                <c:pt idx="674">
                  <c:v>26.73</c:v>
                </c:pt>
                <c:pt idx="675">
                  <c:v>26.73</c:v>
                </c:pt>
                <c:pt idx="676">
                  <c:v>26.73</c:v>
                </c:pt>
                <c:pt idx="677">
                  <c:v>24.91</c:v>
                </c:pt>
                <c:pt idx="678">
                  <c:v>23.63</c:v>
                </c:pt>
                <c:pt idx="679">
                  <c:v>24.82</c:v>
                </c:pt>
                <c:pt idx="680">
                  <c:v>29.18</c:v>
                </c:pt>
                <c:pt idx="681">
                  <c:v>28.09</c:v>
                </c:pt>
                <c:pt idx="682">
                  <c:v>28.09</c:v>
                </c:pt>
                <c:pt idx="683">
                  <c:v>28.09</c:v>
                </c:pt>
                <c:pt idx="684">
                  <c:v>28.09</c:v>
                </c:pt>
                <c:pt idx="685">
                  <c:v>25.82</c:v>
                </c:pt>
                <c:pt idx="686">
                  <c:v>21.82</c:v>
                </c:pt>
                <c:pt idx="687">
                  <c:v>21</c:v>
                </c:pt>
                <c:pt idx="688">
                  <c:v>19.18</c:v>
                </c:pt>
                <c:pt idx="689">
                  <c:v>19.18</c:v>
                </c:pt>
                <c:pt idx="690">
                  <c:v>19.18</c:v>
                </c:pt>
                <c:pt idx="691">
                  <c:v>17</c:v>
                </c:pt>
                <c:pt idx="692">
                  <c:v>14.27</c:v>
                </c:pt>
                <c:pt idx="693">
                  <c:v>14.54</c:v>
                </c:pt>
                <c:pt idx="694">
                  <c:v>13.18</c:v>
                </c:pt>
                <c:pt idx="695">
                  <c:v>13.54</c:v>
                </c:pt>
                <c:pt idx="696">
                  <c:v>13.54</c:v>
                </c:pt>
                <c:pt idx="697">
                  <c:v>13.54</c:v>
                </c:pt>
                <c:pt idx="698">
                  <c:v>13.27</c:v>
                </c:pt>
                <c:pt idx="699">
                  <c:v>13.73</c:v>
                </c:pt>
                <c:pt idx="700">
                  <c:v>13.18</c:v>
                </c:pt>
                <c:pt idx="701">
                  <c:v>14.36</c:v>
                </c:pt>
                <c:pt idx="702">
                  <c:v>11.73</c:v>
                </c:pt>
                <c:pt idx="703">
                  <c:v>11.73</c:v>
                </c:pt>
                <c:pt idx="704">
                  <c:v>11.73</c:v>
                </c:pt>
                <c:pt idx="705">
                  <c:v>14.45</c:v>
                </c:pt>
                <c:pt idx="706">
                  <c:v>16.63</c:v>
                </c:pt>
                <c:pt idx="707">
                  <c:v>21.27</c:v>
                </c:pt>
                <c:pt idx="708">
                  <c:v>26.63</c:v>
                </c:pt>
                <c:pt idx="709">
                  <c:v>26.63</c:v>
                </c:pt>
                <c:pt idx="710">
                  <c:v>26.63</c:v>
                </c:pt>
                <c:pt idx="711">
                  <c:v>26.63</c:v>
                </c:pt>
                <c:pt idx="712">
                  <c:v>32.090000000000003</c:v>
                </c:pt>
                <c:pt idx="713">
                  <c:v>38.909999999999997</c:v>
                </c:pt>
                <c:pt idx="714">
                  <c:v>45.36</c:v>
                </c:pt>
                <c:pt idx="715">
                  <c:v>51.81</c:v>
                </c:pt>
                <c:pt idx="716">
                  <c:v>66.72</c:v>
                </c:pt>
                <c:pt idx="717">
                  <c:v>66.72</c:v>
                </c:pt>
                <c:pt idx="718">
                  <c:v>66.72</c:v>
                </c:pt>
                <c:pt idx="719">
                  <c:v>81.36</c:v>
                </c:pt>
                <c:pt idx="720">
                  <c:v>88.81</c:v>
                </c:pt>
                <c:pt idx="721">
                  <c:v>98.36</c:v>
                </c:pt>
                <c:pt idx="722">
                  <c:v>106.17</c:v>
                </c:pt>
                <c:pt idx="723">
                  <c:v>119.63</c:v>
                </c:pt>
                <c:pt idx="724">
                  <c:v>119.63</c:v>
                </c:pt>
                <c:pt idx="725">
                  <c:v>119.63</c:v>
                </c:pt>
                <c:pt idx="726">
                  <c:v>94.63</c:v>
                </c:pt>
                <c:pt idx="727">
                  <c:v>125.81</c:v>
                </c:pt>
                <c:pt idx="728">
                  <c:v>128.72</c:v>
                </c:pt>
                <c:pt idx="729">
                  <c:v>132.26</c:v>
                </c:pt>
                <c:pt idx="730">
                  <c:v>129.99</c:v>
                </c:pt>
                <c:pt idx="731">
                  <c:v>129.99</c:v>
                </c:pt>
                <c:pt idx="732">
                  <c:v>129.99</c:v>
                </c:pt>
                <c:pt idx="733">
                  <c:v>194.98</c:v>
                </c:pt>
                <c:pt idx="734">
                  <c:v>181.44</c:v>
                </c:pt>
                <c:pt idx="735">
                  <c:v>194.89</c:v>
                </c:pt>
                <c:pt idx="736">
                  <c:v>206.16</c:v>
                </c:pt>
                <c:pt idx="737">
                  <c:v>216.89</c:v>
                </c:pt>
                <c:pt idx="738">
                  <c:v>216.89</c:v>
                </c:pt>
                <c:pt idx="739">
                  <c:v>216.89</c:v>
                </c:pt>
                <c:pt idx="740">
                  <c:v>195.89</c:v>
                </c:pt>
                <c:pt idx="741">
                  <c:v>170.99</c:v>
                </c:pt>
                <c:pt idx="742">
                  <c:v>149.26</c:v>
                </c:pt>
                <c:pt idx="743">
                  <c:v>125.17</c:v>
                </c:pt>
                <c:pt idx="744">
                  <c:v>145.81</c:v>
                </c:pt>
                <c:pt idx="745">
                  <c:v>145.81</c:v>
                </c:pt>
                <c:pt idx="746">
                  <c:v>145.81</c:v>
                </c:pt>
                <c:pt idx="747">
                  <c:v>126.44</c:v>
                </c:pt>
                <c:pt idx="748">
                  <c:v>130.72</c:v>
                </c:pt>
                <c:pt idx="749">
                  <c:v>125.63</c:v>
                </c:pt>
                <c:pt idx="750">
                  <c:v>127.26</c:v>
                </c:pt>
                <c:pt idx="751">
                  <c:v>85.72</c:v>
                </c:pt>
                <c:pt idx="752">
                  <c:v>85.72</c:v>
                </c:pt>
                <c:pt idx="753">
                  <c:v>85.72</c:v>
                </c:pt>
                <c:pt idx="754">
                  <c:v>76.989999999999995</c:v>
                </c:pt>
                <c:pt idx="755">
                  <c:v>72.180000000000007</c:v>
                </c:pt>
                <c:pt idx="756">
                  <c:v>70.989999999999995</c:v>
                </c:pt>
                <c:pt idx="757">
                  <c:v>67.36</c:v>
                </c:pt>
                <c:pt idx="758">
                  <c:v>66.09</c:v>
                </c:pt>
                <c:pt idx="759">
                  <c:v>66.09</c:v>
                </c:pt>
                <c:pt idx="760">
                  <c:v>66.09</c:v>
                </c:pt>
                <c:pt idx="761">
                  <c:v>50.18</c:v>
                </c:pt>
                <c:pt idx="762">
                  <c:v>59.63</c:v>
                </c:pt>
                <c:pt idx="763">
                  <c:v>59.36</c:v>
                </c:pt>
                <c:pt idx="764">
                  <c:v>59.36</c:v>
                </c:pt>
                <c:pt idx="765">
                  <c:v>52.9</c:v>
                </c:pt>
                <c:pt idx="766">
                  <c:v>52.9</c:v>
                </c:pt>
                <c:pt idx="767">
                  <c:v>52.9</c:v>
                </c:pt>
                <c:pt idx="768">
                  <c:v>62.99</c:v>
                </c:pt>
                <c:pt idx="769">
                  <c:v>50.27</c:v>
                </c:pt>
                <c:pt idx="770">
                  <c:v>49.63</c:v>
                </c:pt>
                <c:pt idx="771">
                  <c:v>49</c:v>
                </c:pt>
                <c:pt idx="772">
                  <c:v>45.18</c:v>
                </c:pt>
                <c:pt idx="773">
                  <c:v>45.18</c:v>
                </c:pt>
                <c:pt idx="774">
                  <c:v>45.18</c:v>
                </c:pt>
                <c:pt idx="775">
                  <c:v>37.090000000000003</c:v>
                </c:pt>
                <c:pt idx="776">
                  <c:v>30.54</c:v>
                </c:pt>
                <c:pt idx="777">
                  <c:v>20.91</c:v>
                </c:pt>
                <c:pt idx="778">
                  <c:v>11.54</c:v>
                </c:pt>
                <c:pt idx="779">
                  <c:v>7.91</c:v>
                </c:pt>
                <c:pt idx="780">
                  <c:v>7.91</c:v>
                </c:pt>
                <c:pt idx="781">
                  <c:v>7.91</c:v>
                </c:pt>
                <c:pt idx="782">
                  <c:v>7.54</c:v>
                </c:pt>
                <c:pt idx="783">
                  <c:v>7</c:v>
                </c:pt>
                <c:pt idx="784">
                  <c:v>6.27</c:v>
                </c:pt>
                <c:pt idx="785">
                  <c:v>5.73</c:v>
                </c:pt>
                <c:pt idx="786">
                  <c:v>6</c:v>
                </c:pt>
                <c:pt idx="787">
                  <c:v>6</c:v>
                </c:pt>
                <c:pt idx="788">
                  <c:v>6</c:v>
                </c:pt>
                <c:pt idx="789">
                  <c:v>5.27</c:v>
                </c:pt>
                <c:pt idx="790">
                  <c:v>4.91</c:v>
                </c:pt>
                <c:pt idx="791">
                  <c:v>4.6399999999999997</c:v>
                </c:pt>
                <c:pt idx="792">
                  <c:v>4.09</c:v>
                </c:pt>
                <c:pt idx="793">
                  <c:v>3.73</c:v>
                </c:pt>
                <c:pt idx="794">
                  <c:v>3.73</c:v>
                </c:pt>
                <c:pt idx="795">
                  <c:v>3.73</c:v>
                </c:pt>
                <c:pt idx="796">
                  <c:v>3.45</c:v>
                </c:pt>
                <c:pt idx="797">
                  <c:v>3.18</c:v>
                </c:pt>
                <c:pt idx="798">
                  <c:v>3</c:v>
                </c:pt>
                <c:pt idx="799">
                  <c:v>2.5499999999999998</c:v>
                </c:pt>
                <c:pt idx="800">
                  <c:v>2.91</c:v>
                </c:pt>
                <c:pt idx="801">
                  <c:v>2.91</c:v>
                </c:pt>
                <c:pt idx="802">
                  <c:v>2.91</c:v>
                </c:pt>
                <c:pt idx="803">
                  <c:v>2.91</c:v>
                </c:pt>
                <c:pt idx="804">
                  <c:v>2.82</c:v>
                </c:pt>
                <c:pt idx="805">
                  <c:v>3.27</c:v>
                </c:pt>
                <c:pt idx="806">
                  <c:v>3.45</c:v>
                </c:pt>
                <c:pt idx="807">
                  <c:v>2.91</c:v>
                </c:pt>
                <c:pt idx="808">
                  <c:v>2.91</c:v>
                </c:pt>
                <c:pt idx="809">
                  <c:v>2.91</c:v>
                </c:pt>
                <c:pt idx="810">
                  <c:v>3.09</c:v>
                </c:pt>
                <c:pt idx="811">
                  <c:v>3.27</c:v>
                </c:pt>
                <c:pt idx="812">
                  <c:v>2.91</c:v>
                </c:pt>
                <c:pt idx="813">
                  <c:v>3</c:v>
                </c:pt>
                <c:pt idx="814">
                  <c:v>3.36</c:v>
                </c:pt>
                <c:pt idx="815">
                  <c:v>3.36</c:v>
                </c:pt>
                <c:pt idx="816">
                  <c:v>3.36</c:v>
                </c:pt>
                <c:pt idx="817">
                  <c:v>3.64</c:v>
                </c:pt>
                <c:pt idx="818">
                  <c:v>4</c:v>
                </c:pt>
                <c:pt idx="819">
                  <c:v>4.45</c:v>
                </c:pt>
                <c:pt idx="820">
                  <c:v>4.55</c:v>
                </c:pt>
                <c:pt idx="821">
                  <c:v>4.82</c:v>
                </c:pt>
                <c:pt idx="822">
                  <c:v>4.82</c:v>
                </c:pt>
                <c:pt idx="823">
                  <c:v>4.82</c:v>
                </c:pt>
                <c:pt idx="824">
                  <c:v>4.7300000000000004</c:v>
                </c:pt>
                <c:pt idx="825">
                  <c:v>5.09</c:v>
                </c:pt>
                <c:pt idx="826">
                  <c:v>5.36</c:v>
                </c:pt>
                <c:pt idx="827">
                  <c:v>6.36</c:v>
                </c:pt>
                <c:pt idx="828">
                  <c:v>6.36</c:v>
                </c:pt>
                <c:pt idx="829">
                  <c:v>6.36</c:v>
                </c:pt>
                <c:pt idx="830">
                  <c:v>6.36</c:v>
                </c:pt>
                <c:pt idx="831">
                  <c:v>7.27</c:v>
                </c:pt>
                <c:pt idx="832">
                  <c:v>7.54</c:v>
                </c:pt>
                <c:pt idx="833">
                  <c:v>7.73</c:v>
                </c:pt>
                <c:pt idx="834">
                  <c:v>7.45</c:v>
                </c:pt>
                <c:pt idx="835">
                  <c:v>8</c:v>
                </c:pt>
                <c:pt idx="836">
                  <c:v>8</c:v>
                </c:pt>
                <c:pt idx="837">
                  <c:v>8</c:v>
                </c:pt>
                <c:pt idx="838">
                  <c:v>6</c:v>
                </c:pt>
                <c:pt idx="839">
                  <c:v>4.2699999999999996</c:v>
                </c:pt>
                <c:pt idx="840">
                  <c:v>2.73</c:v>
                </c:pt>
                <c:pt idx="841">
                  <c:v>1.45</c:v>
                </c:pt>
                <c:pt idx="842">
                  <c:v>6.64</c:v>
                </c:pt>
                <c:pt idx="843">
                  <c:v>6.64</c:v>
                </c:pt>
                <c:pt idx="844">
                  <c:v>6.64</c:v>
                </c:pt>
                <c:pt idx="845">
                  <c:v>6.64</c:v>
                </c:pt>
                <c:pt idx="846">
                  <c:v>6.64</c:v>
                </c:pt>
                <c:pt idx="847">
                  <c:v>6.64</c:v>
                </c:pt>
                <c:pt idx="848">
                  <c:v>6.64</c:v>
                </c:pt>
                <c:pt idx="849">
                  <c:v>14</c:v>
                </c:pt>
                <c:pt idx="850">
                  <c:v>14</c:v>
                </c:pt>
                <c:pt idx="851">
                  <c:v>14</c:v>
                </c:pt>
                <c:pt idx="852">
                  <c:v>14</c:v>
                </c:pt>
                <c:pt idx="853">
                  <c:v>14</c:v>
                </c:pt>
                <c:pt idx="854">
                  <c:v>14</c:v>
                </c:pt>
                <c:pt idx="855">
                  <c:v>14</c:v>
                </c:pt>
                <c:pt idx="856">
                  <c:v>16.91</c:v>
                </c:pt>
                <c:pt idx="857">
                  <c:v>16.91</c:v>
                </c:pt>
                <c:pt idx="858">
                  <c:v>16.91</c:v>
                </c:pt>
                <c:pt idx="859">
                  <c:v>16.91</c:v>
                </c:pt>
                <c:pt idx="860">
                  <c:v>16.91</c:v>
                </c:pt>
                <c:pt idx="861">
                  <c:v>16.91</c:v>
                </c:pt>
                <c:pt idx="862">
                  <c:v>16.91</c:v>
                </c:pt>
                <c:pt idx="863">
                  <c:v>19.36</c:v>
                </c:pt>
                <c:pt idx="864">
                  <c:v>19.36</c:v>
                </c:pt>
                <c:pt idx="865">
                  <c:v>19.36</c:v>
                </c:pt>
                <c:pt idx="866">
                  <c:v>19.36</c:v>
                </c:pt>
                <c:pt idx="867">
                  <c:v>19.36</c:v>
                </c:pt>
                <c:pt idx="868">
                  <c:v>19.36</c:v>
                </c:pt>
                <c:pt idx="869">
                  <c:v>19.36</c:v>
                </c:pt>
                <c:pt idx="870">
                  <c:v>25.54</c:v>
                </c:pt>
                <c:pt idx="871">
                  <c:v>25.54</c:v>
                </c:pt>
                <c:pt idx="872">
                  <c:v>25.54</c:v>
                </c:pt>
                <c:pt idx="873">
                  <c:v>25.54</c:v>
                </c:pt>
                <c:pt idx="874">
                  <c:v>25.54</c:v>
                </c:pt>
                <c:pt idx="875">
                  <c:v>25.54</c:v>
                </c:pt>
                <c:pt idx="876">
                  <c:v>25.54</c:v>
                </c:pt>
                <c:pt idx="877">
                  <c:v>27.09</c:v>
                </c:pt>
                <c:pt idx="878">
                  <c:v>27.09</c:v>
                </c:pt>
                <c:pt idx="879">
                  <c:v>27.09</c:v>
                </c:pt>
                <c:pt idx="880">
                  <c:v>27.09</c:v>
                </c:pt>
                <c:pt idx="881">
                  <c:v>27.09</c:v>
                </c:pt>
                <c:pt idx="882">
                  <c:v>27.09</c:v>
                </c:pt>
                <c:pt idx="883">
                  <c:v>27.09</c:v>
                </c:pt>
                <c:pt idx="884">
                  <c:v>25.45</c:v>
                </c:pt>
                <c:pt idx="885">
                  <c:v>25.45</c:v>
                </c:pt>
                <c:pt idx="886">
                  <c:v>25.45</c:v>
                </c:pt>
                <c:pt idx="887">
                  <c:v>25.45</c:v>
                </c:pt>
                <c:pt idx="888">
                  <c:v>25.45</c:v>
                </c:pt>
                <c:pt idx="889">
                  <c:v>25.45</c:v>
                </c:pt>
                <c:pt idx="890">
                  <c:v>25.45</c:v>
                </c:pt>
                <c:pt idx="891">
                  <c:v>27.63</c:v>
                </c:pt>
                <c:pt idx="892">
                  <c:v>27.63</c:v>
                </c:pt>
                <c:pt idx="893">
                  <c:v>27.63</c:v>
                </c:pt>
                <c:pt idx="894">
                  <c:v>27.63</c:v>
                </c:pt>
                <c:pt idx="895">
                  <c:v>27.63</c:v>
                </c:pt>
                <c:pt idx="896">
                  <c:v>27.63</c:v>
                </c:pt>
                <c:pt idx="897">
                  <c:v>27.63</c:v>
                </c:pt>
                <c:pt idx="898">
                  <c:v>28.54</c:v>
                </c:pt>
                <c:pt idx="899">
                  <c:v>28.54</c:v>
                </c:pt>
                <c:pt idx="900">
                  <c:v>28.54</c:v>
                </c:pt>
                <c:pt idx="901">
                  <c:v>28.54</c:v>
                </c:pt>
                <c:pt idx="902">
                  <c:v>28.54</c:v>
                </c:pt>
                <c:pt idx="903">
                  <c:v>28.54</c:v>
                </c:pt>
                <c:pt idx="904">
                  <c:v>28.54</c:v>
                </c:pt>
                <c:pt idx="905">
                  <c:v>34.82</c:v>
                </c:pt>
                <c:pt idx="906">
                  <c:v>34.82</c:v>
                </c:pt>
                <c:pt idx="907">
                  <c:v>34.82</c:v>
                </c:pt>
                <c:pt idx="908">
                  <c:v>34.82</c:v>
                </c:pt>
                <c:pt idx="909">
                  <c:v>34.82</c:v>
                </c:pt>
                <c:pt idx="910">
                  <c:v>34.82</c:v>
                </c:pt>
                <c:pt idx="911">
                  <c:v>34.82</c:v>
                </c:pt>
                <c:pt idx="912">
                  <c:v>30</c:v>
                </c:pt>
                <c:pt idx="913">
                  <c:v>30</c:v>
                </c:pt>
                <c:pt idx="914">
                  <c:v>30</c:v>
                </c:pt>
                <c:pt idx="915">
                  <c:v>30</c:v>
                </c:pt>
                <c:pt idx="916">
                  <c:v>30</c:v>
                </c:pt>
                <c:pt idx="917">
                  <c:v>30</c:v>
                </c:pt>
                <c:pt idx="918">
                  <c:v>30</c:v>
                </c:pt>
                <c:pt idx="919">
                  <c:v>29.27</c:v>
                </c:pt>
                <c:pt idx="920">
                  <c:v>29.27</c:v>
                </c:pt>
                <c:pt idx="921">
                  <c:v>29.27</c:v>
                </c:pt>
                <c:pt idx="922">
                  <c:v>29.27</c:v>
                </c:pt>
                <c:pt idx="923">
                  <c:v>29.27</c:v>
                </c:pt>
                <c:pt idx="924">
                  <c:v>29.27</c:v>
                </c:pt>
                <c:pt idx="925">
                  <c:v>29.27</c:v>
                </c:pt>
                <c:pt idx="926">
                  <c:v>27.82</c:v>
                </c:pt>
                <c:pt idx="927">
                  <c:v>27.82</c:v>
                </c:pt>
                <c:pt idx="928">
                  <c:v>27.82</c:v>
                </c:pt>
                <c:pt idx="929">
                  <c:v>27.82</c:v>
                </c:pt>
                <c:pt idx="930">
                  <c:v>27.82</c:v>
                </c:pt>
                <c:pt idx="931">
                  <c:v>27.82</c:v>
                </c:pt>
                <c:pt idx="932">
                  <c:v>27.82</c:v>
                </c:pt>
                <c:pt idx="933">
                  <c:v>24.09</c:v>
                </c:pt>
                <c:pt idx="934">
                  <c:v>24.09</c:v>
                </c:pt>
                <c:pt idx="935">
                  <c:v>24.09</c:v>
                </c:pt>
                <c:pt idx="936">
                  <c:v>24.09</c:v>
                </c:pt>
                <c:pt idx="937">
                  <c:v>24.09</c:v>
                </c:pt>
                <c:pt idx="938">
                  <c:v>24.09</c:v>
                </c:pt>
                <c:pt idx="939">
                  <c:v>24.09</c:v>
                </c:pt>
                <c:pt idx="940">
                  <c:v>24</c:v>
                </c:pt>
                <c:pt idx="941">
                  <c:v>24</c:v>
                </c:pt>
                <c:pt idx="942">
                  <c:v>24</c:v>
                </c:pt>
                <c:pt idx="943">
                  <c:v>24</c:v>
                </c:pt>
                <c:pt idx="944">
                  <c:v>24</c:v>
                </c:pt>
                <c:pt idx="945">
                  <c:v>24</c:v>
                </c:pt>
                <c:pt idx="946">
                  <c:v>24</c:v>
                </c:pt>
                <c:pt idx="947">
                  <c:v>22.18</c:v>
                </c:pt>
                <c:pt idx="948">
                  <c:v>22.18</c:v>
                </c:pt>
                <c:pt idx="949">
                  <c:v>22.18</c:v>
                </c:pt>
                <c:pt idx="950">
                  <c:v>22.18</c:v>
                </c:pt>
                <c:pt idx="951">
                  <c:v>22.18</c:v>
                </c:pt>
                <c:pt idx="952">
                  <c:v>22.18</c:v>
                </c:pt>
                <c:pt idx="953">
                  <c:v>22.18</c:v>
                </c:pt>
                <c:pt idx="954">
                  <c:v>18</c:v>
                </c:pt>
                <c:pt idx="955">
                  <c:v>18</c:v>
                </c:pt>
                <c:pt idx="956">
                  <c:v>18</c:v>
                </c:pt>
                <c:pt idx="957">
                  <c:v>18</c:v>
                </c:pt>
                <c:pt idx="958">
                  <c:v>18</c:v>
                </c:pt>
                <c:pt idx="959">
                  <c:v>18</c:v>
                </c:pt>
                <c:pt idx="960">
                  <c:v>18</c:v>
                </c:pt>
                <c:pt idx="961">
                  <c:v>14.91</c:v>
                </c:pt>
                <c:pt idx="962">
                  <c:v>14.91</c:v>
                </c:pt>
                <c:pt idx="963">
                  <c:v>14.91</c:v>
                </c:pt>
                <c:pt idx="964">
                  <c:v>14.91</c:v>
                </c:pt>
                <c:pt idx="965">
                  <c:v>14.91</c:v>
                </c:pt>
                <c:pt idx="966">
                  <c:v>14.91</c:v>
                </c:pt>
                <c:pt idx="967">
                  <c:v>14.91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18.54</c:v>
                </c:pt>
                <c:pt idx="976">
                  <c:v>18.54</c:v>
                </c:pt>
                <c:pt idx="977">
                  <c:v>18.54</c:v>
                </c:pt>
                <c:pt idx="978">
                  <c:v>18.54</c:v>
                </c:pt>
                <c:pt idx="979">
                  <c:v>18.54</c:v>
                </c:pt>
                <c:pt idx="980">
                  <c:v>18.54</c:v>
                </c:pt>
                <c:pt idx="981">
                  <c:v>18.54</c:v>
                </c:pt>
                <c:pt idx="982">
                  <c:v>16.54</c:v>
                </c:pt>
                <c:pt idx="983">
                  <c:v>16.54</c:v>
                </c:pt>
                <c:pt idx="984">
                  <c:v>16.54</c:v>
                </c:pt>
                <c:pt idx="985">
                  <c:v>16.54</c:v>
                </c:pt>
                <c:pt idx="986">
                  <c:v>16.54</c:v>
                </c:pt>
                <c:pt idx="987">
                  <c:v>16.54</c:v>
                </c:pt>
                <c:pt idx="988">
                  <c:v>16.54</c:v>
                </c:pt>
                <c:pt idx="989">
                  <c:v>14.27</c:v>
                </c:pt>
                <c:pt idx="990">
                  <c:v>14.27</c:v>
                </c:pt>
                <c:pt idx="991">
                  <c:v>14.27</c:v>
                </c:pt>
                <c:pt idx="992">
                  <c:v>14.27</c:v>
                </c:pt>
                <c:pt idx="993">
                  <c:v>14.27</c:v>
                </c:pt>
                <c:pt idx="994">
                  <c:v>14.27</c:v>
                </c:pt>
                <c:pt idx="995">
                  <c:v>14.27</c:v>
                </c:pt>
                <c:pt idx="996">
                  <c:v>13.36</c:v>
                </c:pt>
                <c:pt idx="997">
                  <c:v>13.36</c:v>
                </c:pt>
                <c:pt idx="998">
                  <c:v>13.36</c:v>
                </c:pt>
                <c:pt idx="999">
                  <c:v>13.36</c:v>
                </c:pt>
                <c:pt idx="1000">
                  <c:v>13.36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63D7-423E-8E18-9CB8EB2D8AA0}"/>
            </c:ext>
          </c:extLst>
        </c:ser>
        <c:ser>
          <c:idx val="27"/>
          <c:order val="27"/>
          <c:tx>
            <c:strRef>
              <c:f>COVID_practice_2a!$AC$1</c:f>
              <c:strCache>
                <c:ptCount val="1"/>
                <c:pt idx="0">
                  <c:v>NE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COVID_practice_2a!$AC$2:$AC$1002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0.05</c:v>
                </c:pt>
                <c:pt idx="51">
                  <c:v>0.05</c:v>
                </c:pt>
                <c:pt idx="52">
                  <c:v>0.1</c:v>
                </c:pt>
                <c:pt idx="53">
                  <c:v>0.05</c:v>
                </c:pt>
                <c:pt idx="54">
                  <c:v>0.1</c:v>
                </c:pt>
                <c:pt idx="55">
                  <c:v>0.1</c:v>
                </c:pt>
                <c:pt idx="56">
                  <c:v>0.15</c:v>
                </c:pt>
                <c:pt idx="57">
                  <c:v>0.15</c:v>
                </c:pt>
                <c:pt idx="58">
                  <c:v>0.15</c:v>
                </c:pt>
                <c:pt idx="59">
                  <c:v>0.2</c:v>
                </c:pt>
                <c:pt idx="60">
                  <c:v>0.2</c:v>
                </c:pt>
                <c:pt idx="61">
                  <c:v>0.25</c:v>
                </c:pt>
                <c:pt idx="62">
                  <c:v>0.31</c:v>
                </c:pt>
                <c:pt idx="63">
                  <c:v>0.31</c:v>
                </c:pt>
                <c:pt idx="64">
                  <c:v>0.25</c:v>
                </c:pt>
                <c:pt idx="65">
                  <c:v>0.36</c:v>
                </c:pt>
                <c:pt idx="66">
                  <c:v>0.51</c:v>
                </c:pt>
                <c:pt idx="67">
                  <c:v>0.61</c:v>
                </c:pt>
                <c:pt idx="68">
                  <c:v>0.71</c:v>
                </c:pt>
                <c:pt idx="69">
                  <c:v>0.81</c:v>
                </c:pt>
                <c:pt idx="70">
                  <c:v>1.07</c:v>
                </c:pt>
                <c:pt idx="71">
                  <c:v>1.37</c:v>
                </c:pt>
                <c:pt idx="72">
                  <c:v>1.48</c:v>
                </c:pt>
                <c:pt idx="73">
                  <c:v>1.53</c:v>
                </c:pt>
                <c:pt idx="74">
                  <c:v>1.73</c:v>
                </c:pt>
                <c:pt idx="75">
                  <c:v>1.99</c:v>
                </c:pt>
                <c:pt idx="76">
                  <c:v>2.14</c:v>
                </c:pt>
                <c:pt idx="77">
                  <c:v>2.19</c:v>
                </c:pt>
                <c:pt idx="78">
                  <c:v>2.19</c:v>
                </c:pt>
                <c:pt idx="79">
                  <c:v>2.5499999999999998</c:v>
                </c:pt>
                <c:pt idx="80">
                  <c:v>2.75</c:v>
                </c:pt>
                <c:pt idx="81">
                  <c:v>3.16</c:v>
                </c:pt>
                <c:pt idx="82">
                  <c:v>3.16</c:v>
                </c:pt>
                <c:pt idx="83">
                  <c:v>3.16</c:v>
                </c:pt>
                <c:pt idx="84">
                  <c:v>3.31</c:v>
                </c:pt>
                <c:pt idx="85">
                  <c:v>3.56</c:v>
                </c:pt>
                <c:pt idx="86">
                  <c:v>3.77</c:v>
                </c:pt>
                <c:pt idx="87">
                  <c:v>4.4800000000000004</c:v>
                </c:pt>
                <c:pt idx="88">
                  <c:v>4.84</c:v>
                </c:pt>
                <c:pt idx="89">
                  <c:v>5.65</c:v>
                </c:pt>
                <c:pt idx="90">
                  <c:v>6.11</c:v>
                </c:pt>
                <c:pt idx="91">
                  <c:v>6.06</c:v>
                </c:pt>
                <c:pt idx="92">
                  <c:v>8.25</c:v>
                </c:pt>
                <c:pt idx="93">
                  <c:v>9.8800000000000008</c:v>
                </c:pt>
                <c:pt idx="94">
                  <c:v>10.95</c:v>
                </c:pt>
                <c:pt idx="95">
                  <c:v>12.22</c:v>
                </c:pt>
                <c:pt idx="96">
                  <c:v>13.54</c:v>
                </c:pt>
                <c:pt idx="97">
                  <c:v>12.83</c:v>
                </c:pt>
                <c:pt idx="98">
                  <c:v>15.48</c:v>
                </c:pt>
                <c:pt idx="99">
                  <c:v>16.399999999999999</c:v>
                </c:pt>
                <c:pt idx="100">
                  <c:v>17.77</c:v>
                </c:pt>
                <c:pt idx="101">
                  <c:v>17.82</c:v>
                </c:pt>
                <c:pt idx="102">
                  <c:v>17.97</c:v>
                </c:pt>
                <c:pt idx="103">
                  <c:v>18.59</c:v>
                </c:pt>
                <c:pt idx="104">
                  <c:v>21.08</c:v>
                </c:pt>
                <c:pt idx="105">
                  <c:v>20.62</c:v>
                </c:pt>
                <c:pt idx="106">
                  <c:v>21.69</c:v>
                </c:pt>
                <c:pt idx="107">
                  <c:v>20.77</c:v>
                </c:pt>
                <c:pt idx="108">
                  <c:v>21.03</c:v>
                </c:pt>
                <c:pt idx="109">
                  <c:v>18.940000000000001</c:v>
                </c:pt>
                <c:pt idx="110">
                  <c:v>17.62</c:v>
                </c:pt>
                <c:pt idx="111">
                  <c:v>16.55</c:v>
                </c:pt>
                <c:pt idx="112">
                  <c:v>16.5</c:v>
                </c:pt>
                <c:pt idx="113">
                  <c:v>14.36</c:v>
                </c:pt>
                <c:pt idx="114">
                  <c:v>13.85</c:v>
                </c:pt>
                <c:pt idx="115">
                  <c:v>14.41</c:v>
                </c:pt>
                <c:pt idx="116">
                  <c:v>14.77</c:v>
                </c:pt>
                <c:pt idx="117">
                  <c:v>15.17</c:v>
                </c:pt>
                <c:pt idx="118">
                  <c:v>15.38</c:v>
                </c:pt>
                <c:pt idx="119">
                  <c:v>14.92</c:v>
                </c:pt>
                <c:pt idx="120">
                  <c:v>14.1</c:v>
                </c:pt>
                <c:pt idx="121">
                  <c:v>14.51</c:v>
                </c:pt>
                <c:pt idx="122">
                  <c:v>12.88</c:v>
                </c:pt>
                <c:pt idx="123">
                  <c:v>13.29</c:v>
                </c:pt>
                <c:pt idx="124">
                  <c:v>12.63</c:v>
                </c:pt>
                <c:pt idx="125">
                  <c:v>12.63</c:v>
                </c:pt>
                <c:pt idx="126">
                  <c:v>13.29</c:v>
                </c:pt>
                <c:pt idx="127">
                  <c:v>13.24</c:v>
                </c:pt>
                <c:pt idx="128">
                  <c:v>13.85</c:v>
                </c:pt>
                <c:pt idx="129">
                  <c:v>14.26</c:v>
                </c:pt>
                <c:pt idx="130">
                  <c:v>14.26</c:v>
                </c:pt>
                <c:pt idx="131">
                  <c:v>14.61</c:v>
                </c:pt>
                <c:pt idx="132">
                  <c:v>14.51</c:v>
                </c:pt>
                <c:pt idx="133">
                  <c:v>14.05</c:v>
                </c:pt>
                <c:pt idx="134">
                  <c:v>14.05</c:v>
                </c:pt>
                <c:pt idx="135">
                  <c:v>12.07</c:v>
                </c:pt>
                <c:pt idx="136">
                  <c:v>11.41</c:v>
                </c:pt>
                <c:pt idx="137">
                  <c:v>10.74</c:v>
                </c:pt>
                <c:pt idx="138">
                  <c:v>9.93</c:v>
                </c:pt>
                <c:pt idx="139">
                  <c:v>9.11</c:v>
                </c:pt>
                <c:pt idx="140">
                  <c:v>8.1</c:v>
                </c:pt>
                <c:pt idx="141">
                  <c:v>8.1</c:v>
                </c:pt>
                <c:pt idx="142">
                  <c:v>8.4</c:v>
                </c:pt>
                <c:pt idx="143">
                  <c:v>7.94</c:v>
                </c:pt>
                <c:pt idx="144">
                  <c:v>8.1</c:v>
                </c:pt>
                <c:pt idx="145">
                  <c:v>8.1999999999999993</c:v>
                </c:pt>
                <c:pt idx="146">
                  <c:v>8.5500000000000007</c:v>
                </c:pt>
                <c:pt idx="147">
                  <c:v>8.5500000000000007</c:v>
                </c:pt>
                <c:pt idx="148">
                  <c:v>7.94</c:v>
                </c:pt>
                <c:pt idx="149">
                  <c:v>7.38</c:v>
                </c:pt>
                <c:pt idx="150">
                  <c:v>7.43</c:v>
                </c:pt>
                <c:pt idx="151">
                  <c:v>7.38</c:v>
                </c:pt>
                <c:pt idx="152">
                  <c:v>7.38</c:v>
                </c:pt>
                <c:pt idx="153">
                  <c:v>7.08</c:v>
                </c:pt>
                <c:pt idx="154">
                  <c:v>6.72</c:v>
                </c:pt>
                <c:pt idx="155">
                  <c:v>6.42</c:v>
                </c:pt>
                <c:pt idx="156">
                  <c:v>7.08</c:v>
                </c:pt>
                <c:pt idx="157">
                  <c:v>8.1</c:v>
                </c:pt>
                <c:pt idx="158">
                  <c:v>8.1</c:v>
                </c:pt>
                <c:pt idx="159">
                  <c:v>8.25</c:v>
                </c:pt>
                <c:pt idx="160">
                  <c:v>8.4499999999999993</c:v>
                </c:pt>
                <c:pt idx="161">
                  <c:v>8.25</c:v>
                </c:pt>
                <c:pt idx="162">
                  <c:v>8.61</c:v>
                </c:pt>
                <c:pt idx="163">
                  <c:v>8.5500000000000007</c:v>
                </c:pt>
                <c:pt idx="164">
                  <c:v>7.89</c:v>
                </c:pt>
                <c:pt idx="165">
                  <c:v>7.69</c:v>
                </c:pt>
                <c:pt idx="166">
                  <c:v>7.08</c:v>
                </c:pt>
                <c:pt idx="167">
                  <c:v>7.38</c:v>
                </c:pt>
                <c:pt idx="168">
                  <c:v>8.3000000000000007</c:v>
                </c:pt>
                <c:pt idx="169">
                  <c:v>8.5</c:v>
                </c:pt>
                <c:pt idx="170">
                  <c:v>7.99</c:v>
                </c:pt>
                <c:pt idx="171">
                  <c:v>8.4</c:v>
                </c:pt>
                <c:pt idx="172">
                  <c:v>9.17</c:v>
                </c:pt>
                <c:pt idx="173">
                  <c:v>9.98</c:v>
                </c:pt>
                <c:pt idx="174">
                  <c:v>10.69</c:v>
                </c:pt>
                <c:pt idx="175">
                  <c:v>10.74</c:v>
                </c:pt>
                <c:pt idx="176">
                  <c:v>10.39</c:v>
                </c:pt>
                <c:pt idx="177">
                  <c:v>10.9</c:v>
                </c:pt>
                <c:pt idx="178">
                  <c:v>10.29</c:v>
                </c:pt>
                <c:pt idx="179">
                  <c:v>9.83</c:v>
                </c:pt>
                <c:pt idx="180">
                  <c:v>10.29</c:v>
                </c:pt>
                <c:pt idx="181">
                  <c:v>10.69</c:v>
                </c:pt>
                <c:pt idx="182">
                  <c:v>11.46</c:v>
                </c:pt>
                <c:pt idx="183">
                  <c:v>12.63</c:v>
                </c:pt>
                <c:pt idx="184">
                  <c:v>13.65</c:v>
                </c:pt>
                <c:pt idx="185">
                  <c:v>14.26</c:v>
                </c:pt>
                <c:pt idx="186">
                  <c:v>14.92</c:v>
                </c:pt>
                <c:pt idx="187">
                  <c:v>14.97</c:v>
                </c:pt>
                <c:pt idx="188">
                  <c:v>14.87</c:v>
                </c:pt>
                <c:pt idx="189">
                  <c:v>14.41</c:v>
                </c:pt>
                <c:pt idx="190">
                  <c:v>14.92</c:v>
                </c:pt>
                <c:pt idx="191">
                  <c:v>14.82</c:v>
                </c:pt>
                <c:pt idx="192">
                  <c:v>15.22</c:v>
                </c:pt>
                <c:pt idx="193">
                  <c:v>15.73</c:v>
                </c:pt>
                <c:pt idx="194">
                  <c:v>15.48</c:v>
                </c:pt>
                <c:pt idx="195">
                  <c:v>14.61</c:v>
                </c:pt>
                <c:pt idx="196">
                  <c:v>15.12</c:v>
                </c:pt>
                <c:pt idx="197">
                  <c:v>15.02</c:v>
                </c:pt>
                <c:pt idx="198">
                  <c:v>13.9</c:v>
                </c:pt>
                <c:pt idx="199">
                  <c:v>13.14</c:v>
                </c:pt>
                <c:pt idx="200">
                  <c:v>12.48</c:v>
                </c:pt>
                <c:pt idx="201">
                  <c:v>12.63</c:v>
                </c:pt>
                <c:pt idx="202">
                  <c:v>13.65</c:v>
                </c:pt>
                <c:pt idx="203">
                  <c:v>12.88</c:v>
                </c:pt>
                <c:pt idx="204">
                  <c:v>12.93</c:v>
                </c:pt>
                <c:pt idx="205">
                  <c:v>13.8</c:v>
                </c:pt>
                <c:pt idx="206">
                  <c:v>14.61</c:v>
                </c:pt>
                <c:pt idx="207">
                  <c:v>14.56</c:v>
                </c:pt>
                <c:pt idx="208">
                  <c:v>13.7</c:v>
                </c:pt>
                <c:pt idx="209">
                  <c:v>13.09</c:v>
                </c:pt>
                <c:pt idx="210">
                  <c:v>13.29</c:v>
                </c:pt>
                <c:pt idx="211">
                  <c:v>12.53</c:v>
                </c:pt>
                <c:pt idx="212">
                  <c:v>12.17</c:v>
                </c:pt>
                <c:pt idx="213">
                  <c:v>11.41</c:v>
                </c:pt>
                <c:pt idx="214">
                  <c:v>10.9</c:v>
                </c:pt>
                <c:pt idx="215">
                  <c:v>12.17</c:v>
                </c:pt>
                <c:pt idx="216">
                  <c:v>11.46</c:v>
                </c:pt>
                <c:pt idx="217">
                  <c:v>12.17</c:v>
                </c:pt>
                <c:pt idx="218">
                  <c:v>12.98</c:v>
                </c:pt>
                <c:pt idx="219">
                  <c:v>13.49</c:v>
                </c:pt>
                <c:pt idx="220">
                  <c:v>14.66</c:v>
                </c:pt>
                <c:pt idx="221">
                  <c:v>15.99</c:v>
                </c:pt>
                <c:pt idx="222">
                  <c:v>15.28</c:v>
                </c:pt>
                <c:pt idx="223">
                  <c:v>16.399999999999999</c:v>
                </c:pt>
                <c:pt idx="224">
                  <c:v>16.8</c:v>
                </c:pt>
                <c:pt idx="225">
                  <c:v>16.96</c:v>
                </c:pt>
                <c:pt idx="226">
                  <c:v>15.89</c:v>
                </c:pt>
                <c:pt idx="227">
                  <c:v>14.61</c:v>
                </c:pt>
                <c:pt idx="228">
                  <c:v>13.29</c:v>
                </c:pt>
                <c:pt idx="229">
                  <c:v>11.97</c:v>
                </c:pt>
                <c:pt idx="230">
                  <c:v>13.9</c:v>
                </c:pt>
                <c:pt idx="231">
                  <c:v>13.39</c:v>
                </c:pt>
                <c:pt idx="232">
                  <c:v>13.85</c:v>
                </c:pt>
                <c:pt idx="233">
                  <c:v>15.89</c:v>
                </c:pt>
                <c:pt idx="234">
                  <c:v>16.75</c:v>
                </c:pt>
                <c:pt idx="235">
                  <c:v>17.670000000000002</c:v>
                </c:pt>
                <c:pt idx="236">
                  <c:v>19.45</c:v>
                </c:pt>
                <c:pt idx="237">
                  <c:v>17.87</c:v>
                </c:pt>
                <c:pt idx="238">
                  <c:v>18.28</c:v>
                </c:pt>
                <c:pt idx="239">
                  <c:v>18.739999999999998</c:v>
                </c:pt>
                <c:pt idx="240">
                  <c:v>18.739999999999998</c:v>
                </c:pt>
                <c:pt idx="241">
                  <c:v>19.86</c:v>
                </c:pt>
                <c:pt idx="242">
                  <c:v>20.11</c:v>
                </c:pt>
                <c:pt idx="243">
                  <c:v>20.32</c:v>
                </c:pt>
                <c:pt idx="244">
                  <c:v>20.420000000000002</c:v>
                </c:pt>
                <c:pt idx="245">
                  <c:v>20.98</c:v>
                </c:pt>
                <c:pt idx="246">
                  <c:v>20.52</c:v>
                </c:pt>
                <c:pt idx="247">
                  <c:v>20.37</c:v>
                </c:pt>
                <c:pt idx="248">
                  <c:v>20.52</c:v>
                </c:pt>
                <c:pt idx="249">
                  <c:v>21.74</c:v>
                </c:pt>
                <c:pt idx="250">
                  <c:v>22.51</c:v>
                </c:pt>
                <c:pt idx="251">
                  <c:v>23.78</c:v>
                </c:pt>
                <c:pt idx="252">
                  <c:v>23.78</c:v>
                </c:pt>
                <c:pt idx="253">
                  <c:v>25.26</c:v>
                </c:pt>
                <c:pt idx="254">
                  <c:v>27.39</c:v>
                </c:pt>
                <c:pt idx="255">
                  <c:v>27.7</c:v>
                </c:pt>
                <c:pt idx="256">
                  <c:v>27.04</c:v>
                </c:pt>
                <c:pt idx="257">
                  <c:v>27.14</c:v>
                </c:pt>
                <c:pt idx="258">
                  <c:v>27.09</c:v>
                </c:pt>
                <c:pt idx="259">
                  <c:v>28.26</c:v>
                </c:pt>
                <c:pt idx="260">
                  <c:v>28.11</c:v>
                </c:pt>
                <c:pt idx="261">
                  <c:v>30.14</c:v>
                </c:pt>
                <c:pt idx="262">
                  <c:v>32.229999999999997</c:v>
                </c:pt>
                <c:pt idx="263">
                  <c:v>33.35</c:v>
                </c:pt>
                <c:pt idx="264">
                  <c:v>33.15</c:v>
                </c:pt>
                <c:pt idx="265">
                  <c:v>34.880000000000003</c:v>
                </c:pt>
                <c:pt idx="266">
                  <c:v>37.22</c:v>
                </c:pt>
                <c:pt idx="267">
                  <c:v>39.51</c:v>
                </c:pt>
                <c:pt idx="268">
                  <c:v>41.3</c:v>
                </c:pt>
                <c:pt idx="269">
                  <c:v>40.229999999999997</c:v>
                </c:pt>
                <c:pt idx="270">
                  <c:v>41.91</c:v>
                </c:pt>
                <c:pt idx="271">
                  <c:v>44.45</c:v>
                </c:pt>
                <c:pt idx="272">
                  <c:v>43.48</c:v>
                </c:pt>
                <c:pt idx="273">
                  <c:v>43.23</c:v>
                </c:pt>
                <c:pt idx="274">
                  <c:v>43.89</c:v>
                </c:pt>
                <c:pt idx="275">
                  <c:v>44.1</c:v>
                </c:pt>
                <c:pt idx="276">
                  <c:v>44.81</c:v>
                </c:pt>
                <c:pt idx="277">
                  <c:v>43.99</c:v>
                </c:pt>
                <c:pt idx="278">
                  <c:v>43.94</c:v>
                </c:pt>
                <c:pt idx="279">
                  <c:v>46.18</c:v>
                </c:pt>
                <c:pt idx="280">
                  <c:v>48.63</c:v>
                </c:pt>
                <c:pt idx="281">
                  <c:v>52.75</c:v>
                </c:pt>
                <c:pt idx="282">
                  <c:v>54.84</c:v>
                </c:pt>
                <c:pt idx="283">
                  <c:v>57.69</c:v>
                </c:pt>
                <c:pt idx="284">
                  <c:v>60.49</c:v>
                </c:pt>
                <c:pt idx="285">
                  <c:v>61.71</c:v>
                </c:pt>
                <c:pt idx="286">
                  <c:v>66.040000000000006</c:v>
                </c:pt>
                <c:pt idx="287">
                  <c:v>71.13</c:v>
                </c:pt>
                <c:pt idx="288">
                  <c:v>74.900000000000006</c:v>
                </c:pt>
                <c:pt idx="289">
                  <c:v>79.89</c:v>
                </c:pt>
                <c:pt idx="290">
                  <c:v>84.02</c:v>
                </c:pt>
                <c:pt idx="291">
                  <c:v>88.4</c:v>
                </c:pt>
                <c:pt idx="292">
                  <c:v>94.3</c:v>
                </c:pt>
                <c:pt idx="293">
                  <c:v>98.88</c:v>
                </c:pt>
                <c:pt idx="294">
                  <c:v>102.19</c:v>
                </c:pt>
                <c:pt idx="295">
                  <c:v>104.18</c:v>
                </c:pt>
                <c:pt idx="296">
                  <c:v>106.98</c:v>
                </c:pt>
                <c:pt idx="297">
                  <c:v>106.93</c:v>
                </c:pt>
                <c:pt idx="298">
                  <c:v>105.15</c:v>
                </c:pt>
                <c:pt idx="299">
                  <c:v>108.25</c:v>
                </c:pt>
                <c:pt idx="300">
                  <c:v>108.81</c:v>
                </c:pt>
                <c:pt idx="301">
                  <c:v>111.61</c:v>
                </c:pt>
                <c:pt idx="302">
                  <c:v>112.73</c:v>
                </c:pt>
                <c:pt idx="303">
                  <c:v>110.19</c:v>
                </c:pt>
                <c:pt idx="304">
                  <c:v>107.69</c:v>
                </c:pt>
                <c:pt idx="305">
                  <c:v>106.42</c:v>
                </c:pt>
                <c:pt idx="306">
                  <c:v>104.08</c:v>
                </c:pt>
                <c:pt idx="307">
                  <c:v>103.42</c:v>
                </c:pt>
                <c:pt idx="308">
                  <c:v>103.31</c:v>
                </c:pt>
                <c:pt idx="309">
                  <c:v>95.58</c:v>
                </c:pt>
                <c:pt idx="310">
                  <c:v>85.44</c:v>
                </c:pt>
                <c:pt idx="311">
                  <c:v>84.98</c:v>
                </c:pt>
                <c:pt idx="312">
                  <c:v>85.19</c:v>
                </c:pt>
                <c:pt idx="313">
                  <c:v>84.73</c:v>
                </c:pt>
                <c:pt idx="314">
                  <c:v>82.95</c:v>
                </c:pt>
                <c:pt idx="315">
                  <c:v>80.55</c:v>
                </c:pt>
                <c:pt idx="316">
                  <c:v>85.24</c:v>
                </c:pt>
                <c:pt idx="317">
                  <c:v>93.79</c:v>
                </c:pt>
                <c:pt idx="318">
                  <c:v>95.73</c:v>
                </c:pt>
                <c:pt idx="319">
                  <c:v>96.14</c:v>
                </c:pt>
                <c:pt idx="320">
                  <c:v>92.83</c:v>
                </c:pt>
                <c:pt idx="321">
                  <c:v>90.38</c:v>
                </c:pt>
                <c:pt idx="322">
                  <c:v>83.86</c:v>
                </c:pt>
                <c:pt idx="323">
                  <c:v>80.3</c:v>
                </c:pt>
                <c:pt idx="324">
                  <c:v>74.849999999999994</c:v>
                </c:pt>
                <c:pt idx="325">
                  <c:v>70.88</c:v>
                </c:pt>
                <c:pt idx="326">
                  <c:v>67.88</c:v>
                </c:pt>
                <c:pt idx="327">
                  <c:v>63.6</c:v>
                </c:pt>
                <c:pt idx="328">
                  <c:v>64.11</c:v>
                </c:pt>
                <c:pt idx="329">
                  <c:v>62.78</c:v>
                </c:pt>
                <c:pt idx="330">
                  <c:v>61.26</c:v>
                </c:pt>
                <c:pt idx="331">
                  <c:v>61.41</c:v>
                </c:pt>
                <c:pt idx="332">
                  <c:v>60.54</c:v>
                </c:pt>
                <c:pt idx="333">
                  <c:v>59.52</c:v>
                </c:pt>
                <c:pt idx="334">
                  <c:v>59.88</c:v>
                </c:pt>
                <c:pt idx="335">
                  <c:v>57.95</c:v>
                </c:pt>
                <c:pt idx="336">
                  <c:v>57.33</c:v>
                </c:pt>
                <c:pt idx="337">
                  <c:v>52.04</c:v>
                </c:pt>
                <c:pt idx="338">
                  <c:v>47.05</c:v>
                </c:pt>
                <c:pt idx="339">
                  <c:v>42.01</c:v>
                </c:pt>
                <c:pt idx="340">
                  <c:v>41.3</c:v>
                </c:pt>
                <c:pt idx="341">
                  <c:v>42.77</c:v>
                </c:pt>
                <c:pt idx="342">
                  <c:v>44.81</c:v>
                </c:pt>
                <c:pt idx="343">
                  <c:v>43.43</c:v>
                </c:pt>
                <c:pt idx="344">
                  <c:v>48.98</c:v>
                </c:pt>
                <c:pt idx="345">
                  <c:v>49.7</c:v>
                </c:pt>
                <c:pt idx="346">
                  <c:v>53.01</c:v>
                </c:pt>
                <c:pt idx="347">
                  <c:v>52.8</c:v>
                </c:pt>
                <c:pt idx="348">
                  <c:v>53.21</c:v>
                </c:pt>
                <c:pt idx="349">
                  <c:v>52.14</c:v>
                </c:pt>
                <c:pt idx="350">
                  <c:v>53.67</c:v>
                </c:pt>
                <c:pt idx="351">
                  <c:v>52.04</c:v>
                </c:pt>
                <c:pt idx="352">
                  <c:v>56.47</c:v>
                </c:pt>
                <c:pt idx="353">
                  <c:v>56.21</c:v>
                </c:pt>
                <c:pt idx="354">
                  <c:v>54.94</c:v>
                </c:pt>
                <c:pt idx="355">
                  <c:v>53.52</c:v>
                </c:pt>
                <c:pt idx="356">
                  <c:v>50.72</c:v>
                </c:pt>
                <c:pt idx="357">
                  <c:v>48.73</c:v>
                </c:pt>
                <c:pt idx="358">
                  <c:v>46.44</c:v>
                </c:pt>
                <c:pt idx="359">
                  <c:v>41.96</c:v>
                </c:pt>
                <c:pt idx="360">
                  <c:v>40.33</c:v>
                </c:pt>
                <c:pt idx="361">
                  <c:v>40.79</c:v>
                </c:pt>
                <c:pt idx="362">
                  <c:v>37.32</c:v>
                </c:pt>
                <c:pt idx="363">
                  <c:v>37.22</c:v>
                </c:pt>
                <c:pt idx="364">
                  <c:v>38.75</c:v>
                </c:pt>
                <c:pt idx="365">
                  <c:v>38.85</c:v>
                </c:pt>
                <c:pt idx="366">
                  <c:v>39.51</c:v>
                </c:pt>
                <c:pt idx="367">
                  <c:v>40.58</c:v>
                </c:pt>
                <c:pt idx="368">
                  <c:v>39.21</c:v>
                </c:pt>
                <c:pt idx="369">
                  <c:v>40.89</c:v>
                </c:pt>
                <c:pt idx="370">
                  <c:v>35.69</c:v>
                </c:pt>
                <c:pt idx="371">
                  <c:v>31.11</c:v>
                </c:pt>
                <c:pt idx="372">
                  <c:v>30.4</c:v>
                </c:pt>
                <c:pt idx="373">
                  <c:v>29.43</c:v>
                </c:pt>
                <c:pt idx="374">
                  <c:v>28.21</c:v>
                </c:pt>
                <c:pt idx="375">
                  <c:v>28.11</c:v>
                </c:pt>
                <c:pt idx="376">
                  <c:v>27.09</c:v>
                </c:pt>
                <c:pt idx="377">
                  <c:v>29.58</c:v>
                </c:pt>
                <c:pt idx="378">
                  <c:v>28.62</c:v>
                </c:pt>
                <c:pt idx="379">
                  <c:v>26.22</c:v>
                </c:pt>
                <c:pt idx="380">
                  <c:v>23.98</c:v>
                </c:pt>
                <c:pt idx="381">
                  <c:v>23.52</c:v>
                </c:pt>
                <c:pt idx="382">
                  <c:v>22.76</c:v>
                </c:pt>
                <c:pt idx="383">
                  <c:v>22</c:v>
                </c:pt>
                <c:pt idx="384">
                  <c:v>20.57</c:v>
                </c:pt>
                <c:pt idx="385">
                  <c:v>19.649999999999999</c:v>
                </c:pt>
                <c:pt idx="386">
                  <c:v>19.2</c:v>
                </c:pt>
                <c:pt idx="387">
                  <c:v>19.2</c:v>
                </c:pt>
                <c:pt idx="388">
                  <c:v>18.59</c:v>
                </c:pt>
                <c:pt idx="389">
                  <c:v>18.329999999999998</c:v>
                </c:pt>
                <c:pt idx="390">
                  <c:v>16.649999999999999</c:v>
                </c:pt>
                <c:pt idx="391">
                  <c:v>15.53</c:v>
                </c:pt>
                <c:pt idx="392">
                  <c:v>14.92</c:v>
                </c:pt>
                <c:pt idx="393">
                  <c:v>14.66</c:v>
                </c:pt>
                <c:pt idx="394">
                  <c:v>14.36</c:v>
                </c:pt>
                <c:pt idx="395">
                  <c:v>14.31</c:v>
                </c:pt>
                <c:pt idx="396">
                  <c:v>14.56</c:v>
                </c:pt>
                <c:pt idx="397">
                  <c:v>15.73</c:v>
                </c:pt>
                <c:pt idx="398">
                  <c:v>16.239999999999998</c:v>
                </c:pt>
                <c:pt idx="399">
                  <c:v>17.059999999999999</c:v>
                </c:pt>
                <c:pt idx="400">
                  <c:v>16.399999999999999</c:v>
                </c:pt>
                <c:pt idx="401">
                  <c:v>16.04</c:v>
                </c:pt>
                <c:pt idx="402">
                  <c:v>15.89</c:v>
                </c:pt>
                <c:pt idx="403">
                  <c:v>15.58</c:v>
                </c:pt>
                <c:pt idx="404">
                  <c:v>16.399999999999999</c:v>
                </c:pt>
                <c:pt idx="405">
                  <c:v>15.58</c:v>
                </c:pt>
                <c:pt idx="406">
                  <c:v>15.33</c:v>
                </c:pt>
                <c:pt idx="407">
                  <c:v>15.53</c:v>
                </c:pt>
                <c:pt idx="408">
                  <c:v>15.84</c:v>
                </c:pt>
                <c:pt idx="409">
                  <c:v>15.99</c:v>
                </c:pt>
                <c:pt idx="410">
                  <c:v>16.29</c:v>
                </c:pt>
                <c:pt idx="411">
                  <c:v>15.22</c:v>
                </c:pt>
                <c:pt idx="412">
                  <c:v>15.33</c:v>
                </c:pt>
                <c:pt idx="413">
                  <c:v>15.53</c:v>
                </c:pt>
                <c:pt idx="414">
                  <c:v>15.68</c:v>
                </c:pt>
                <c:pt idx="415">
                  <c:v>15.38</c:v>
                </c:pt>
                <c:pt idx="416">
                  <c:v>15.07</c:v>
                </c:pt>
                <c:pt idx="417">
                  <c:v>14.87</c:v>
                </c:pt>
                <c:pt idx="418">
                  <c:v>14.92</c:v>
                </c:pt>
                <c:pt idx="419">
                  <c:v>14.66</c:v>
                </c:pt>
                <c:pt idx="420">
                  <c:v>14.05</c:v>
                </c:pt>
                <c:pt idx="421">
                  <c:v>13.49</c:v>
                </c:pt>
                <c:pt idx="422">
                  <c:v>13.19</c:v>
                </c:pt>
                <c:pt idx="423">
                  <c:v>13.04</c:v>
                </c:pt>
                <c:pt idx="424">
                  <c:v>13.34</c:v>
                </c:pt>
                <c:pt idx="425">
                  <c:v>13.49</c:v>
                </c:pt>
                <c:pt idx="426">
                  <c:v>13.34</c:v>
                </c:pt>
                <c:pt idx="427">
                  <c:v>13.54</c:v>
                </c:pt>
                <c:pt idx="428">
                  <c:v>13.6</c:v>
                </c:pt>
                <c:pt idx="429">
                  <c:v>15.73</c:v>
                </c:pt>
                <c:pt idx="430">
                  <c:v>15.89</c:v>
                </c:pt>
                <c:pt idx="431">
                  <c:v>15.58</c:v>
                </c:pt>
                <c:pt idx="432">
                  <c:v>16.04</c:v>
                </c:pt>
                <c:pt idx="433">
                  <c:v>17.11</c:v>
                </c:pt>
                <c:pt idx="434">
                  <c:v>17.97</c:v>
                </c:pt>
                <c:pt idx="435">
                  <c:v>18.79</c:v>
                </c:pt>
                <c:pt idx="436">
                  <c:v>17.059999999999999</c:v>
                </c:pt>
                <c:pt idx="437">
                  <c:v>17.52</c:v>
                </c:pt>
                <c:pt idx="438">
                  <c:v>17.670000000000002</c:v>
                </c:pt>
                <c:pt idx="439">
                  <c:v>16.91</c:v>
                </c:pt>
                <c:pt idx="440">
                  <c:v>17.57</c:v>
                </c:pt>
                <c:pt idx="441">
                  <c:v>17.36</c:v>
                </c:pt>
                <c:pt idx="442">
                  <c:v>17.260000000000002</c:v>
                </c:pt>
                <c:pt idx="443">
                  <c:v>17.97</c:v>
                </c:pt>
                <c:pt idx="444">
                  <c:v>17.670000000000002</c:v>
                </c:pt>
                <c:pt idx="445">
                  <c:v>17.670000000000002</c:v>
                </c:pt>
                <c:pt idx="446">
                  <c:v>18.18</c:v>
                </c:pt>
                <c:pt idx="447">
                  <c:v>17.11</c:v>
                </c:pt>
                <c:pt idx="448">
                  <c:v>16.55</c:v>
                </c:pt>
                <c:pt idx="449">
                  <c:v>16.45</c:v>
                </c:pt>
                <c:pt idx="450">
                  <c:v>16.75</c:v>
                </c:pt>
                <c:pt idx="451">
                  <c:v>16.600000000000001</c:v>
                </c:pt>
                <c:pt idx="452">
                  <c:v>16.55</c:v>
                </c:pt>
                <c:pt idx="453">
                  <c:v>17.36</c:v>
                </c:pt>
                <c:pt idx="454">
                  <c:v>18.079999999999998</c:v>
                </c:pt>
                <c:pt idx="455">
                  <c:v>17.77</c:v>
                </c:pt>
                <c:pt idx="456">
                  <c:v>16.96</c:v>
                </c:pt>
                <c:pt idx="457">
                  <c:v>16.04</c:v>
                </c:pt>
                <c:pt idx="458">
                  <c:v>15.89</c:v>
                </c:pt>
                <c:pt idx="459">
                  <c:v>15.58</c:v>
                </c:pt>
                <c:pt idx="460">
                  <c:v>14.31</c:v>
                </c:pt>
                <c:pt idx="461">
                  <c:v>12.73</c:v>
                </c:pt>
                <c:pt idx="462">
                  <c:v>12.17</c:v>
                </c:pt>
                <c:pt idx="463">
                  <c:v>12.07</c:v>
                </c:pt>
                <c:pt idx="464">
                  <c:v>10.85</c:v>
                </c:pt>
                <c:pt idx="465">
                  <c:v>10.39</c:v>
                </c:pt>
                <c:pt idx="466">
                  <c:v>10.44</c:v>
                </c:pt>
                <c:pt idx="467">
                  <c:v>10.39</c:v>
                </c:pt>
                <c:pt idx="468">
                  <c:v>10.18</c:v>
                </c:pt>
                <c:pt idx="469">
                  <c:v>9.8800000000000008</c:v>
                </c:pt>
                <c:pt idx="470">
                  <c:v>9.52</c:v>
                </c:pt>
                <c:pt idx="471">
                  <c:v>9.57</c:v>
                </c:pt>
                <c:pt idx="472">
                  <c:v>9.52</c:v>
                </c:pt>
                <c:pt idx="473">
                  <c:v>9.27</c:v>
                </c:pt>
                <c:pt idx="474">
                  <c:v>9.17</c:v>
                </c:pt>
                <c:pt idx="475">
                  <c:v>8.7100000000000009</c:v>
                </c:pt>
                <c:pt idx="476">
                  <c:v>8.4</c:v>
                </c:pt>
                <c:pt idx="477">
                  <c:v>7.54</c:v>
                </c:pt>
                <c:pt idx="478">
                  <c:v>6.82</c:v>
                </c:pt>
                <c:pt idx="479">
                  <c:v>6.57</c:v>
                </c:pt>
                <c:pt idx="480">
                  <c:v>6.26</c:v>
                </c:pt>
                <c:pt idx="481">
                  <c:v>5.24</c:v>
                </c:pt>
                <c:pt idx="482">
                  <c:v>4.43</c:v>
                </c:pt>
                <c:pt idx="483">
                  <c:v>4.0199999999999996</c:v>
                </c:pt>
                <c:pt idx="484">
                  <c:v>3.97</c:v>
                </c:pt>
                <c:pt idx="485">
                  <c:v>4.0199999999999996</c:v>
                </c:pt>
                <c:pt idx="486">
                  <c:v>3.97</c:v>
                </c:pt>
                <c:pt idx="487">
                  <c:v>3.92</c:v>
                </c:pt>
                <c:pt idx="488">
                  <c:v>3.77</c:v>
                </c:pt>
                <c:pt idx="489">
                  <c:v>3.82</c:v>
                </c:pt>
                <c:pt idx="490">
                  <c:v>3.41</c:v>
                </c:pt>
                <c:pt idx="491">
                  <c:v>3.21</c:v>
                </c:pt>
                <c:pt idx="492">
                  <c:v>2.8</c:v>
                </c:pt>
                <c:pt idx="493">
                  <c:v>2.6</c:v>
                </c:pt>
                <c:pt idx="494">
                  <c:v>2.5</c:v>
                </c:pt>
                <c:pt idx="495">
                  <c:v>2.14</c:v>
                </c:pt>
                <c:pt idx="496">
                  <c:v>1.88</c:v>
                </c:pt>
                <c:pt idx="497">
                  <c:v>2.29</c:v>
                </c:pt>
                <c:pt idx="498">
                  <c:v>2.14</c:v>
                </c:pt>
                <c:pt idx="499">
                  <c:v>2.14</c:v>
                </c:pt>
                <c:pt idx="500">
                  <c:v>2.2400000000000002</c:v>
                </c:pt>
                <c:pt idx="501">
                  <c:v>2.29</c:v>
                </c:pt>
                <c:pt idx="502">
                  <c:v>2.34</c:v>
                </c:pt>
                <c:pt idx="503">
                  <c:v>2.2400000000000002</c:v>
                </c:pt>
                <c:pt idx="504">
                  <c:v>1.73</c:v>
                </c:pt>
                <c:pt idx="505">
                  <c:v>1.68</c:v>
                </c:pt>
                <c:pt idx="506">
                  <c:v>1.53</c:v>
                </c:pt>
                <c:pt idx="507">
                  <c:v>1.48</c:v>
                </c:pt>
                <c:pt idx="508">
                  <c:v>1.43</c:v>
                </c:pt>
                <c:pt idx="509">
                  <c:v>1.43</c:v>
                </c:pt>
                <c:pt idx="510">
                  <c:v>1.48</c:v>
                </c:pt>
                <c:pt idx="511">
                  <c:v>1.53</c:v>
                </c:pt>
                <c:pt idx="512">
                  <c:v>0.15</c:v>
                </c:pt>
                <c:pt idx="513">
                  <c:v>0.05</c:v>
                </c:pt>
                <c:pt idx="514">
                  <c:v>0.15</c:v>
                </c:pt>
                <c:pt idx="515">
                  <c:v>0.36</c:v>
                </c:pt>
                <c:pt idx="516">
                  <c:v>0.36</c:v>
                </c:pt>
                <c:pt idx="517">
                  <c:v>1.48</c:v>
                </c:pt>
                <c:pt idx="518">
                  <c:v>1.53</c:v>
                </c:pt>
                <c:pt idx="519">
                  <c:v>2.9</c:v>
                </c:pt>
                <c:pt idx="520">
                  <c:v>3.21</c:v>
                </c:pt>
                <c:pt idx="521">
                  <c:v>3.16</c:v>
                </c:pt>
                <c:pt idx="522">
                  <c:v>2.95</c:v>
                </c:pt>
                <c:pt idx="523">
                  <c:v>3.21</c:v>
                </c:pt>
                <c:pt idx="524">
                  <c:v>2.39</c:v>
                </c:pt>
                <c:pt idx="525">
                  <c:v>2.5</c:v>
                </c:pt>
                <c:pt idx="526">
                  <c:v>3.26</c:v>
                </c:pt>
                <c:pt idx="527">
                  <c:v>3.67</c:v>
                </c:pt>
                <c:pt idx="528">
                  <c:v>3.67</c:v>
                </c:pt>
                <c:pt idx="529">
                  <c:v>3.72</c:v>
                </c:pt>
                <c:pt idx="530">
                  <c:v>3.41</c:v>
                </c:pt>
                <c:pt idx="531">
                  <c:v>3.56</c:v>
                </c:pt>
                <c:pt idx="532">
                  <c:v>3.72</c:v>
                </c:pt>
                <c:pt idx="533">
                  <c:v>3.46</c:v>
                </c:pt>
                <c:pt idx="534">
                  <c:v>3.46</c:v>
                </c:pt>
                <c:pt idx="535">
                  <c:v>3.51</c:v>
                </c:pt>
                <c:pt idx="536">
                  <c:v>3.56</c:v>
                </c:pt>
                <c:pt idx="537">
                  <c:v>4.07</c:v>
                </c:pt>
                <c:pt idx="538">
                  <c:v>4.28</c:v>
                </c:pt>
                <c:pt idx="539">
                  <c:v>4.43</c:v>
                </c:pt>
                <c:pt idx="540">
                  <c:v>4.58</c:v>
                </c:pt>
                <c:pt idx="541">
                  <c:v>4.99</c:v>
                </c:pt>
                <c:pt idx="542">
                  <c:v>5.24</c:v>
                </c:pt>
                <c:pt idx="543">
                  <c:v>5.5</c:v>
                </c:pt>
                <c:pt idx="544">
                  <c:v>5.8</c:v>
                </c:pt>
                <c:pt idx="545">
                  <c:v>5.96</c:v>
                </c:pt>
                <c:pt idx="546">
                  <c:v>6.47</c:v>
                </c:pt>
                <c:pt idx="547">
                  <c:v>7.23</c:v>
                </c:pt>
                <c:pt idx="548">
                  <c:v>7.49</c:v>
                </c:pt>
                <c:pt idx="549">
                  <c:v>7.69</c:v>
                </c:pt>
                <c:pt idx="550">
                  <c:v>7.69</c:v>
                </c:pt>
                <c:pt idx="551">
                  <c:v>9.01</c:v>
                </c:pt>
                <c:pt idx="552">
                  <c:v>9.93</c:v>
                </c:pt>
                <c:pt idx="553">
                  <c:v>10.39</c:v>
                </c:pt>
                <c:pt idx="554">
                  <c:v>11.25</c:v>
                </c:pt>
                <c:pt idx="555">
                  <c:v>12.02</c:v>
                </c:pt>
                <c:pt idx="556">
                  <c:v>12.02</c:v>
                </c:pt>
                <c:pt idx="557">
                  <c:v>12.53</c:v>
                </c:pt>
                <c:pt idx="558">
                  <c:v>13.39</c:v>
                </c:pt>
                <c:pt idx="559">
                  <c:v>14.21</c:v>
                </c:pt>
                <c:pt idx="560">
                  <c:v>15.53</c:v>
                </c:pt>
                <c:pt idx="561">
                  <c:v>15.73</c:v>
                </c:pt>
                <c:pt idx="562">
                  <c:v>16.7</c:v>
                </c:pt>
                <c:pt idx="563">
                  <c:v>17.11</c:v>
                </c:pt>
                <c:pt idx="564">
                  <c:v>17.21</c:v>
                </c:pt>
                <c:pt idx="565">
                  <c:v>17.920000000000002</c:v>
                </c:pt>
                <c:pt idx="566">
                  <c:v>18.59</c:v>
                </c:pt>
                <c:pt idx="567">
                  <c:v>19.25</c:v>
                </c:pt>
                <c:pt idx="568">
                  <c:v>20.010000000000002</c:v>
                </c:pt>
                <c:pt idx="569">
                  <c:v>21.23</c:v>
                </c:pt>
                <c:pt idx="570">
                  <c:v>21.64</c:v>
                </c:pt>
                <c:pt idx="571">
                  <c:v>21.79</c:v>
                </c:pt>
                <c:pt idx="572">
                  <c:v>22.76</c:v>
                </c:pt>
                <c:pt idx="573">
                  <c:v>23.63</c:v>
                </c:pt>
                <c:pt idx="574">
                  <c:v>24.7</c:v>
                </c:pt>
                <c:pt idx="575">
                  <c:v>24.24</c:v>
                </c:pt>
                <c:pt idx="576">
                  <c:v>26.78</c:v>
                </c:pt>
                <c:pt idx="577">
                  <c:v>27.39</c:v>
                </c:pt>
                <c:pt idx="578">
                  <c:v>28.11</c:v>
                </c:pt>
                <c:pt idx="579">
                  <c:v>29.07</c:v>
                </c:pt>
                <c:pt idx="580">
                  <c:v>31.37</c:v>
                </c:pt>
                <c:pt idx="581">
                  <c:v>32.229999999999997</c:v>
                </c:pt>
                <c:pt idx="582">
                  <c:v>35.39</c:v>
                </c:pt>
                <c:pt idx="583">
                  <c:v>34.42</c:v>
                </c:pt>
                <c:pt idx="584">
                  <c:v>35.08</c:v>
                </c:pt>
                <c:pt idx="585">
                  <c:v>34.83</c:v>
                </c:pt>
                <c:pt idx="586">
                  <c:v>37.17</c:v>
                </c:pt>
                <c:pt idx="587">
                  <c:v>36.869999999999997</c:v>
                </c:pt>
                <c:pt idx="588">
                  <c:v>39.56</c:v>
                </c:pt>
                <c:pt idx="589">
                  <c:v>41.5</c:v>
                </c:pt>
                <c:pt idx="590">
                  <c:v>38.75</c:v>
                </c:pt>
                <c:pt idx="591">
                  <c:v>39.21</c:v>
                </c:pt>
                <c:pt idx="592">
                  <c:v>40.74</c:v>
                </c:pt>
                <c:pt idx="593">
                  <c:v>35.85</c:v>
                </c:pt>
                <c:pt idx="594">
                  <c:v>37.78</c:v>
                </c:pt>
                <c:pt idx="595">
                  <c:v>36.46</c:v>
                </c:pt>
                <c:pt idx="596">
                  <c:v>35.19</c:v>
                </c:pt>
                <c:pt idx="597">
                  <c:v>38.65</c:v>
                </c:pt>
                <c:pt idx="598">
                  <c:v>39.97</c:v>
                </c:pt>
                <c:pt idx="599">
                  <c:v>41.3</c:v>
                </c:pt>
                <c:pt idx="600">
                  <c:v>42.67</c:v>
                </c:pt>
                <c:pt idx="601">
                  <c:v>38.85</c:v>
                </c:pt>
                <c:pt idx="602">
                  <c:v>41.35</c:v>
                </c:pt>
                <c:pt idx="603">
                  <c:v>40.94</c:v>
                </c:pt>
                <c:pt idx="604">
                  <c:v>38.6</c:v>
                </c:pt>
                <c:pt idx="605">
                  <c:v>38.39</c:v>
                </c:pt>
                <c:pt idx="606">
                  <c:v>38.19</c:v>
                </c:pt>
                <c:pt idx="607">
                  <c:v>37.99</c:v>
                </c:pt>
                <c:pt idx="608">
                  <c:v>39.770000000000003</c:v>
                </c:pt>
                <c:pt idx="609">
                  <c:v>35.29</c:v>
                </c:pt>
                <c:pt idx="610">
                  <c:v>34.06</c:v>
                </c:pt>
                <c:pt idx="611">
                  <c:v>34.01</c:v>
                </c:pt>
                <c:pt idx="612">
                  <c:v>33.909999999999997</c:v>
                </c:pt>
                <c:pt idx="613">
                  <c:v>33.81</c:v>
                </c:pt>
                <c:pt idx="614">
                  <c:v>33.76</c:v>
                </c:pt>
                <c:pt idx="615">
                  <c:v>32.229999999999997</c:v>
                </c:pt>
                <c:pt idx="616">
                  <c:v>34.06</c:v>
                </c:pt>
                <c:pt idx="617">
                  <c:v>33.450000000000003</c:v>
                </c:pt>
                <c:pt idx="618">
                  <c:v>34.729999999999997</c:v>
                </c:pt>
                <c:pt idx="619">
                  <c:v>33.25</c:v>
                </c:pt>
                <c:pt idx="620">
                  <c:v>31.82</c:v>
                </c:pt>
                <c:pt idx="621">
                  <c:v>30.4</c:v>
                </c:pt>
                <c:pt idx="622">
                  <c:v>31.57</c:v>
                </c:pt>
                <c:pt idx="623">
                  <c:v>31.06</c:v>
                </c:pt>
                <c:pt idx="624">
                  <c:v>32.49</c:v>
                </c:pt>
                <c:pt idx="625">
                  <c:v>32.94</c:v>
                </c:pt>
                <c:pt idx="626">
                  <c:v>32.64</c:v>
                </c:pt>
                <c:pt idx="627">
                  <c:v>32.28</c:v>
                </c:pt>
                <c:pt idx="628">
                  <c:v>31.98</c:v>
                </c:pt>
                <c:pt idx="629">
                  <c:v>31.93</c:v>
                </c:pt>
                <c:pt idx="630">
                  <c:v>31.01</c:v>
                </c:pt>
                <c:pt idx="631">
                  <c:v>30.14</c:v>
                </c:pt>
                <c:pt idx="632">
                  <c:v>28.92</c:v>
                </c:pt>
                <c:pt idx="633">
                  <c:v>27.5</c:v>
                </c:pt>
                <c:pt idx="634">
                  <c:v>26.12</c:v>
                </c:pt>
                <c:pt idx="635">
                  <c:v>24.7</c:v>
                </c:pt>
                <c:pt idx="636">
                  <c:v>28.51</c:v>
                </c:pt>
                <c:pt idx="637">
                  <c:v>28.97</c:v>
                </c:pt>
                <c:pt idx="638">
                  <c:v>27.29</c:v>
                </c:pt>
                <c:pt idx="639">
                  <c:v>22.51</c:v>
                </c:pt>
                <c:pt idx="640">
                  <c:v>21.39</c:v>
                </c:pt>
                <c:pt idx="641">
                  <c:v>20.27</c:v>
                </c:pt>
                <c:pt idx="642">
                  <c:v>35.44</c:v>
                </c:pt>
                <c:pt idx="643">
                  <c:v>29.89</c:v>
                </c:pt>
                <c:pt idx="644">
                  <c:v>30.35</c:v>
                </c:pt>
                <c:pt idx="645">
                  <c:v>26.94</c:v>
                </c:pt>
                <c:pt idx="646">
                  <c:v>38.65</c:v>
                </c:pt>
                <c:pt idx="647">
                  <c:v>38.65</c:v>
                </c:pt>
                <c:pt idx="648">
                  <c:v>38.65</c:v>
                </c:pt>
                <c:pt idx="649">
                  <c:v>34.06</c:v>
                </c:pt>
                <c:pt idx="650">
                  <c:v>36.76</c:v>
                </c:pt>
                <c:pt idx="651">
                  <c:v>37.119999999999997</c:v>
                </c:pt>
                <c:pt idx="652">
                  <c:v>44.55</c:v>
                </c:pt>
                <c:pt idx="653">
                  <c:v>32.840000000000003</c:v>
                </c:pt>
                <c:pt idx="654">
                  <c:v>32.840000000000003</c:v>
                </c:pt>
                <c:pt idx="655">
                  <c:v>32.840000000000003</c:v>
                </c:pt>
                <c:pt idx="656">
                  <c:v>41.14</c:v>
                </c:pt>
                <c:pt idx="657">
                  <c:v>41.04</c:v>
                </c:pt>
                <c:pt idx="658">
                  <c:v>43.54</c:v>
                </c:pt>
                <c:pt idx="659">
                  <c:v>43.33</c:v>
                </c:pt>
                <c:pt idx="660">
                  <c:v>49.6</c:v>
                </c:pt>
                <c:pt idx="661">
                  <c:v>49.6</c:v>
                </c:pt>
                <c:pt idx="662">
                  <c:v>49.6</c:v>
                </c:pt>
                <c:pt idx="663">
                  <c:v>43.99</c:v>
                </c:pt>
                <c:pt idx="664">
                  <c:v>44.76</c:v>
                </c:pt>
                <c:pt idx="665">
                  <c:v>44.35</c:v>
                </c:pt>
                <c:pt idx="666">
                  <c:v>45.01</c:v>
                </c:pt>
                <c:pt idx="667">
                  <c:v>47</c:v>
                </c:pt>
                <c:pt idx="668">
                  <c:v>47</c:v>
                </c:pt>
                <c:pt idx="669">
                  <c:v>47</c:v>
                </c:pt>
                <c:pt idx="670">
                  <c:v>46.18</c:v>
                </c:pt>
                <c:pt idx="671">
                  <c:v>45.17</c:v>
                </c:pt>
                <c:pt idx="672">
                  <c:v>46.08</c:v>
                </c:pt>
                <c:pt idx="673">
                  <c:v>40.94</c:v>
                </c:pt>
                <c:pt idx="674">
                  <c:v>38.75</c:v>
                </c:pt>
                <c:pt idx="675">
                  <c:v>38.75</c:v>
                </c:pt>
                <c:pt idx="676">
                  <c:v>38.75</c:v>
                </c:pt>
                <c:pt idx="677">
                  <c:v>39.21</c:v>
                </c:pt>
                <c:pt idx="678">
                  <c:v>42.57</c:v>
                </c:pt>
                <c:pt idx="679">
                  <c:v>42.36</c:v>
                </c:pt>
                <c:pt idx="680">
                  <c:v>49.95</c:v>
                </c:pt>
                <c:pt idx="681">
                  <c:v>43.89</c:v>
                </c:pt>
                <c:pt idx="682">
                  <c:v>43.89</c:v>
                </c:pt>
                <c:pt idx="683">
                  <c:v>43.89</c:v>
                </c:pt>
                <c:pt idx="684">
                  <c:v>55.4</c:v>
                </c:pt>
                <c:pt idx="685">
                  <c:v>54.13</c:v>
                </c:pt>
                <c:pt idx="686">
                  <c:v>53.31</c:v>
                </c:pt>
                <c:pt idx="687">
                  <c:v>50.97</c:v>
                </c:pt>
                <c:pt idx="688">
                  <c:v>57.69</c:v>
                </c:pt>
                <c:pt idx="689">
                  <c:v>57.69</c:v>
                </c:pt>
                <c:pt idx="690">
                  <c:v>57.69</c:v>
                </c:pt>
                <c:pt idx="691">
                  <c:v>45.47</c:v>
                </c:pt>
                <c:pt idx="692">
                  <c:v>44.1</c:v>
                </c:pt>
                <c:pt idx="693">
                  <c:v>42.21</c:v>
                </c:pt>
                <c:pt idx="694">
                  <c:v>39.92</c:v>
                </c:pt>
                <c:pt idx="695">
                  <c:v>39.51</c:v>
                </c:pt>
                <c:pt idx="696">
                  <c:v>39.51</c:v>
                </c:pt>
                <c:pt idx="697">
                  <c:v>39.51</c:v>
                </c:pt>
                <c:pt idx="698">
                  <c:v>37.880000000000003</c:v>
                </c:pt>
                <c:pt idx="699">
                  <c:v>39.72</c:v>
                </c:pt>
                <c:pt idx="700">
                  <c:v>39.46</c:v>
                </c:pt>
                <c:pt idx="701">
                  <c:v>42.36</c:v>
                </c:pt>
                <c:pt idx="702">
                  <c:v>36.049999999999997</c:v>
                </c:pt>
                <c:pt idx="703">
                  <c:v>36.049999999999997</c:v>
                </c:pt>
                <c:pt idx="704">
                  <c:v>36.049999999999997</c:v>
                </c:pt>
                <c:pt idx="705">
                  <c:v>42.21</c:v>
                </c:pt>
                <c:pt idx="706">
                  <c:v>45.42</c:v>
                </c:pt>
                <c:pt idx="707">
                  <c:v>52.19</c:v>
                </c:pt>
                <c:pt idx="708">
                  <c:v>62.38</c:v>
                </c:pt>
                <c:pt idx="709">
                  <c:v>77.7</c:v>
                </c:pt>
                <c:pt idx="710">
                  <c:v>77.7</c:v>
                </c:pt>
                <c:pt idx="711">
                  <c:v>77.7</c:v>
                </c:pt>
                <c:pt idx="712">
                  <c:v>70.17</c:v>
                </c:pt>
                <c:pt idx="713">
                  <c:v>95.27</c:v>
                </c:pt>
                <c:pt idx="714">
                  <c:v>107.64</c:v>
                </c:pt>
                <c:pt idx="715">
                  <c:v>109.78</c:v>
                </c:pt>
                <c:pt idx="716">
                  <c:v>126.43</c:v>
                </c:pt>
                <c:pt idx="717">
                  <c:v>126.43</c:v>
                </c:pt>
                <c:pt idx="718">
                  <c:v>126.43</c:v>
                </c:pt>
                <c:pt idx="719">
                  <c:v>171.04</c:v>
                </c:pt>
                <c:pt idx="720">
                  <c:v>160.96</c:v>
                </c:pt>
                <c:pt idx="721">
                  <c:v>171.95</c:v>
                </c:pt>
                <c:pt idx="722">
                  <c:v>203.57</c:v>
                </c:pt>
                <c:pt idx="723">
                  <c:v>171.6</c:v>
                </c:pt>
                <c:pt idx="724">
                  <c:v>171.6</c:v>
                </c:pt>
                <c:pt idx="725">
                  <c:v>171.6</c:v>
                </c:pt>
                <c:pt idx="726">
                  <c:v>211.72</c:v>
                </c:pt>
                <c:pt idx="727">
                  <c:v>224.3</c:v>
                </c:pt>
                <c:pt idx="728">
                  <c:v>226.28</c:v>
                </c:pt>
                <c:pt idx="729">
                  <c:v>211.98</c:v>
                </c:pt>
                <c:pt idx="730">
                  <c:v>211.98</c:v>
                </c:pt>
                <c:pt idx="731">
                  <c:v>211.98</c:v>
                </c:pt>
                <c:pt idx="732">
                  <c:v>211.98</c:v>
                </c:pt>
                <c:pt idx="733">
                  <c:v>208.16</c:v>
                </c:pt>
                <c:pt idx="734">
                  <c:v>192.47</c:v>
                </c:pt>
                <c:pt idx="735">
                  <c:v>180.1</c:v>
                </c:pt>
                <c:pt idx="736">
                  <c:v>162.22999999999999</c:v>
                </c:pt>
                <c:pt idx="737">
                  <c:v>162.22999999999999</c:v>
                </c:pt>
                <c:pt idx="738">
                  <c:v>162.22999999999999</c:v>
                </c:pt>
                <c:pt idx="739">
                  <c:v>162.22999999999999</c:v>
                </c:pt>
                <c:pt idx="740">
                  <c:v>115.23</c:v>
                </c:pt>
                <c:pt idx="741">
                  <c:v>90.94</c:v>
                </c:pt>
                <c:pt idx="742">
                  <c:v>88.24</c:v>
                </c:pt>
                <c:pt idx="743">
                  <c:v>75.87</c:v>
                </c:pt>
                <c:pt idx="744">
                  <c:v>75.87</c:v>
                </c:pt>
                <c:pt idx="745">
                  <c:v>75.87</c:v>
                </c:pt>
                <c:pt idx="746">
                  <c:v>75.87</c:v>
                </c:pt>
                <c:pt idx="747">
                  <c:v>52.75</c:v>
                </c:pt>
                <c:pt idx="748">
                  <c:v>57.69</c:v>
                </c:pt>
                <c:pt idx="749">
                  <c:v>38.9</c:v>
                </c:pt>
                <c:pt idx="750">
                  <c:v>35.39</c:v>
                </c:pt>
                <c:pt idx="751">
                  <c:v>35.39</c:v>
                </c:pt>
                <c:pt idx="752">
                  <c:v>35.39</c:v>
                </c:pt>
                <c:pt idx="753">
                  <c:v>35.39</c:v>
                </c:pt>
                <c:pt idx="754">
                  <c:v>21.84</c:v>
                </c:pt>
                <c:pt idx="755">
                  <c:v>18.53</c:v>
                </c:pt>
                <c:pt idx="756">
                  <c:v>15.33</c:v>
                </c:pt>
                <c:pt idx="757">
                  <c:v>14.1</c:v>
                </c:pt>
                <c:pt idx="758">
                  <c:v>14.1</c:v>
                </c:pt>
                <c:pt idx="759">
                  <c:v>14.1</c:v>
                </c:pt>
                <c:pt idx="760">
                  <c:v>14.1</c:v>
                </c:pt>
                <c:pt idx="761">
                  <c:v>8.61</c:v>
                </c:pt>
                <c:pt idx="762">
                  <c:v>11.2</c:v>
                </c:pt>
                <c:pt idx="763">
                  <c:v>9.93</c:v>
                </c:pt>
                <c:pt idx="764">
                  <c:v>7.03</c:v>
                </c:pt>
                <c:pt idx="765">
                  <c:v>7.03</c:v>
                </c:pt>
                <c:pt idx="766">
                  <c:v>7.03</c:v>
                </c:pt>
                <c:pt idx="767">
                  <c:v>7.03</c:v>
                </c:pt>
                <c:pt idx="768">
                  <c:v>6.77</c:v>
                </c:pt>
                <c:pt idx="769">
                  <c:v>3.92</c:v>
                </c:pt>
                <c:pt idx="770">
                  <c:v>4.58</c:v>
                </c:pt>
                <c:pt idx="771">
                  <c:v>5.6</c:v>
                </c:pt>
                <c:pt idx="772">
                  <c:v>5.6</c:v>
                </c:pt>
                <c:pt idx="773">
                  <c:v>5.6</c:v>
                </c:pt>
                <c:pt idx="774">
                  <c:v>5.6</c:v>
                </c:pt>
                <c:pt idx="775">
                  <c:v>6.36</c:v>
                </c:pt>
                <c:pt idx="776">
                  <c:v>5.8</c:v>
                </c:pt>
                <c:pt idx="777">
                  <c:v>5.8</c:v>
                </c:pt>
                <c:pt idx="778">
                  <c:v>4.68</c:v>
                </c:pt>
                <c:pt idx="779">
                  <c:v>4.74</c:v>
                </c:pt>
                <c:pt idx="780">
                  <c:v>4.74</c:v>
                </c:pt>
                <c:pt idx="781">
                  <c:v>4.68</c:v>
                </c:pt>
                <c:pt idx="782">
                  <c:v>2.75</c:v>
                </c:pt>
                <c:pt idx="783">
                  <c:v>3</c:v>
                </c:pt>
                <c:pt idx="784">
                  <c:v>2.75</c:v>
                </c:pt>
                <c:pt idx="785">
                  <c:v>2.5499999999999998</c:v>
                </c:pt>
                <c:pt idx="786">
                  <c:v>2.5499999999999998</c:v>
                </c:pt>
                <c:pt idx="787">
                  <c:v>2.5499999999999998</c:v>
                </c:pt>
                <c:pt idx="788">
                  <c:v>2.5499999999999998</c:v>
                </c:pt>
                <c:pt idx="789">
                  <c:v>1.99</c:v>
                </c:pt>
                <c:pt idx="790">
                  <c:v>0.76</c:v>
                </c:pt>
                <c:pt idx="791">
                  <c:v>0</c:v>
                </c:pt>
                <c:pt idx="792">
                  <c:v>-0.1</c:v>
                </c:pt>
                <c:pt idx="793">
                  <c:v>-0.1</c:v>
                </c:pt>
                <c:pt idx="794">
                  <c:v>-0.1</c:v>
                </c:pt>
                <c:pt idx="795">
                  <c:v>-0.1</c:v>
                </c:pt>
                <c:pt idx="796">
                  <c:v>4.38</c:v>
                </c:pt>
                <c:pt idx="797">
                  <c:v>4.4800000000000004</c:v>
                </c:pt>
                <c:pt idx="798">
                  <c:v>4.18</c:v>
                </c:pt>
                <c:pt idx="799">
                  <c:v>3.92</c:v>
                </c:pt>
                <c:pt idx="800">
                  <c:v>3.92</c:v>
                </c:pt>
                <c:pt idx="801">
                  <c:v>3.92</c:v>
                </c:pt>
                <c:pt idx="802">
                  <c:v>3.92</c:v>
                </c:pt>
                <c:pt idx="803">
                  <c:v>0.1</c:v>
                </c:pt>
                <c:pt idx="804">
                  <c:v>0.61</c:v>
                </c:pt>
                <c:pt idx="805">
                  <c:v>1.53</c:v>
                </c:pt>
                <c:pt idx="806">
                  <c:v>2.29</c:v>
                </c:pt>
                <c:pt idx="807">
                  <c:v>2.29</c:v>
                </c:pt>
                <c:pt idx="808">
                  <c:v>2.29</c:v>
                </c:pt>
                <c:pt idx="809">
                  <c:v>2.29</c:v>
                </c:pt>
                <c:pt idx="810">
                  <c:v>2.9</c:v>
                </c:pt>
                <c:pt idx="811">
                  <c:v>3</c:v>
                </c:pt>
                <c:pt idx="812">
                  <c:v>3.21</c:v>
                </c:pt>
                <c:pt idx="813">
                  <c:v>3.16</c:v>
                </c:pt>
                <c:pt idx="814">
                  <c:v>3.16</c:v>
                </c:pt>
                <c:pt idx="815">
                  <c:v>3.16</c:v>
                </c:pt>
                <c:pt idx="816">
                  <c:v>3.16</c:v>
                </c:pt>
                <c:pt idx="817">
                  <c:v>3.36</c:v>
                </c:pt>
                <c:pt idx="818">
                  <c:v>3.46</c:v>
                </c:pt>
                <c:pt idx="819">
                  <c:v>2.85</c:v>
                </c:pt>
                <c:pt idx="820">
                  <c:v>5.09</c:v>
                </c:pt>
                <c:pt idx="821">
                  <c:v>5.09</c:v>
                </c:pt>
                <c:pt idx="822">
                  <c:v>5.09</c:v>
                </c:pt>
                <c:pt idx="823">
                  <c:v>5.09</c:v>
                </c:pt>
                <c:pt idx="824">
                  <c:v>4.8899999999999997</c:v>
                </c:pt>
                <c:pt idx="825">
                  <c:v>5.3</c:v>
                </c:pt>
                <c:pt idx="826">
                  <c:v>6.31</c:v>
                </c:pt>
                <c:pt idx="827">
                  <c:v>4.68</c:v>
                </c:pt>
                <c:pt idx="828">
                  <c:v>5.86</c:v>
                </c:pt>
                <c:pt idx="829">
                  <c:v>5.86</c:v>
                </c:pt>
                <c:pt idx="830">
                  <c:v>5.86</c:v>
                </c:pt>
                <c:pt idx="831">
                  <c:v>7.49</c:v>
                </c:pt>
                <c:pt idx="832">
                  <c:v>7.54</c:v>
                </c:pt>
                <c:pt idx="833">
                  <c:v>8.15</c:v>
                </c:pt>
                <c:pt idx="834">
                  <c:v>7.08</c:v>
                </c:pt>
                <c:pt idx="835">
                  <c:v>5.91</c:v>
                </c:pt>
                <c:pt idx="836">
                  <c:v>5.91</c:v>
                </c:pt>
                <c:pt idx="837">
                  <c:v>5.91</c:v>
                </c:pt>
                <c:pt idx="838">
                  <c:v>2.75</c:v>
                </c:pt>
                <c:pt idx="839">
                  <c:v>8.25</c:v>
                </c:pt>
                <c:pt idx="840">
                  <c:v>8.91</c:v>
                </c:pt>
                <c:pt idx="841">
                  <c:v>10.9</c:v>
                </c:pt>
                <c:pt idx="842">
                  <c:v>10.9</c:v>
                </c:pt>
                <c:pt idx="843">
                  <c:v>10.9</c:v>
                </c:pt>
                <c:pt idx="844">
                  <c:v>10.9</c:v>
                </c:pt>
                <c:pt idx="845">
                  <c:v>16.91</c:v>
                </c:pt>
                <c:pt idx="846">
                  <c:v>12.73</c:v>
                </c:pt>
                <c:pt idx="847">
                  <c:v>12.68</c:v>
                </c:pt>
                <c:pt idx="848">
                  <c:v>12.93</c:v>
                </c:pt>
                <c:pt idx="849">
                  <c:v>12.93</c:v>
                </c:pt>
                <c:pt idx="850">
                  <c:v>12.93</c:v>
                </c:pt>
                <c:pt idx="851">
                  <c:v>12.93</c:v>
                </c:pt>
                <c:pt idx="852">
                  <c:v>6.92</c:v>
                </c:pt>
                <c:pt idx="853">
                  <c:v>13.8</c:v>
                </c:pt>
                <c:pt idx="854">
                  <c:v>14.31</c:v>
                </c:pt>
                <c:pt idx="855">
                  <c:v>12.12</c:v>
                </c:pt>
                <c:pt idx="856">
                  <c:v>12.12</c:v>
                </c:pt>
                <c:pt idx="857">
                  <c:v>12.12</c:v>
                </c:pt>
                <c:pt idx="858">
                  <c:v>12.12</c:v>
                </c:pt>
                <c:pt idx="859">
                  <c:v>21.95</c:v>
                </c:pt>
                <c:pt idx="860">
                  <c:v>16.14</c:v>
                </c:pt>
                <c:pt idx="861">
                  <c:v>17.11</c:v>
                </c:pt>
                <c:pt idx="862">
                  <c:v>17.11</c:v>
                </c:pt>
                <c:pt idx="863">
                  <c:v>17.11</c:v>
                </c:pt>
                <c:pt idx="864">
                  <c:v>17.11</c:v>
                </c:pt>
                <c:pt idx="865">
                  <c:v>17.11</c:v>
                </c:pt>
                <c:pt idx="866">
                  <c:v>20.98</c:v>
                </c:pt>
                <c:pt idx="867">
                  <c:v>20.98</c:v>
                </c:pt>
                <c:pt idx="868">
                  <c:v>20.47</c:v>
                </c:pt>
                <c:pt idx="869">
                  <c:v>23.52</c:v>
                </c:pt>
                <c:pt idx="870">
                  <c:v>23.52</c:v>
                </c:pt>
                <c:pt idx="871">
                  <c:v>23.52</c:v>
                </c:pt>
                <c:pt idx="872">
                  <c:v>23.52</c:v>
                </c:pt>
                <c:pt idx="873">
                  <c:v>16.7</c:v>
                </c:pt>
                <c:pt idx="874">
                  <c:v>17.36</c:v>
                </c:pt>
                <c:pt idx="875">
                  <c:v>19.04</c:v>
                </c:pt>
                <c:pt idx="876">
                  <c:v>19.5</c:v>
                </c:pt>
                <c:pt idx="877">
                  <c:v>21.79</c:v>
                </c:pt>
                <c:pt idx="878">
                  <c:v>21.79</c:v>
                </c:pt>
                <c:pt idx="879">
                  <c:v>21.79</c:v>
                </c:pt>
                <c:pt idx="880">
                  <c:v>22.3</c:v>
                </c:pt>
                <c:pt idx="881">
                  <c:v>21.95</c:v>
                </c:pt>
                <c:pt idx="882">
                  <c:v>21.44</c:v>
                </c:pt>
                <c:pt idx="883">
                  <c:v>22.3</c:v>
                </c:pt>
                <c:pt idx="884">
                  <c:v>20.010000000000002</c:v>
                </c:pt>
                <c:pt idx="885">
                  <c:v>20.010000000000002</c:v>
                </c:pt>
                <c:pt idx="886">
                  <c:v>20.010000000000002</c:v>
                </c:pt>
                <c:pt idx="887">
                  <c:v>12.63</c:v>
                </c:pt>
                <c:pt idx="888">
                  <c:v>8.76</c:v>
                </c:pt>
                <c:pt idx="889">
                  <c:v>25.82</c:v>
                </c:pt>
                <c:pt idx="890">
                  <c:v>25.26</c:v>
                </c:pt>
                <c:pt idx="891">
                  <c:v>25.26</c:v>
                </c:pt>
                <c:pt idx="892">
                  <c:v>25.26</c:v>
                </c:pt>
                <c:pt idx="893">
                  <c:v>25.26</c:v>
                </c:pt>
                <c:pt idx="894">
                  <c:v>25.26</c:v>
                </c:pt>
                <c:pt idx="895">
                  <c:v>25.26</c:v>
                </c:pt>
                <c:pt idx="896">
                  <c:v>24.24</c:v>
                </c:pt>
                <c:pt idx="897">
                  <c:v>25.71</c:v>
                </c:pt>
                <c:pt idx="898">
                  <c:v>25.71</c:v>
                </c:pt>
                <c:pt idx="899">
                  <c:v>25.71</c:v>
                </c:pt>
                <c:pt idx="900">
                  <c:v>25.71</c:v>
                </c:pt>
                <c:pt idx="901">
                  <c:v>41.09</c:v>
                </c:pt>
                <c:pt idx="902">
                  <c:v>45.98</c:v>
                </c:pt>
                <c:pt idx="903">
                  <c:v>29.94</c:v>
                </c:pt>
                <c:pt idx="904">
                  <c:v>29.28</c:v>
                </c:pt>
                <c:pt idx="905">
                  <c:v>29.28</c:v>
                </c:pt>
                <c:pt idx="906">
                  <c:v>29.28</c:v>
                </c:pt>
                <c:pt idx="907">
                  <c:v>29.28</c:v>
                </c:pt>
                <c:pt idx="908">
                  <c:v>27.75</c:v>
                </c:pt>
                <c:pt idx="909">
                  <c:v>27.9</c:v>
                </c:pt>
                <c:pt idx="910">
                  <c:v>28.16</c:v>
                </c:pt>
                <c:pt idx="911">
                  <c:v>26.17</c:v>
                </c:pt>
                <c:pt idx="912">
                  <c:v>26.17</c:v>
                </c:pt>
                <c:pt idx="913">
                  <c:v>26.17</c:v>
                </c:pt>
                <c:pt idx="914">
                  <c:v>26.17</c:v>
                </c:pt>
                <c:pt idx="915">
                  <c:v>29.23</c:v>
                </c:pt>
                <c:pt idx="916">
                  <c:v>28.82</c:v>
                </c:pt>
                <c:pt idx="917">
                  <c:v>28.41</c:v>
                </c:pt>
                <c:pt idx="918">
                  <c:v>29.94</c:v>
                </c:pt>
                <c:pt idx="919">
                  <c:v>29.94</c:v>
                </c:pt>
                <c:pt idx="920">
                  <c:v>29.94</c:v>
                </c:pt>
                <c:pt idx="921">
                  <c:v>29.94</c:v>
                </c:pt>
                <c:pt idx="922">
                  <c:v>26.53</c:v>
                </c:pt>
                <c:pt idx="923">
                  <c:v>25.97</c:v>
                </c:pt>
                <c:pt idx="924">
                  <c:v>26.53</c:v>
                </c:pt>
                <c:pt idx="925">
                  <c:v>27.09</c:v>
                </c:pt>
                <c:pt idx="926">
                  <c:v>27.09</c:v>
                </c:pt>
                <c:pt idx="927">
                  <c:v>27.09</c:v>
                </c:pt>
                <c:pt idx="928">
                  <c:v>27.09</c:v>
                </c:pt>
                <c:pt idx="929">
                  <c:v>24.34</c:v>
                </c:pt>
                <c:pt idx="930">
                  <c:v>24.24</c:v>
                </c:pt>
                <c:pt idx="931">
                  <c:v>20.11</c:v>
                </c:pt>
                <c:pt idx="932">
                  <c:v>21.13</c:v>
                </c:pt>
                <c:pt idx="933">
                  <c:v>21.13</c:v>
                </c:pt>
                <c:pt idx="934">
                  <c:v>21.13</c:v>
                </c:pt>
                <c:pt idx="935">
                  <c:v>21.13</c:v>
                </c:pt>
                <c:pt idx="936">
                  <c:v>10.39</c:v>
                </c:pt>
                <c:pt idx="937">
                  <c:v>19.91</c:v>
                </c:pt>
                <c:pt idx="938">
                  <c:v>19.149999999999999</c:v>
                </c:pt>
                <c:pt idx="939">
                  <c:v>19.45</c:v>
                </c:pt>
                <c:pt idx="940">
                  <c:v>19.45</c:v>
                </c:pt>
                <c:pt idx="941">
                  <c:v>19.45</c:v>
                </c:pt>
                <c:pt idx="942">
                  <c:v>19.45</c:v>
                </c:pt>
                <c:pt idx="943">
                  <c:v>29.84</c:v>
                </c:pt>
                <c:pt idx="944">
                  <c:v>19.760000000000002</c:v>
                </c:pt>
                <c:pt idx="945">
                  <c:v>23.02</c:v>
                </c:pt>
                <c:pt idx="946">
                  <c:v>20.47</c:v>
                </c:pt>
                <c:pt idx="947">
                  <c:v>20.47</c:v>
                </c:pt>
                <c:pt idx="948">
                  <c:v>20.47</c:v>
                </c:pt>
                <c:pt idx="949">
                  <c:v>20.47</c:v>
                </c:pt>
                <c:pt idx="950">
                  <c:v>20.010000000000002</c:v>
                </c:pt>
                <c:pt idx="951">
                  <c:v>20.010000000000002</c:v>
                </c:pt>
                <c:pt idx="952">
                  <c:v>20.83</c:v>
                </c:pt>
                <c:pt idx="953">
                  <c:v>21.34</c:v>
                </c:pt>
                <c:pt idx="954">
                  <c:v>21.34</c:v>
                </c:pt>
                <c:pt idx="955">
                  <c:v>21.34</c:v>
                </c:pt>
                <c:pt idx="956">
                  <c:v>21.34</c:v>
                </c:pt>
                <c:pt idx="957">
                  <c:v>18.89</c:v>
                </c:pt>
                <c:pt idx="958">
                  <c:v>18.079999999999998</c:v>
                </c:pt>
                <c:pt idx="959">
                  <c:v>17.16</c:v>
                </c:pt>
                <c:pt idx="960">
                  <c:v>15.43</c:v>
                </c:pt>
                <c:pt idx="961">
                  <c:v>15.43</c:v>
                </c:pt>
                <c:pt idx="962">
                  <c:v>15.43</c:v>
                </c:pt>
                <c:pt idx="963">
                  <c:v>15.43</c:v>
                </c:pt>
                <c:pt idx="964">
                  <c:v>15.17</c:v>
                </c:pt>
                <c:pt idx="965">
                  <c:v>14.51</c:v>
                </c:pt>
                <c:pt idx="966">
                  <c:v>13.65</c:v>
                </c:pt>
                <c:pt idx="967">
                  <c:v>12.88</c:v>
                </c:pt>
                <c:pt idx="968">
                  <c:v>12.88</c:v>
                </c:pt>
                <c:pt idx="969">
                  <c:v>12.88</c:v>
                </c:pt>
                <c:pt idx="970">
                  <c:v>12.88</c:v>
                </c:pt>
                <c:pt idx="971">
                  <c:v>11.25</c:v>
                </c:pt>
                <c:pt idx="972">
                  <c:v>11.46</c:v>
                </c:pt>
                <c:pt idx="973">
                  <c:v>10.59</c:v>
                </c:pt>
                <c:pt idx="974">
                  <c:v>10.34</c:v>
                </c:pt>
                <c:pt idx="975">
                  <c:v>10.34</c:v>
                </c:pt>
                <c:pt idx="976">
                  <c:v>10.34</c:v>
                </c:pt>
                <c:pt idx="977">
                  <c:v>10.34</c:v>
                </c:pt>
                <c:pt idx="978">
                  <c:v>9.06</c:v>
                </c:pt>
                <c:pt idx="979">
                  <c:v>8.81</c:v>
                </c:pt>
                <c:pt idx="980">
                  <c:v>8.5</c:v>
                </c:pt>
                <c:pt idx="981">
                  <c:v>8.86</c:v>
                </c:pt>
                <c:pt idx="982">
                  <c:v>8.86</c:v>
                </c:pt>
                <c:pt idx="983">
                  <c:v>8.86</c:v>
                </c:pt>
                <c:pt idx="984">
                  <c:v>8.86</c:v>
                </c:pt>
                <c:pt idx="985">
                  <c:v>4.4800000000000004</c:v>
                </c:pt>
                <c:pt idx="986">
                  <c:v>7.69</c:v>
                </c:pt>
                <c:pt idx="987">
                  <c:v>7.94</c:v>
                </c:pt>
                <c:pt idx="988">
                  <c:v>7.43</c:v>
                </c:pt>
                <c:pt idx="989">
                  <c:v>7.43</c:v>
                </c:pt>
                <c:pt idx="990">
                  <c:v>7.43</c:v>
                </c:pt>
                <c:pt idx="991">
                  <c:v>7.43</c:v>
                </c:pt>
                <c:pt idx="992">
                  <c:v>10.54</c:v>
                </c:pt>
                <c:pt idx="993">
                  <c:v>5.6</c:v>
                </c:pt>
                <c:pt idx="994">
                  <c:v>7.64</c:v>
                </c:pt>
                <c:pt idx="995">
                  <c:v>6.47</c:v>
                </c:pt>
                <c:pt idx="996">
                  <c:v>6.47</c:v>
                </c:pt>
                <c:pt idx="997">
                  <c:v>6.47</c:v>
                </c:pt>
                <c:pt idx="998">
                  <c:v>6.47</c:v>
                </c:pt>
                <c:pt idx="999">
                  <c:v>3.41</c:v>
                </c:pt>
                <c:pt idx="1000">
                  <c:v>10.39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63D7-423E-8E18-9CB8EB2D8AA0}"/>
            </c:ext>
          </c:extLst>
        </c:ser>
        <c:ser>
          <c:idx val="28"/>
          <c:order val="28"/>
          <c:tx>
            <c:strRef>
              <c:f>COVID_practice_2a!$AD$1</c:f>
              <c:strCache>
                <c:ptCount val="1"/>
                <c:pt idx="0">
                  <c:v>NV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COVID_practice_2a!$AD$2:$AD$1002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0.03</c:v>
                </c:pt>
                <c:pt idx="50">
                  <c:v>0.03</c:v>
                </c:pt>
                <c:pt idx="51">
                  <c:v>0.03</c:v>
                </c:pt>
                <c:pt idx="52">
                  <c:v>0.03</c:v>
                </c:pt>
                <c:pt idx="53">
                  <c:v>0.03</c:v>
                </c:pt>
                <c:pt idx="54">
                  <c:v>0.16</c:v>
                </c:pt>
                <c:pt idx="55">
                  <c:v>0.22</c:v>
                </c:pt>
                <c:pt idx="56">
                  <c:v>0.26</c:v>
                </c:pt>
                <c:pt idx="57">
                  <c:v>0.38</c:v>
                </c:pt>
                <c:pt idx="58">
                  <c:v>0.45</c:v>
                </c:pt>
                <c:pt idx="59">
                  <c:v>0.64</c:v>
                </c:pt>
                <c:pt idx="60">
                  <c:v>0.77</c:v>
                </c:pt>
                <c:pt idx="61">
                  <c:v>0.89</c:v>
                </c:pt>
                <c:pt idx="62">
                  <c:v>0.99</c:v>
                </c:pt>
                <c:pt idx="63">
                  <c:v>1.1499999999999999</c:v>
                </c:pt>
                <c:pt idx="64">
                  <c:v>1.98</c:v>
                </c:pt>
                <c:pt idx="65">
                  <c:v>2.33</c:v>
                </c:pt>
                <c:pt idx="66">
                  <c:v>2.65</c:v>
                </c:pt>
                <c:pt idx="67">
                  <c:v>3.32</c:v>
                </c:pt>
                <c:pt idx="68">
                  <c:v>3.64</c:v>
                </c:pt>
                <c:pt idx="69">
                  <c:v>3.79</c:v>
                </c:pt>
                <c:pt idx="70">
                  <c:v>4.34</c:v>
                </c:pt>
                <c:pt idx="71">
                  <c:v>4.18</c:v>
                </c:pt>
                <c:pt idx="72">
                  <c:v>4.05</c:v>
                </c:pt>
                <c:pt idx="73">
                  <c:v>4.5599999999999996</c:v>
                </c:pt>
                <c:pt idx="74">
                  <c:v>4.1500000000000004</c:v>
                </c:pt>
                <c:pt idx="75">
                  <c:v>4.1100000000000003</c:v>
                </c:pt>
                <c:pt idx="76">
                  <c:v>4.43</c:v>
                </c:pt>
                <c:pt idx="77">
                  <c:v>4.72</c:v>
                </c:pt>
                <c:pt idx="78">
                  <c:v>4.53</c:v>
                </c:pt>
                <c:pt idx="79">
                  <c:v>4.8499999999999996</c:v>
                </c:pt>
                <c:pt idx="80">
                  <c:v>4.34</c:v>
                </c:pt>
                <c:pt idx="81">
                  <c:v>4.53</c:v>
                </c:pt>
                <c:pt idx="82">
                  <c:v>4.62</c:v>
                </c:pt>
                <c:pt idx="83">
                  <c:v>4.5599999999999996</c:v>
                </c:pt>
                <c:pt idx="84">
                  <c:v>4.05</c:v>
                </c:pt>
                <c:pt idx="85">
                  <c:v>3.92</c:v>
                </c:pt>
                <c:pt idx="86">
                  <c:v>4.2699999999999996</c:v>
                </c:pt>
                <c:pt idx="87">
                  <c:v>4.21</c:v>
                </c:pt>
                <c:pt idx="88">
                  <c:v>4.05</c:v>
                </c:pt>
                <c:pt idx="89">
                  <c:v>3.89</c:v>
                </c:pt>
                <c:pt idx="90">
                  <c:v>3.86</c:v>
                </c:pt>
                <c:pt idx="91">
                  <c:v>3.95</c:v>
                </c:pt>
                <c:pt idx="92">
                  <c:v>4.0199999999999996</c:v>
                </c:pt>
                <c:pt idx="93">
                  <c:v>3.95</c:v>
                </c:pt>
                <c:pt idx="94">
                  <c:v>4.1500000000000004</c:v>
                </c:pt>
                <c:pt idx="95">
                  <c:v>3.95</c:v>
                </c:pt>
                <c:pt idx="96">
                  <c:v>3.89</c:v>
                </c:pt>
                <c:pt idx="97">
                  <c:v>3.99</c:v>
                </c:pt>
                <c:pt idx="98">
                  <c:v>3.7</c:v>
                </c:pt>
                <c:pt idx="99">
                  <c:v>3.64</c:v>
                </c:pt>
                <c:pt idx="100">
                  <c:v>3.76</c:v>
                </c:pt>
                <c:pt idx="101">
                  <c:v>3.51</c:v>
                </c:pt>
                <c:pt idx="102">
                  <c:v>3.73</c:v>
                </c:pt>
                <c:pt idx="103">
                  <c:v>3.67</c:v>
                </c:pt>
                <c:pt idx="104">
                  <c:v>3.6</c:v>
                </c:pt>
                <c:pt idx="105">
                  <c:v>3.48</c:v>
                </c:pt>
                <c:pt idx="106">
                  <c:v>3.44</c:v>
                </c:pt>
                <c:pt idx="107">
                  <c:v>2.97</c:v>
                </c:pt>
                <c:pt idx="108">
                  <c:v>3.25</c:v>
                </c:pt>
                <c:pt idx="109">
                  <c:v>3.09</c:v>
                </c:pt>
                <c:pt idx="110">
                  <c:v>3</c:v>
                </c:pt>
                <c:pt idx="111">
                  <c:v>3.25</c:v>
                </c:pt>
                <c:pt idx="112">
                  <c:v>3.38</c:v>
                </c:pt>
                <c:pt idx="113">
                  <c:v>3.32</c:v>
                </c:pt>
                <c:pt idx="114">
                  <c:v>3.38</c:v>
                </c:pt>
                <c:pt idx="115">
                  <c:v>2.87</c:v>
                </c:pt>
                <c:pt idx="116">
                  <c:v>3.48</c:v>
                </c:pt>
                <c:pt idx="117">
                  <c:v>3.44</c:v>
                </c:pt>
                <c:pt idx="118">
                  <c:v>3.28</c:v>
                </c:pt>
                <c:pt idx="119">
                  <c:v>3.54</c:v>
                </c:pt>
                <c:pt idx="120">
                  <c:v>3.51</c:v>
                </c:pt>
                <c:pt idx="121">
                  <c:v>3.51</c:v>
                </c:pt>
                <c:pt idx="122">
                  <c:v>4.6900000000000004</c:v>
                </c:pt>
                <c:pt idx="123">
                  <c:v>4.1500000000000004</c:v>
                </c:pt>
                <c:pt idx="124">
                  <c:v>4.4000000000000004</c:v>
                </c:pt>
                <c:pt idx="125">
                  <c:v>4.34</c:v>
                </c:pt>
                <c:pt idx="126">
                  <c:v>4.24</c:v>
                </c:pt>
                <c:pt idx="127">
                  <c:v>4.34</c:v>
                </c:pt>
                <c:pt idx="128">
                  <c:v>4.3</c:v>
                </c:pt>
                <c:pt idx="129">
                  <c:v>3.64</c:v>
                </c:pt>
                <c:pt idx="130">
                  <c:v>3.73</c:v>
                </c:pt>
                <c:pt idx="131">
                  <c:v>3.64</c:v>
                </c:pt>
                <c:pt idx="132">
                  <c:v>3.76</c:v>
                </c:pt>
                <c:pt idx="133">
                  <c:v>3.79</c:v>
                </c:pt>
                <c:pt idx="134">
                  <c:v>3.92</c:v>
                </c:pt>
                <c:pt idx="135">
                  <c:v>4.24</c:v>
                </c:pt>
                <c:pt idx="136">
                  <c:v>4.37</c:v>
                </c:pt>
                <c:pt idx="137">
                  <c:v>4.72</c:v>
                </c:pt>
                <c:pt idx="138">
                  <c:v>5.07</c:v>
                </c:pt>
                <c:pt idx="139">
                  <c:v>5.45</c:v>
                </c:pt>
                <c:pt idx="140">
                  <c:v>5.52</c:v>
                </c:pt>
                <c:pt idx="141">
                  <c:v>6.03</c:v>
                </c:pt>
                <c:pt idx="142">
                  <c:v>6.35</c:v>
                </c:pt>
                <c:pt idx="143">
                  <c:v>6.82</c:v>
                </c:pt>
                <c:pt idx="144">
                  <c:v>6.92</c:v>
                </c:pt>
                <c:pt idx="145">
                  <c:v>6.79</c:v>
                </c:pt>
                <c:pt idx="146">
                  <c:v>7.4</c:v>
                </c:pt>
                <c:pt idx="147">
                  <c:v>7.72</c:v>
                </c:pt>
                <c:pt idx="148">
                  <c:v>7.62</c:v>
                </c:pt>
                <c:pt idx="149">
                  <c:v>8.35</c:v>
                </c:pt>
                <c:pt idx="150">
                  <c:v>9.98</c:v>
                </c:pt>
                <c:pt idx="151">
                  <c:v>10.3</c:v>
                </c:pt>
                <c:pt idx="152">
                  <c:v>11.22</c:v>
                </c:pt>
                <c:pt idx="153">
                  <c:v>11.7</c:v>
                </c:pt>
                <c:pt idx="154">
                  <c:v>12.44</c:v>
                </c:pt>
                <c:pt idx="155">
                  <c:v>13.62</c:v>
                </c:pt>
                <c:pt idx="156">
                  <c:v>13.46</c:v>
                </c:pt>
                <c:pt idx="157">
                  <c:v>15.56</c:v>
                </c:pt>
                <c:pt idx="158">
                  <c:v>18.05</c:v>
                </c:pt>
                <c:pt idx="159">
                  <c:v>19.87</c:v>
                </c:pt>
                <c:pt idx="160">
                  <c:v>20.28</c:v>
                </c:pt>
                <c:pt idx="161">
                  <c:v>21.56</c:v>
                </c:pt>
                <c:pt idx="162">
                  <c:v>22.22</c:v>
                </c:pt>
                <c:pt idx="163">
                  <c:v>24.94</c:v>
                </c:pt>
                <c:pt idx="164">
                  <c:v>23.79</c:v>
                </c:pt>
                <c:pt idx="165">
                  <c:v>23.88</c:v>
                </c:pt>
                <c:pt idx="166">
                  <c:v>22.8</c:v>
                </c:pt>
                <c:pt idx="167">
                  <c:v>24.3</c:v>
                </c:pt>
                <c:pt idx="168">
                  <c:v>23.95</c:v>
                </c:pt>
                <c:pt idx="169">
                  <c:v>23.56</c:v>
                </c:pt>
                <c:pt idx="170">
                  <c:v>23.66</c:v>
                </c:pt>
                <c:pt idx="171">
                  <c:v>23.02</c:v>
                </c:pt>
                <c:pt idx="172">
                  <c:v>23.88</c:v>
                </c:pt>
                <c:pt idx="173">
                  <c:v>25.54</c:v>
                </c:pt>
                <c:pt idx="174">
                  <c:v>26.47</c:v>
                </c:pt>
                <c:pt idx="175">
                  <c:v>27.71</c:v>
                </c:pt>
                <c:pt idx="176">
                  <c:v>31.79</c:v>
                </c:pt>
                <c:pt idx="177">
                  <c:v>33.51</c:v>
                </c:pt>
                <c:pt idx="178">
                  <c:v>35.65</c:v>
                </c:pt>
                <c:pt idx="179">
                  <c:v>36.799999999999997</c:v>
                </c:pt>
                <c:pt idx="180">
                  <c:v>37.24</c:v>
                </c:pt>
                <c:pt idx="181">
                  <c:v>36</c:v>
                </c:pt>
                <c:pt idx="182">
                  <c:v>37.369999999999997</c:v>
                </c:pt>
                <c:pt idx="183">
                  <c:v>36.51</c:v>
                </c:pt>
                <c:pt idx="184">
                  <c:v>30.23</c:v>
                </c:pt>
                <c:pt idx="185">
                  <c:v>33.450000000000003</c:v>
                </c:pt>
                <c:pt idx="186">
                  <c:v>32.270000000000003</c:v>
                </c:pt>
                <c:pt idx="187">
                  <c:v>32.46</c:v>
                </c:pt>
                <c:pt idx="188">
                  <c:v>33.74</c:v>
                </c:pt>
                <c:pt idx="189">
                  <c:v>32.520000000000003</c:v>
                </c:pt>
                <c:pt idx="190">
                  <c:v>32.01</c:v>
                </c:pt>
                <c:pt idx="191">
                  <c:v>37.21</c:v>
                </c:pt>
                <c:pt idx="192">
                  <c:v>33.1</c:v>
                </c:pt>
                <c:pt idx="193">
                  <c:v>33.54</c:v>
                </c:pt>
                <c:pt idx="194">
                  <c:v>33.54</c:v>
                </c:pt>
                <c:pt idx="195">
                  <c:v>33.1</c:v>
                </c:pt>
                <c:pt idx="196">
                  <c:v>32.08</c:v>
                </c:pt>
                <c:pt idx="197">
                  <c:v>30.74</c:v>
                </c:pt>
                <c:pt idx="198">
                  <c:v>29.34</c:v>
                </c:pt>
                <c:pt idx="199">
                  <c:v>28.86</c:v>
                </c:pt>
                <c:pt idx="200">
                  <c:v>27.39</c:v>
                </c:pt>
                <c:pt idx="201">
                  <c:v>26.31</c:v>
                </c:pt>
                <c:pt idx="202">
                  <c:v>24.23</c:v>
                </c:pt>
                <c:pt idx="203">
                  <c:v>23.69</c:v>
                </c:pt>
                <c:pt idx="204">
                  <c:v>22.48</c:v>
                </c:pt>
                <c:pt idx="205">
                  <c:v>23.66</c:v>
                </c:pt>
                <c:pt idx="206">
                  <c:v>23.53</c:v>
                </c:pt>
                <c:pt idx="207">
                  <c:v>23.02</c:v>
                </c:pt>
                <c:pt idx="208">
                  <c:v>22.64</c:v>
                </c:pt>
                <c:pt idx="209">
                  <c:v>23.25</c:v>
                </c:pt>
                <c:pt idx="210">
                  <c:v>22.67</c:v>
                </c:pt>
                <c:pt idx="211">
                  <c:v>22.51</c:v>
                </c:pt>
                <c:pt idx="212">
                  <c:v>21.59</c:v>
                </c:pt>
                <c:pt idx="213">
                  <c:v>20.57</c:v>
                </c:pt>
                <c:pt idx="214">
                  <c:v>19.829999999999998</c:v>
                </c:pt>
                <c:pt idx="215">
                  <c:v>18.690000000000001</c:v>
                </c:pt>
                <c:pt idx="216">
                  <c:v>17.41</c:v>
                </c:pt>
                <c:pt idx="217">
                  <c:v>16.8</c:v>
                </c:pt>
                <c:pt idx="218">
                  <c:v>16.77</c:v>
                </c:pt>
                <c:pt idx="219">
                  <c:v>15.56</c:v>
                </c:pt>
                <c:pt idx="220">
                  <c:v>15.4</c:v>
                </c:pt>
                <c:pt idx="221">
                  <c:v>15.02</c:v>
                </c:pt>
                <c:pt idx="222">
                  <c:v>14.6</c:v>
                </c:pt>
                <c:pt idx="223">
                  <c:v>14.57</c:v>
                </c:pt>
                <c:pt idx="224">
                  <c:v>14.48</c:v>
                </c:pt>
                <c:pt idx="225">
                  <c:v>13.58</c:v>
                </c:pt>
                <c:pt idx="226">
                  <c:v>12.95</c:v>
                </c:pt>
                <c:pt idx="227">
                  <c:v>11.99</c:v>
                </c:pt>
                <c:pt idx="228">
                  <c:v>12.28</c:v>
                </c:pt>
                <c:pt idx="229">
                  <c:v>12.44</c:v>
                </c:pt>
                <c:pt idx="230">
                  <c:v>11.22</c:v>
                </c:pt>
                <c:pt idx="231">
                  <c:v>10.84</c:v>
                </c:pt>
                <c:pt idx="232">
                  <c:v>10.55</c:v>
                </c:pt>
                <c:pt idx="233">
                  <c:v>9.5</c:v>
                </c:pt>
                <c:pt idx="234">
                  <c:v>9.5299999999999994</c:v>
                </c:pt>
                <c:pt idx="235">
                  <c:v>8.67</c:v>
                </c:pt>
                <c:pt idx="236">
                  <c:v>8.2899999999999991</c:v>
                </c:pt>
                <c:pt idx="237">
                  <c:v>7.56</c:v>
                </c:pt>
                <c:pt idx="238">
                  <c:v>8.83</c:v>
                </c:pt>
                <c:pt idx="239">
                  <c:v>9.09</c:v>
                </c:pt>
                <c:pt idx="240">
                  <c:v>10.17</c:v>
                </c:pt>
                <c:pt idx="241">
                  <c:v>9.82</c:v>
                </c:pt>
                <c:pt idx="242">
                  <c:v>8.39</c:v>
                </c:pt>
                <c:pt idx="243">
                  <c:v>9.98</c:v>
                </c:pt>
                <c:pt idx="244">
                  <c:v>11.35</c:v>
                </c:pt>
                <c:pt idx="245">
                  <c:v>11.54</c:v>
                </c:pt>
                <c:pt idx="246">
                  <c:v>11.77</c:v>
                </c:pt>
                <c:pt idx="247">
                  <c:v>11.7</c:v>
                </c:pt>
                <c:pt idx="248">
                  <c:v>12.98</c:v>
                </c:pt>
                <c:pt idx="249">
                  <c:v>14.67</c:v>
                </c:pt>
                <c:pt idx="250">
                  <c:v>13.9</c:v>
                </c:pt>
                <c:pt idx="251">
                  <c:v>14.57</c:v>
                </c:pt>
                <c:pt idx="252">
                  <c:v>14.13</c:v>
                </c:pt>
                <c:pt idx="253">
                  <c:v>14.32</c:v>
                </c:pt>
                <c:pt idx="254">
                  <c:v>15.62</c:v>
                </c:pt>
                <c:pt idx="255">
                  <c:v>15.27</c:v>
                </c:pt>
                <c:pt idx="256">
                  <c:v>15.34</c:v>
                </c:pt>
                <c:pt idx="257">
                  <c:v>14.7</c:v>
                </c:pt>
                <c:pt idx="258">
                  <c:v>15.05</c:v>
                </c:pt>
                <c:pt idx="259">
                  <c:v>15.24</c:v>
                </c:pt>
                <c:pt idx="260">
                  <c:v>15.5</c:v>
                </c:pt>
                <c:pt idx="261">
                  <c:v>15.47</c:v>
                </c:pt>
                <c:pt idx="262">
                  <c:v>16.739999999999998</c:v>
                </c:pt>
                <c:pt idx="263">
                  <c:v>16.68</c:v>
                </c:pt>
                <c:pt idx="264">
                  <c:v>17.79</c:v>
                </c:pt>
                <c:pt idx="265">
                  <c:v>17.86</c:v>
                </c:pt>
                <c:pt idx="266">
                  <c:v>18.05</c:v>
                </c:pt>
                <c:pt idx="267">
                  <c:v>18.84</c:v>
                </c:pt>
                <c:pt idx="268">
                  <c:v>18.649999999999999</c:v>
                </c:pt>
                <c:pt idx="269">
                  <c:v>19.39</c:v>
                </c:pt>
                <c:pt idx="270">
                  <c:v>20.41</c:v>
                </c:pt>
                <c:pt idx="271">
                  <c:v>20.5</c:v>
                </c:pt>
                <c:pt idx="272">
                  <c:v>21.24</c:v>
                </c:pt>
                <c:pt idx="273">
                  <c:v>21.2</c:v>
                </c:pt>
                <c:pt idx="274">
                  <c:v>21.81</c:v>
                </c:pt>
                <c:pt idx="275">
                  <c:v>22.22</c:v>
                </c:pt>
                <c:pt idx="276">
                  <c:v>23.05</c:v>
                </c:pt>
                <c:pt idx="277">
                  <c:v>24.33</c:v>
                </c:pt>
                <c:pt idx="278">
                  <c:v>23.85</c:v>
                </c:pt>
                <c:pt idx="279">
                  <c:v>24.2</c:v>
                </c:pt>
                <c:pt idx="280">
                  <c:v>24.65</c:v>
                </c:pt>
                <c:pt idx="281">
                  <c:v>25.96</c:v>
                </c:pt>
                <c:pt idx="282">
                  <c:v>27.87</c:v>
                </c:pt>
                <c:pt idx="283">
                  <c:v>27.1</c:v>
                </c:pt>
                <c:pt idx="284">
                  <c:v>26.31</c:v>
                </c:pt>
                <c:pt idx="285">
                  <c:v>27.04</c:v>
                </c:pt>
                <c:pt idx="286">
                  <c:v>27.87</c:v>
                </c:pt>
                <c:pt idx="287">
                  <c:v>30.1</c:v>
                </c:pt>
                <c:pt idx="288">
                  <c:v>30.99</c:v>
                </c:pt>
                <c:pt idx="289">
                  <c:v>32.49</c:v>
                </c:pt>
                <c:pt idx="290">
                  <c:v>36.35</c:v>
                </c:pt>
                <c:pt idx="291">
                  <c:v>38.9</c:v>
                </c:pt>
                <c:pt idx="292">
                  <c:v>40.369999999999997</c:v>
                </c:pt>
                <c:pt idx="293">
                  <c:v>42.25</c:v>
                </c:pt>
                <c:pt idx="294">
                  <c:v>42.44</c:v>
                </c:pt>
                <c:pt idx="295">
                  <c:v>43.37</c:v>
                </c:pt>
                <c:pt idx="296">
                  <c:v>44.71</c:v>
                </c:pt>
                <c:pt idx="297">
                  <c:v>46.71</c:v>
                </c:pt>
                <c:pt idx="298">
                  <c:v>46.27</c:v>
                </c:pt>
                <c:pt idx="299">
                  <c:v>50.6</c:v>
                </c:pt>
                <c:pt idx="300">
                  <c:v>52.33</c:v>
                </c:pt>
                <c:pt idx="301">
                  <c:v>54.88</c:v>
                </c:pt>
                <c:pt idx="302">
                  <c:v>59.18</c:v>
                </c:pt>
                <c:pt idx="303">
                  <c:v>59.09</c:v>
                </c:pt>
                <c:pt idx="304">
                  <c:v>57.97</c:v>
                </c:pt>
                <c:pt idx="305">
                  <c:v>62.4</c:v>
                </c:pt>
                <c:pt idx="306">
                  <c:v>64.349999999999994</c:v>
                </c:pt>
                <c:pt idx="307">
                  <c:v>69.61</c:v>
                </c:pt>
                <c:pt idx="308">
                  <c:v>76.430000000000007</c:v>
                </c:pt>
                <c:pt idx="309">
                  <c:v>77.010000000000005</c:v>
                </c:pt>
                <c:pt idx="310">
                  <c:v>75.599999999999994</c:v>
                </c:pt>
                <c:pt idx="311">
                  <c:v>79.680000000000007</c:v>
                </c:pt>
                <c:pt idx="312">
                  <c:v>75.790000000000006</c:v>
                </c:pt>
                <c:pt idx="313">
                  <c:v>72.61</c:v>
                </c:pt>
                <c:pt idx="314">
                  <c:v>71.900000000000006</c:v>
                </c:pt>
                <c:pt idx="315">
                  <c:v>67.22</c:v>
                </c:pt>
                <c:pt idx="316">
                  <c:v>67.19</c:v>
                </c:pt>
                <c:pt idx="317">
                  <c:v>73.400000000000006</c:v>
                </c:pt>
                <c:pt idx="318">
                  <c:v>74.680000000000007</c:v>
                </c:pt>
                <c:pt idx="319">
                  <c:v>80.23</c:v>
                </c:pt>
                <c:pt idx="320">
                  <c:v>83.89</c:v>
                </c:pt>
                <c:pt idx="321">
                  <c:v>83.86</c:v>
                </c:pt>
                <c:pt idx="322">
                  <c:v>88.07</c:v>
                </c:pt>
                <c:pt idx="323">
                  <c:v>86.51</c:v>
                </c:pt>
                <c:pt idx="324">
                  <c:v>85.97</c:v>
                </c:pt>
                <c:pt idx="325">
                  <c:v>83.45</c:v>
                </c:pt>
                <c:pt idx="326">
                  <c:v>85.14</c:v>
                </c:pt>
                <c:pt idx="327">
                  <c:v>85.74</c:v>
                </c:pt>
                <c:pt idx="328">
                  <c:v>84.02</c:v>
                </c:pt>
                <c:pt idx="329">
                  <c:v>80.900000000000006</c:v>
                </c:pt>
                <c:pt idx="330">
                  <c:v>81.31</c:v>
                </c:pt>
                <c:pt idx="331">
                  <c:v>81.73</c:v>
                </c:pt>
                <c:pt idx="332">
                  <c:v>81.569999999999993</c:v>
                </c:pt>
                <c:pt idx="333">
                  <c:v>77.930000000000007</c:v>
                </c:pt>
                <c:pt idx="334">
                  <c:v>75.03</c:v>
                </c:pt>
                <c:pt idx="335">
                  <c:v>69.42</c:v>
                </c:pt>
                <c:pt idx="336">
                  <c:v>72.260000000000005</c:v>
                </c:pt>
                <c:pt idx="337">
                  <c:v>72.099999999999994</c:v>
                </c:pt>
                <c:pt idx="338">
                  <c:v>67.44</c:v>
                </c:pt>
                <c:pt idx="339">
                  <c:v>62.82</c:v>
                </c:pt>
                <c:pt idx="340">
                  <c:v>61.76</c:v>
                </c:pt>
                <c:pt idx="341">
                  <c:v>56.89</c:v>
                </c:pt>
                <c:pt idx="342">
                  <c:v>59.88</c:v>
                </c:pt>
                <c:pt idx="343">
                  <c:v>57.52</c:v>
                </c:pt>
                <c:pt idx="344">
                  <c:v>57.01</c:v>
                </c:pt>
                <c:pt idx="345">
                  <c:v>59.12</c:v>
                </c:pt>
                <c:pt idx="346">
                  <c:v>60.2</c:v>
                </c:pt>
                <c:pt idx="347">
                  <c:v>64.25</c:v>
                </c:pt>
                <c:pt idx="348">
                  <c:v>66.739999999999995</c:v>
                </c:pt>
                <c:pt idx="349">
                  <c:v>69.83</c:v>
                </c:pt>
                <c:pt idx="350">
                  <c:v>67.41</c:v>
                </c:pt>
                <c:pt idx="351">
                  <c:v>73.150000000000006</c:v>
                </c:pt>
                <c:pt idx="352">
                  <c:v>75.67</c:v>
                </c:pt>
                <c:pt idx="353">
                  <c:v>79.430000000000007</c:v>
                </c:pt>
                <c:pt idx="354">
                  <c:v>77.2</c:v>
                </c:pt>
                <c:pt idx="355">
                  <c:v>78.41</c:v>
                </c:pt>
                <c:pt idx="356">
                  <c:v>79.17</c:v>
                </c:pt>
                <c:pt idx="357">
                  <c:v>75.569999999999993</c:v>
                </c:pt>
                <c:pt idx="358">
                  <c:v>70.02</c:v>
                </c:pt>
                <c:pt idx="359">
                  <c:v>65.53</c:v>
                </c:pt>
                <c:pt idx="360">
                  <c:v>62.75</c:v>
                </c:pt>
                <c:pt idx="361">
                  <c:v>59.21</c:v>
                </c:pt>
                <c:pt idx="362">
                  <c:v>57.14</c:v>
                </c:pt>
                <c:pt idx="363">
                  <c:v>50.7</c:v>
                </c:pt>
                <c:pt idx="364">
                  <c:v>50.83</c:v>
                </c:pt>
                <c:pt idx="365">
                  <c:v>46.33</c:v>
                </c:pt>
                <c:pt idx="366">
                  <c:v>46.27</c:v>
                </c:pt>
                <c:pt idx="367">
                  <c:v>43.81</c:v>
                </c:pt>
                <c:pt idx="368">
                  <c:v>42.5</c:v>
                </c:pt>
                <c:pt idx="369">
                  <c:v>41.45</c:v>
                </c:pt>
                <c:pt idx="370">
                  <c:v>40.43</c:v>
                </c:pt>
                <c:pt idx="371">
                  <c:v>39.76</c:v>
                </c:pt>
                <c:pt idx="372">
                  <c:v>39.19</c:v>
                </c:pt>
                <c:pt idx="373">
                  <c:v>36.729999999999997</c:v>
                </c:pt>
                <c:pt idx="374">
                  <c:v>34.76</c:v>
                </c:pt>
                <c:pt idx="375">
                  <c:v>33.700000000000003</c:v>
                </c:pt>
                <c:pt idx="376">
                  <c:v>33</c:v>
                </c:pt>
                <c:pt idx="377">
                  <c:v>32.33</c:v>
                </c:pt>
                <c:pt idx="378">
                  <c:v>31.12</c:v>
                </c:pt>
                <c:pt idx="379">
                  <c:v>30.26</c:v>
                </c:pt>
                <c:pt idx="380">
                  <c:v>28.28</c:v>
                </c:pt>
                <c:pt idx="381">
                  <c:v>27.52</c:v>
                </c:pt>
                <c:pt idx="382">
                  <c:v>26.12</c:v>
                </c:pt>
                <c:pt idx="383">
                  <c:v>24.78</c:v>
                </c:pt>
                <c:pt idx="384">
                  <c:v>23.56</c:v>
                </c:pt>
                <c:pt idx="385">
                  <c:v>23.15</c:v>
                </c:pt>
                <c:pt idx="386">
                  <c:v>21.81</c:v>
                </c:pt>
                <c:pt idx="387">
                  <c:v>20.63</c:v>
                </c:pt>
                <c:pt idx="388">
                  <c:v>20.25</c:v>
                </c:pt>
                <c:pt idx="389">
                  <c:v>19.61</c:v>
                </c:pt>
                <c:pt idx="390">
                  <c:v>18.88</c:v>
                </c:pt>
                <c:pt idx="391">
                  <c:v>17.73</c:v>
                </c:pt>
                <c:pt idx="392">
                  <c:v>16.36</c:v>
                </c:pt>
                <c:pt idx="393">
                  <c:v>15.91</c:v>
                </c:pt>
                <c:pt idx="394">
                  <c:v>14.92</c:v>
                </c:pt>
                <c:pt idx="395">
                  <c:v>12.91</c:v>
                </c:pt>
                <c:pt idx="396">
                  <c:v>11.93</c:v>
                </c:pt>
                <c:pt idx="397">
                  <c:v>10.94</c:v>
                </c:pt>
                <c:pt idx="398">
                  <c:v>11.45</c:v>
                </c:pt>
                <c:pt idx="399">
                  <c:v>12.15</c:v>
                </c:pt>
                <c:pt idx="400">
                  <c:v>12.5</c:v>
                </c:pt>
                <c:pt idx="401">
                  <c:v>12.4</c:v>
                </c:pt>
                <c:pt idx="402">
                  <c:v>12.82</c:v>
                </c:pt>
                <c:pt idx="403">
                  <c:v>12.66</c:v>
                </c:pt>
                <c:pt idx="404">
                  <c:v>12.91</c:v>
                </c:pt>
                <c:pt idx="405">
                  <c:v>12.5</c:v>
                </c:pt>
                <c:pt idx="406">
                  <c:v>11.96</c:v>
                </c:pt>
                <c:pt idx="407">
                  <c:v>11.1</c:v>
                </c:pt>
                <c:pt idx="408">
                  <c:v>11.06</c:v>
                </c:pt>
                <c:pt idx="409">
                  <c:v>11.26</c:v>
                </c:pt>
                <c:pt idx="410">
                  <c:v>11.1</c:v>
                </c:pt>
                <c:pt idx="411">
                  <c:v>10.97</c:v>
                </c:pt>
                <c:pt idx="412">
                  <c:v>11.51</c:v>
                </c:pt>
                <c:pt idx="413">
                  <c:v>11.19</c:v>
                </c:pt>
                <c:pt idx="414">
                  <c:v>12.28</c:v>
                </c:pt>
                <c:pt idx="415">
                  <c:v>14.38</c:v>
                </c:pt>
                <c:pt idx="416">
                  <c:v>14.13</c:v>
                </c:pt>
                <c:pt idx="417">
                  <c:v>14.09</c:v>
                </c:pt>
                <c:pt idx="418">
                  <c:v>14</c:v>
                </c:pt>
                <c:pt idx="419">
                  <c:v>13.62</c:v>
                </c:pt>
                <c:pt idx="420">
                  <c:v>13.52</c:v>
                </c:pt>
                <c:pt idx="421">
                  <c:v>12.05</c:v>
                </c:pt>
                <c:pt idx="422">
                  <c:v>9.34</c:v>
                </c:pt>
                <c:pt idx="423">
                  <c:v>8.58</c:v>
                </c:pt>
                <c:pt idx="424">
                  <c:v>8.61</c:v>
                </c:pt>
                <c:pt idx="425">
                  <c:v>8.48</c:v>
                </c:pt>
                <c:pt idx="426">
                  <c:v>7.56</c:v>
                </c:pt>
                <c:pt idx="427">
                  <c:v>7.3</c:v>
                </c:pt>
                <c:pt idx="428">
                  <c:v>7.97</c:v>
                </c:pt>
                <c:pt idx="429">
                  <c:v>8.8000000000000007</c:v>
                </c:pt>
                <c:pt idx="430">
                  <c:v>8.9600000000000009</c:v>
                </c:pt>
                <c:pt idx="431">
                  <c:v>8.58</c:v>
                </c:pt>
                <c:pt idx="432">
                  <c:v>8.83</c:v>
                </c:pt>
                <c:pt idx="433">
                  <c:v>9.15</c:v>
                </c:pt>
                <c:pt idx="434">
                  <c:v>9.25</c:v>
                </c:pt>
                <c:pt idx="435">
                  <c:v>8.83</c:v>
                </c:pt>
                <c:pt idx="436">
                  <c:v>8.35</c:v>
                </c:pt>
                <c:pt idx="437">
                  <c:v>9.09</c:v>
                </c:pt>
                <c:pt idx="438">
                  <c:v>9.6300000000000008</c:v>
                </c:pt>
                <c:pt idx="439">
                  <c:v>9.4700000000000006</c:v>
                </c:pt>
                <c:pt idx="440">
                  <c:v>9.82</c:v>
                </c:pt>
                <c:pt idx="441">
                  <c:v>9.85</c:v>
                </c:pt>
                <c:pt idx="442">
                  <c:v>10.01</c:v>
                </c:pt>
                <c:pt idx="443">
                  <c:v>11.35</c:v>
                </c:pt>
                <c:pt idx="444">
                  <c:v>12.69</c:v>
                </c:pt>
                <c:pt idx="445">
                  <c:v>12.95</c:v>
                </c:pt>
                <c:pt idx="446">
                  <c:v>13.58</c:v>
                </c:pt>
                <c:pt idx="447">
                  <c:v>14.13</c:v>
                </c:pt>
                <c:pt idx="448">
                  <c:v>14.67</c:v>
                </c:pt>
                <c:pt idx="449">
                  <c:v>15.4</c:v>
                </c:pt>
                <c:pt idx="450">
                  <c:v>14.95</c:v>
                </c:pt>
                <c:pt idx="451">
                  <c:v>12.56</c:v>
                </c:pt>
                <c:pt idx="452">
                  <c:v>12.18</c:v>
                </c:pt>
                <c:pt idx="453">
                  <c:v>11.8</c:v>
                </c:pt>
                <c:pt idx="454">
                  <c:v>11.64</c:v>
                </c:pt>
                <c:pt idx="455">
                  <c:v>11.83</c:v>
                </c:pt>
                <c:pt idx="456">
                  <c:v>11.73</c:v>
                </c:pt>
                <c:pt idx="457">
                  <c:v>11.86</c:v>
                </c:pt>
                <c:pt idx="458">
                  <c:v>12.09</c:v>
                </c:pt>
                <c:pt idx="459">
                  <c:v>12.28</c:v>
                </c:pt>
                <c:pt idx="460">
                  <c:v>12.5</c:v>
                </c:pt>
                <c:pt idx="461">
                  <c:v>12.6</c:v>
                </c:pt>
                <c:pt idx="462">
                  <c:v>12.4</c:v>
                </c:pt>
                <c:pt idx="463">
                  <c:v>12.05</c:v>
                </c:pt>
                <c:pt idx="464">
                  <c:v>11.83</c:v>
                </c:pt>
                <c:pt idx="465">
                  <c:v>11.77</c:v>
                </c:pt>
                <c:pt idx="466">
                  <c:v>11.7</c:v>
                </c:pt>
                <c:pt idx="467">
                  <c:v>11.64</c:v>
                </c:pt>
                <c:pt idx="468">
                  <c:v>11.96</c:v>
                </c:pt>
                <c:pt idx="469">
                  <c:v>11.89</c:v>
                </c:pt>
                <c:pt idx="470">
                  <c:v>11.61</c:v>
                </c:pt>
                <c:pt idx="471">
                  <c:v>11.57</c:v>
                </c:pt>
                <c:pt idx="472">
                  <c:v>11.57</c:v>
                </c:pt>
                <c:pt idx="473">
                  <c:v>11.54</c:v>
                </c:pt>
                <c:pt idx="474">
                  <c:v>11.57</c:v>
                </c:pt>
                <c:pt idx="475">
                  <c:v>11.54</c:v>
                </c:pt>
                <c:pt idx="476">
                  <c:v>11.96</c:v>
                </c:pt>
                <c:pt idx="477">
                  <c:v>12.15</c:v>
                </c:pt>
                <c:pt idx="478">
                  <c:v>11.64</c:v>
                </c:pt>
                <c:pt idx="479">
                  <c:v>11.26</c:v>
                </c:pt>
                <c:pt idx="480">
                  <c:v>10.87</c:v>
                </c:pt>
                <c:pt idx="481">
                  <c:v>10.46</c:v>
                </c:pt>
                <c:pt idx="482">
                  <c:v>9.6300000000000008</c:v>
                </c:pt>
                <c:pt idx="483">
                  <c:v>9.1199999999999992</c:v>
                </c:pt>
                <c:pt idx="484">
                  <c:v>8.48</c:v>
                </c:pt>
                <c:pt idx="485">
                  <c:v>8.26</c:v>
                </c:pt>
                <c:pt idx="486">
                  <c:v>8.0399999999999991</c:v>
                </c:pt>
                <c:pt idx="487">
                  <c:v>7.84</c:v>
                </c:pt>
                <c:pt idx="488">
                  <c:v>7.62</c:v>
                </c:pt>
                <c:pt idx="489">
                  <c:v>7.53</c:v>
                </c:pt>
                <c:pt idx="490">
                  <c:v>6.98</c:v>
                </c:pt>
                <c:pt idx="491">
                  <c:v>6.66</c:v>
                </c:pt>
                <c:pt idx="492">
                  <c:v>6.35</c:v>
                </c:pt>
                <c:pt idx="493">
                  <c:v>6.31</c:v>
                </c:pt>
                <c:pt idx="494">
                  <c:v>6.28</c:v>
                </c:pt>
                <c:pt idx="495">
                  <c:v>6.25</c:v>
                </c:pt>
                <c:pt idx="496">
                  <c:v>5.64</c:v>
                </c:pt>
                <c:pt idx="497">
                  <c:v>6.5</c:v>
                </c:pt>
                <c:pt idx="498">
                  <c:v>7.05</c:v>
                </c:pt>
                <c:pt idx="499">
                  <c:v>7.46</c:v>
                </c:pt>
                <c:pt idx="500">
                  <c:v>7.84</c:v>
                </c:pt>
                <c:pt idx="501">
                  <c:v>8.23</c:v>
                </c:pt>
                <c:pt idx="502">
                  <c:v>8.58</c:v>
                </c:pt>
                <c:pt idx="503">
                  <c:v>9.57</c:v>
                </c:pt>
                <c:pt idx="504">
                  <c:v>8.64</c:v>
                </c:pt>
                <c:pt idx="505">
                  <c:v>8.39</c:v>
                </c:pt>
                <c:pt idx="506">
                  <c:v>7.94</c:v>
                </c:pt>
                <c:pt idx="507">
                  <c:v>7.65</c:v>
                </c:pt>
                <c:pt idx="508">
                  <c:v>7.37</c:v>
                </c:pt>
                <c:pt idx="509">
                  <c:v>7.08</c:v>
                </c:pt>
                <c:pt idx="510">
                  <c:v>6.66</c:v>
                </c:pt>
                <c:pt idx="511">
                  <c:v>7.33</c:v>
                </c:pt>
                <c:pt idx="512">
                  <c:v>7.33</c:v>
                </c:pt>
                <c:pt idx="513">
                  <c:v>7.88</c:v>
                </c:pt>
                <c:pt idx="514">
                  <c:v>8.19</c:v>
                </c:pt>
                <c:pt idx="515">
                  <c:v>8.48</c:v>
                </c:pt>
                <c:pt idx="516">
                  <c:v>8.77</c:v>
                </c:pt>
                <c:pt idx="517">
                  <c:v>9.4700000000000006</c:v>
                </c:pt>
                <c:pt idx="518">
                  <c:v>9.85</c:v>
                </c:pt>
                <c:pt idx="519">
                  <c:v>10.55</c:v>
                </c:pt>
                <c:pt idx="520">
                  <c:v>12.47</c:v>
                </c:pt>
                <c:pt idx="521">
                  <c:v>12.88</c:v>
                </c:pt>
                <c:pt idx="522">
                  <c:v>13.33</c:v>
                </c:pt>
                <c:pt idx="523">
                  <c:v>13.74</c:v>
                </c:pt>
                <c:pt idx="524">
                  <c:v>14.73</c:v>
                </c:pt>
                <c:pt idx="525">
                  <c:v>15.24</c:v>
                </c:pt>
                <c:pt idx="526">
                  <c:v>15.69</c:v>
                </c:pt>
                <c:pt idx="527">
                  <c:v>14.32</c:v>
                </c:pt>
                <c:pt idx="528">
                  <c:v>14.48</c:v>
                </c:pt>
                <c:pt idx="529">
                  <c:v>14.6</c:v>
                </c:pt>
                <c:pt idx="530">
                  <c:v>14.76</c:v>
                </c:pt>
                <c:pt idx="531">
                  <c:v>13.46</c:v>
                </c:pt>
                <c:pt idx="532">
                  <c:v>12.98</c:v>
                </c:pt>
                <c:pt idx="533">
                  <c:v>13.68</c:v>
                </c:pt>
                <c:pt idx="534">
                  <c:v>15.05</c:v>
                </c:pt>
                <c:pt idx="535">
                  <c:v>16.07</c:v>
                </c:pt>
                <c:pt idx="536">
                  <c:v>17.059999999999999</c:v>
                </c:pt>
                <c:pt idx="537">
                  <c:v>18.079999999999998</c:v>
                </c:pt>
                <c:pt idx="538">
                  <c:v>20.440000000000001</c:v>
                </c:pt>
                <c:pt idx="539">
                  <c:v>21.52</c:v>
                </c:pt>
                <c:pt idx="540">
                  <c:v>22.64</c:v>
                </c:pt>
                <c:pt idx="541">
                  <c:v>22.86</c:v>
                </c:pt>
                <c:pt idx="542">
                  <c:v>23.47</c:v>
                </c:pt>
                <c:pt idx="543">
                  <c:v>24.07</c:v>
                </c:pt>
                <c:pt idx="544">
                  <c:v>24.68</c:v>
                </c:pt>
                <c:pt idx="545">
                  <c:v>25.35</c:v>
                </c:pt>
                <c:pt idx="546">
                  <c:v>26.43</c:v>
                </c:pt>
                <c:pt idx="547">
                  <c:v>26.47</c:v>
                </c:pt>
                <c:pt idx="548">
                  <c:v>27.07</c:v>
                </c:pt>
                <c:pt idx="549">
                  <c:v>27.58</c:v>
                </c:pt>
                <c:pt idx="550">
                  <c:v>28.09</c:v>
                </c:pt>
                <c:pt idx="551">
                  <c:v>28.6</c:v>
                </c:pt>
                <c:pt idx="552">
                  <c:v>29.14</c:v>
                </c:pt>
                <c:pt idx="553">
                  <c:v>30.26</c:v>
                </c:pt>
                <c:pt idx="554">
                  <c:v>32.11</c:v>
                </c:pt>
                <c:pt idx="555">
                  <c:v>33.51</c:v>
                </c:pt>
                <c:pt idx="556">
                  <c:v>33.700000000000003</c:v>
                </c:pt>
                <c:pt idx="557">
                  <c:v>33.9</c:v>
                </c:pt>
                <c:pt idx="558">
                  <c:v>34.090000000000003</c:v>
                </c:pt>
                <c:pt idx="559">
                  <c:v>34.5</c:v>
                </c:pt>
                <c:pt idx="560">
                  <c:v>33.67</c:v>
                </c:pt>
                <c:pt idx="561">
                  <c:v>32.72</c:v>
                </c:pt>
                <c:pt idx="562">
                  <c:v>32.65</c:v>
                </c:pt>
                <c:pt idx="563">
                  <c:v>33.39</c:v>
                </c:pt>
                <c:pt idx="564">
                  <c:v>34.119999999999997</c:v>
                </c:pt>
                <c:pt idx="565">
                  <c:v>34.85</c:v>
                </c:pt>
                <c:pt idx="566">
                  <c:v>34.44</c:v>
                </c:pt>
                <c:pt idx="567">
                  <c:v>34.090000000000003</c:v>
                </c:pt>
                <c:pt idx="568">
                  <c:v>34.47</c:v>
                </c:pt>
                <c:pt idx="569">
                  <c:v>34.369999999999997</c:v>
                </c:pt>
                <c:pt idx="570">
                  <c:v>33.64</c:v>
                </c:pt>
                <c:pt idx="571">
                  <c:v>32.909999999999997</c:v>
                </c:pt>
                <c:pt idx="572">
                  <c:v>32.17</c:v>
                </c:pt>
                <c:pt idx="573">
                  <c:v>31.6</c:v>
                </c:pt>
                <c:pt idx="574">
                  <c:v>33.96</c:v>
                </c:pt>
                <c:pt idx="575">
                  <c:v>34.82</c:v>
                </c:pt>
                <c:pt idx="576">
                  <c:v>34.5</c:v>
                </c:pt>
                <c:pt idx="577">
                  <c:v>35.299999999999997</c:v>
                </c:pt>
                <c:pt idx="578">
                  <c:v>36.130000000000003</c:v>
                </c:pt>
                <c:pt idx="579">
                  <c:v>36.96</c:v>
                </c:pt>
                <c:pt idx="580">
                  <c:v>36.99</c:v>
                </c:pt>
                <c:pt idx="581">
                  <c:v>36.67</c:v>
                </c:pt>
                <c:pt idx="582">
                  <c:v>35.43</c:v>
                </c:pt>
                <c:pt idx="583">
                  <c:v>35.78</c:v>
                </c:pt>
                <c:pt idx="584">
                  <c:v>35.39</c:v>
                </c:pt>
                <c:pt idx="585">
                  <c:v>34.979999999999997</c:v>
                </c:pt>
                <c:pt idx="586">
                  <c:v>34.57</c:v>
                </c:pt>
                <c:pt idx="587">
                  <c:v>35.65</c:v>
                </c:pt>
                <c:pt idx="588">
                  <c:v>36.06</c:v>
                </c:pt>
                <c:pt idx="589">
                  <c:v>36.03</c:v>
                </c:pt>
                <c:pt idx="590">
                  <c:v>36.61</c:v>
                </c:pt>
                <c:pt idx="591">
                  <c:v>35.97</c:v>
                </c:pt>
                <c:pt idx="592">
                  <c:v>35.36</c:v>
                </c:pt>
                <c:pt idx="593">
                  <c:v>34.76</c:v>
                </c:pt>
                <c:pt idx="594">
                  <c:v>32.72</c:v>
                </c:pt>
                <c:pt idx="595">
                  <c:v>32.72</c:v>
                </c:pt>
                <c:pt idx="596">
                  <c:v>32.619999999999997</c:v>
                </c:pt>
                <c:pt idx="597">
                  <c:v>33.26</c:v>
                </c:pt>
                <c:pt idx="598">
                  <c:v>34.119999999999997</c:v>
                </c:pt>
                <c:pt idx="599">
                  <c:v>34.950000000000003</c:v>
                </c:pt>
                <c:pt idx="600">
                  <c:v>35.81</c:v>
                </c:pt>
                <c:pt idx="601">
                  <c:v>38.36</c:v>
                </c:pt>
                <c:pt idx="602">
                  <c:v>36.54</c:v>
                </c:pt>
                <c:pt idx="603">
                  <c:v>38.17</c:v>
                </c:pt>
                <c:pt idx="604">
                  <c:v>37.340000000000003</c:v>
                </c:pt>
                <c:pt idx="605">
                  <c:v>36.22</c:v>
                </c:pt>
                <c:pt idx="606">
                  <c:v>35.11</c:v>
                </c:pt>
                <c:pt idx="607">
                  <c:v>33.99</c:v>
                </c:pt>
                <c:pt idx="608">
                  <c:v>33.39</c:v>
                </c:pt>
                <c:pt idx="609">
                  <c:v>32.4</c:v>
                </c:pt>
                <c:pt idx="610">
                  <c:v>30.45</c:v>
                </c:pt>
                <c:pt idx="611">
                  <c:v>29.11</c:v>
                </c:pt>
                <c:pt idx="612">
                  <c:v>28.76</c:v>
                </c:pt>
                <c:pt idx="613">
                  <c:v>28.41</c:v>
                </c:pt>
                <c:pt idx="614">
                  <c:v>28.06</c:v>
                </c:pt>
                <c:pt idx="615">
                  <c:v>26.56</c:v>
                </c:pt>
                <c:pt idx="616">
                  <c:v>26.43</c:v>
                </c:pt>
                <c:pt idx="617">
                  <c:v>26.85</c:v>
                </c:pt>
                <c:pt idx="618">
                  <c:v>26.56</c:v>
                </c:pt>
                <c:pt idx="619">
                  <c:v>26.4</c:v>
                </c:pt>
                <c:pt idx="620">
                  <c:v>26.21</c:v>
                </c:pt>
                <c:pt idx="621">
                  <c:v>26.05</c:v>
                </c:pt>
                <c:pt idx="622">
                  <c:v>22.51</c:v>
                </c:pt>
                <c:pt idx="623">
                  <c:v>22.22</c:v>
                </c:pt>
                <c:pt idx="624">
                  <c:v>20.440000000000001</c:v>
                </c:pt>
                <c:pt idx="625">
                  <c:v>19.23</c:v>
                </c:pt>
                <c:pt idx="626">
                  <c:v>19.2</c:v>
                </c:pt>
                <c:pt idx="627">
                  <c:v>19.16</c:v>
                </c:pt>
                <c:pt idx="628">
                  <c:v>19.13</c:v>
                </c:pt>
                <c:pt idx="629">
                  <c:v>22.99</c:v>
                </c:pt>
                <c:pt idx="630">
                  <c:v>22.93</c:v>
                </c:pt>
                <c:pt idx="631">
                  <c:v>22.77</c:v>
                </c:pt>
                <c:pt idx="632">
                  <c:v>21.75</c:v>
                </c:pt>
                <c:pt idx="633">
                  <c:v>21.05</c:v>
                </c:pt>
                <c:pt idx="634">
                  <c:v>20.38</c:v>
                </c:pt>
                <c:pt idx="635">
                  <c:v>19.71</c:v>
                </c:pt>
                <c:pt idx="636">
                  <c:v>19.829999999999998</c:v>
                </c:pt>
                <c:pt idx="637">
                  <c:v>19.77</c:v>
                </c:pt>
                <c:pt idx="638">
                  <c:v>19.829999999999998</c:v>
                </c:pt>
                <c:pt idx="639">
                  <c:v>21.2</c:v>
                </c:pt>
                <c:pt idx="640">
                  <c:v>19.07</c:v>
                </c:pt>
                <c:pt idx="641">
                  <c:v>16.96</c:v>
                </c:pt>
                <c:pt idx="642">
                  <c:v>21.65</c:v>
                </c:pt>
                <c:pt idx="643">
                  <c:v>20.38</c:v>
                </c:pt>
                <c:pt idx="644">
                  <c:v>20.47</c:v>
                </c:pt>
                <c:pt idx="645">
                  <c:v>20.34</c:v>
                </c:pt>
                <c:pt idx="646">
                  <c:v>16.579999999999998</c:v>
                </c:pt>
                <c:pt idx="647">
                  <c:v>16.579999999999998</c:v>
                </c:pt>
                <c:pt idx="648">
                  <c:v>16.579999999999998</c:v>
                </c:pt>
                <c:pt idx="649">
                  <c:v>19.71</c:v>
                </c:pt>
                <c:pt idx="650">
                  <c:v>20.73</c:v>
                </c:pt>
                <c:pt idx="651">
                  <c:v>21.2</c:v>
                </c:pt>
                <c:pt idx="652">
                  <c:v>22.74</c:v>
                </c:pt>
                <c:pt idx="653">
                  <c:v>26.59</c:v>
                </c:pt>
                <c:pt idx="654">
                  <c:v>26.59</c:v>
                </c:pt>
                <c:pt idx="655">
                  <c:v>26.59</c:v>
                </c:pt>
                <c:pt idx="656">
                  <c:v>25.22</c:v>
                </c:pt>
                <c:pt idx="657">
                  <c:v>24.52</c:v>
                </c:pt>
                <c:pt idx="658">
                  <c:v>23.66</c:v>
                </c:pt>
                <c:pt idx="659">
                  <c:v>19</c:v>
                </c:pt>
                <c:pt idx="660">
                  <c:v>21.46</c:v>
                </c:pt>
                <c:pt idx="661">
                  <c:v>21.46</c:v>
                </c:pt>
                <c:pt idx="662">
                  <c:v>21.46</c:v>
                </c:pt>
                <c:pt idx="663">
                  <c:v>20.82</c:v>
                </c:pt>
                <c:pt idx="664">
                  <c:v>21.4</c:v>
                </c:pt>
                <c:pt idx="665">
                  <c:v>21.75</c:v>
                </c:pt>
                <c:pt idx="666">
                  <c:v>24.97</c:v>
                </c:pt>
                <c:pt idx="667">
                  <c:v>21.65</c:v>
                </c:pt>
                <c:pt idx="668">
                  <c:v>21.65</c:v>
                </c:pt>
                <c:pt idx="669">
                  <c:v>21.65</c:v>
                </c:pt>
                <c:pt idx="670">
                  <c:v>21.78</c:v>
                </c:pt>
                <c:pt idx="671">
                  <c:v>20.6</c:v>
                </c:pt>
                <c:pt idx="672">
                  <c:v>20.53</c:v>
                </c:pt>
                <c:pt idx="673">
                  <c:v>19.07</c:v>
                </c:pt>
                <c:pt idx="674">
                  <c:v>17.89</c:v>
                </c:pt>
                <c:pt idx="675">
                  <c:v>19.670000000000002</c:v>
                </c:pt>
                <c:pt idx="676">
                  <c:v>21.46</c:v>
                </c:pt>
                <c:pt idx="677">
                  <c:v>15.21</c:v>
                </c:pt>
                <c:pt idx="678">
                  <c:v>16.29</c:v>
                </c:pt>
                <c:pt idx="679">
                  <c:v>16.899999999999999</c:v>
                </c:pt>
                <c:pt idx="680">
                  <c:v>19.36</c:v>
                </c:pt>
                <c:pt idx="681">
                  <c:v>20.89</c:v>
                </c:pt>
                <c:pt idx="682">
                  <c:v>19.100000000000001</c:v>
                </c:pt>
                <c:pt idx="683">
                  <c:v>17.309999999999999</c:v>
                </c:pt>
                <c:pt idx="684">
                  <c:v>22.8</c:v>
                </c:pt>
                <c:pt idx="685">
                  <c:v>21.94</c:v>
                </c:pt>
                <c:pt idx="686">
                  <c:v>21.46</c:v>
                </c:pt>
                <c:pt idx="687">
                  <c:v>22.74</c:v>
                </c:pt>
                <c:pt idx="688">
                  <c:v>22.45</c:v>
                </c:pt>
                <c:pt idx="689">
                  <c:v>22.45</c:v>
                </c:pt>
                <c:pt idx="690">
                  <c:v>22.45</c:v>
                </c:pt>
                <c:pt idx="691">
                  <c:v>22.8</c:v>
                </c:pt>
                <c:pt idx="692">
                  <c:v>23.47</c:v>
                </c:pt>
                <c:pt idx="693">
                  <c:v>23.25</c:v>
                </c:pt>
                <c:pt idx="694">
                  <c:v>21.52</c:v>
                </c:pt>
                <c:pt idx="695">
                  <c:v>23.69</c:v>
                </c:pt>
                <c:pt idx="696">
                  <c:v>23.69</c:v>
                </c:pt>
                <c:pt idx="697">
                  <c:v>23.69</c:v>
                </c:pt>
                <c:pt idx="698">
                  <c:v>25.67</c:v>
                </c:pt>
                <c:pt idx="699">
                  <c:v>27.58</c:v>
                </c:pt>
                <c:pt idx="700">
                  <c:v>29.75</c:v>
                </c:pt>
                <c:pt idx="701">
                  <c:v>32.520000000000003</c:v>
                </c:pt>
                <c:pt idx="702">
                  <c:v>27.29</c:v>
                </c:pt>
                <c:pt idx="703">
                  <c:v>27.29</c:v>
                </c:pt>
                <c:pt idx="704">
                  <c:v>27.29</c:v>
                </c:pt>
                <c:pt idx="705">
                  <c:v>36.32</c:v>
                </c:pt>
                <c:pt idx="706">
                  <c:v>38.770000000000003</c:v>
                </c:pt>
                <c:pt idx="707">
                  <c:v>46.11</c:v>
                </c:pt>
                <c:pt idx="708">
                  <c:v>54.21</c:v>
                </c:pt>
                <c:pt idx="709">
                  <c:v>54.21</c:v>
                </c:pt>
                <c:pt idx="710">
                  <c:v>54.21</c:v>
                </c:pt>
                <c:pt idx="711">
                  <c:v>54.21</c:v>
                </c:pt>
                <c:pt idx="712">
                  <c:v>95.5</c:v>
                </c:pt>
                <c:pt idx="713">
                  <c:v>100.47</c:v>
                </c:pt>
                <c:pt idx="714">
                  <c:v>104.68</c:v>
                </c:pt>
                <c:pt idx="715">
                  <c:v>102.23</c:v>
                </c:pt>
                <c:pt idx="716">
                  <c:v>126.21</c:v>
                </c:pt>
                <c:pt idx="717">
                  <c:v>126.21</c:v>
                </c:pt>
                <c:pt idx="718">
                  <c:v>126.21</c:v>
                </c:pt>
                <c:pt idx="719">
                  <c:v>148.02000000000001</c:v>
                </c:pt>
                <c:pt idx="720">
                  <c:v>159.47</c:v>
                </c:pt>
                <c:pt idx="721">
                  <c:v>171.17</c:v>
                </c:pt>
                <c:pt idx="722">
                  <c:v>192.6</c:v>
                </c:pt>
                <c:pt idx="723">
                  <c:v>199.87</c:v>
                </c:pt>
                <c:pt idx="724">
                  <c:v>199.87</c:v>
                </c:pt>
                <c:pt idx="725">
                  <c:v>199.87</c:v>
                </c:pt>
                <c:pt idx="726">
                  <c:v>118.08</c:v>
                </c:pt>
                <c:pt idx="727">
                  <c:v>201.49</c:v>
                </c:pt>
                <c:pt idx="728">
                  <c:v>196.55</c:v>
                </c:pt>
                <c:pt idx="729">
                  <c:v>191.06</c:v>
                </c:pt>
                <c:pt idx="730">
                  <c:v>190.11</c:v>
                </c:pt>
                <c:pt idx="731">
                  <c:v>190.11</c:v>
                </c:pt>
                <c:pt idx="732">
                  <c:v>190.11</c:v>
                </c:pt>
                <c:pt idx="733">
                  <c:v>262.24</c:v>
                </c:pt>
                <c:pt idx="734">
                  <c:v>170.63</c:v>
                </c:pt>
                <c:pt idx="735">
                  <c:v>169.67</c:v>
                </c:pt>
                <c:pt idx="736">
                  <c:v>163.22999999999999</c:v>
                </c:pt>
                <c:pt idx="737">
                  <c:v>152.96</c:v>
                </c:pt>
                <c:pt idx="738">
                  <c:v>152.96</c:v>
                </c:pt>
                <c:pt idx="739">
                  <c:v>152.96</c:v>
                </c:pt>
                <c:pt idx="740">
                  <c:v>120.95</c:v>
                </c:pt>
                <c:pt idx="741">
                  <c:v>114.25</c:v>
                </c:pt>
                <c:pt idx="742">
                  <c:v>101.27</c:v>
                </c:pt>
                <c:pt idx="743">
                  <c:v>88.42</c:v>
                </c:pt>
                <c:pt idx="744">
                  <c:v>77.989999999999995</c:v>
                </c:pt>
                <c:pt idx="745">
                  <c:v>77.989999999999995</c:v>
                </c:pt>
                <c:pt idx="746">
                  <c:v>77.989999999999995</c:v>
                </c:pt>
                <c:pt idx="747">
                  <c:v>50.76</c:v>
                </c:pt>
                <c:pt idx="748">
                  <c:v>48.79</c:v>
                </c:pt>
                <c:pt idx="749">
                  <c:v>46.24</c:v>
                </c:pt>
                <c:pt idx="750">
                  <c:v>41.84</c:v>
                </c:pt>
                <c:pt idx="751">
                  <c:v>36.92</c:v>
                </c:pt>
                <c:pt idx="752">
                  <c:v>36.92</c:v>
                </c:pt>
                <c:pt idx="753">
                  <c:v>36.92</c:v>
                </c:pt>
                <c:pt idx="754">
                  <c:v>32.520000000000003</c:v>
                </c:pt>
                <c:pt idx="755">
                  <c:v>26.82</c:v>
                </c:pt>
                <c:pt idx="756">
                  <c:v>22.96</c:v>
                </c:pt>
                <c:pt idx="757">
                  <c:v>19.989999999999998</c:v>
                </c:pt>
                <c:pt idx="758">
                  <c:v>18.3</c:v>
                </c:pt>
                <c:pt idx="759">
                  <c:v>18.3</c:v>
                </c:pt>
                <c:pt idx="760">
                  <c:v>18.3</c:v>
                </c:pt>
                <c:pt idx="761">
                  <c:v>9.82</c:v>
                </c:pt>
                <c:pt idx="762">
                  <c:v>12.56</c:v>
                </c:pt>
                <c:pt idx="763">
                  <c:v>10.55</c:v>
                </c:pt>
                <c:pt idx="764">
                  <c:v>13.78</c:v>
                </c:pt>
                <c:pt idx="765">
                  <c:v>18.399999999999999</c:v>
                </c:pt>
                <c:pt idx="766">
                  <c:v>18.399999999999999</c:v>
                </c:pt>
                <c:pt idx="767">
                  <c:v>18.399999999999999</c:v>
                </c:pt>
                <c:pt idx="768">
                  <c:v>29.24</c:v>
                </c:pt>
                <c:pt idx="769">
                  <c:v>25.64</c:v>
                </c:pt>
                <c:pt idx="770">
                  <c:v>26.21</c:v>
                </c:pt>
                <c:pt idx="771">
                  <c:v>23.25</c:v>
                </c:pt>
                <c:pt idx="772">
                  <c:v>15.62</c:v>
                </c:pt>
                <c:pt idx="773">
                  <c:v>15.62</c:v>
                </c:pt>
                <c:pt idx="774">
                  <c:v>15.62</c:v>
                </c:pt>
                <c:pt idx="775">
                  <c:v>9.5299999999999994</c:v>
                </c:pt>
                <c:pt idx="776">
                  <c:v>10.039999999999999</c:v>
                </c:pt>
                <c:pt idx="777">
                  <c:v>10.75</c:v>
                </c:pt>
                <c:pt idx="778">
                  <c:v>12.21</c:v>
                </c:pt>
                <c:pt idx="779">
                  <c:v>14.7</c:v>
                </c:pt>
                <c:pt idx="780">
                  <c:v>14.7</c:v>
                </c:pt>
                <c:pt idx="781">
                  <c:v>14.7</c:v>
                </c:pt>
                <c:pt idx="782">
                  <c:v>9.9499999999999993</c:v>
                </c:pt>
                <c:pt idx="783">
                  <c:v>8.26</c:v>
                </c:pt>
                <c:pt idx="784">
                  <c:v>6.31</c:v>
                </c:pt>
                <c:pt idx="785">
                  <c:v>3.12</c:v>
                </c:pt>
                <c:pt idx="786">
                  <c:v>2.46</c:v>
                </c:pt>
                <c:pt idx="787">
                  <c:v>2.46</c:v>
                </c:pt>
                <c:pt idx="788">
                  <c:v>2.46</c:v>
                </c:pt>
                <c:pt idx="789">
                  <c:v>3.38</c:v>
                </c:pt>
                <c:pt idx="790">
                  <c:v>4.9400000000000004</c:v>
                </c:pt>
                <c:pt idx="791">
                  <c:v>5.07</c:v>
                </c:pt>
                <c:pt idx="792">
                  <c:v>6.12</c:v>
                </c:pt>
                <c:pt idx="793">
                  <c:v>5.26</c:v>
                </c:pt>
                <c:pt idx="794">
                  <c:v>5.26</c:v>
                </c:pt>
                <c:pt idx="795">
                  <c:v>5.26</c:v>
                </c:pt>
                <c:pt idx="796">
                  <c:v>5.39</c:v>
                </c:pt>
                <c:pt idx="797">
                  <c:v>5.39</c:v>
                </c:pt>
                <c:pt idx="798">
                  <c:v>5.29</c:v>
                </c:pt>
                <c:pt idx="799">
                  <c:v>4.9400000000000004</c:v>
                </c:pt>
                <c:pt idx="800">
                  <c:v>5.01</c:v>
                </c:pt>
                <c:pt idx="801">
                  <c:v>5.01</c:v>
                </c:pt>
                <c:pt idx="802">
                  <c:v>5.01</c:v>
                </c:pt>
                <c:pt idx="803">
                  <c:v>4.8099999999999996</c:v>
                </c:pt>
                <c:pt idx="804">
                  <c:v>5.45</c:v>
                </c:pt>
                <c:pt idx="805">
                  <c:v>5.33</c:v>
                </c:pt>
                <c:pt idx="806">
                  <c:v>5.42</c:v>
                </c:pt>
                <c:pt idx="807">
                  <c:v>5.2</c:v>
                </c:pt>
                <c:pt idx="808">
                  <c:v>5.2</c:v>
                </c:pt>
                <c:pt idx="809">
                  <c:v>5.2</c:v>
                </c:pt>
                <c:pt idx="810">
                  <c:v>5.58</c:v>
                </c:pt>
                <c:pt idx="811">
                  <c:v>5.45</c:v>
                </c:pt>
                <c:pt idx="812">
                  <c:v>5.45</c:v>
                </c:pt>
                <c:pt idx="813">
                  <c:v>5.55</c:v>
                </c:pt>
                <c:pt idx="814">
                  <c:v>5.71</c:v>
                </c:pt>
                <c:pt idx="815">
                  <c:v>5.71</c:v>
                </c:pt>
                <c:pt idx="816">
                  <c:v>5.71</c:v>
                </c:pt>
                <c:pt idx="817">
                  <c:v>5.61</c:v>
                </c:pt>
                <c:pt idx="818">
                  <c:v>5.33</c:v>
                </c:pt>
                <c:pt idx="819">
                  <c:v>5.61</c:v>
                </c:pt>
                <c:pt idx="820">
                  <c:v>6.06</c:v>
                </c:pt>
                <c:pt idx="821">
                  <c:v>6.63</c:v>
                </c:pt>
                <c:pt idx="822">
                  <c:v>6.63</c:v>
                </c:pt>
                <c:pt idx="823">
                  <c:v>6.63</c:v>
                </c:pt>
                <c:pt idx="824">
                  <c:v>6.57</c:v>
                </c:pt>
                <c:pt idx="825">
                  <c:v>8.58</c:v>
                </c:pt>
                <c:pt idx="826">
                  <c:v>8.83</c:v>
                </c:pt>
                <c:pt idx="827">
                  <c:v>9.09</c:v>
                </c:pt>
                <c:pt idx="828">
                  <c:v>9.4700000000000006</c:v>
                </c:pt>
                <c:pt idx="829">
                  <c:v>9.4700000000000006</c:v>
                </c:pt>
                <c:pt idx="830">
                  <c:v>9.4700000000000006</c:v>
                </c:pt>
                <c:pt idx="831">
                  <c:v>10.08</c:v>
                </c:pt>
                <c:pt idx="832">
                  <c:v>10.46</c:v>
                </c:pt>
                <c:pt idx="833">
                  <c:v>11.03</c:v>
                </c:pt>
                <c:pt idx="834">
                  <c:v>11.51</c:v>
                </c:pt>
                <c:pt idx="835">
                  <c:v>12.21</c:v>
                </c:pt>
                <c:pt idx="836">
                  <c:v>12.21</c:v>
                </c:pt>
                <c:pt idx="837">
                  <c:v>12.21</c:v>
                </c:pt>
                <c:pt idx="838">
                  <c:v>12.75</c:v>
                </c:pt>
                <c:pt idx="839">
                  <c:v>15.05</c:v>
                </c:pt>
                <c:pt idx="840">
                  <c:v>14.86</c:v>
                </c:pt>
                <c:pt idx="841">
                  <c:v>15.34</c:v>
                </c:pt>
                <c:pt idx="842">
                  <c:v>12.69</c:v>
                </c:pt>
                <c:pt idx="843">
                  <c:v>12.69</c:v>
                </c:pt>
                <c:pt idx="844">
                  <c:v>12.69</c:v>
                </c:pt>
                <c:pt idx="845">
                  <c:v>16.8</c:v>
                </c:pt>
                <c:pt idx="846">
                  <c:v>18.72</c:v>
                </c:pt>
                <c:pt idx="847">
                  <c:v>20.02</c:v>
                </c:pt>
                <c:pt idx="848">
                  <c:v>17.47</c:v>
                </c:pt>
                <c:pt idx="849">
                  <c:v>26.15</c:v>
                </c:pt>
                <c:pt idx="850">
                  <c:v>26.15</c:v>
                </c:pt>
                <c:pt idx="851">
                  <c:v>26.15</c:v>
                </c:pt>
                <c:pt idx="852">
                  <c:v>24.23</c:v>
                </c:pt>
                <c:pt idx="853">
                  <c:v>27.9</c:v>
                </c:pt>
                <c:pt idx="854">
                  <c:v>28.47</c:v>
                </c:pt>
                <c:pt idx="855">
                  <c:v>28.47</c:v>
                </c:pt>
                <c:pt idx="856">
                  <c:v>30.55</c:v>
                </c:pt>
                <c:pt idx="857">
                  <c:v>30.55</c:v>
                </c:pt>
                <c:pt idx="858">
                  <c:v>30.55</c:v>
                </c:pt>
                <c:pt idx="859">
                  <c:v>26.12</c:v>
                </c:pt>
                <c:pt idx="860">
                  <c:v>20.38</c:v>
                </c:pt>
                <c:pt idx="861">
                  <c:v>32.97</c:v>
                </c:pt>
                <c:pt idx="862">
                  <c:v>36.479999999999997</c:v>
                </c:pt>
                <c:pt idx="863">
                  <c:v>31.06</c:v>
                </c:pt>
                <c:pt idx="864">
                  <c:v>31.06</c:v>
                </c:pt>
                <c:pt idx="865">
                  <c:v>31.06</c:v>
                </c:pt>
                <c:pt idx="866">
                  <c:v>31.06</c:v>
                </c:pt>
                <c:pt idx="867">
                  <c:v>41.8</c:v>
                </c:pt>
                <c:pt idx="868">
                  <c:v>31.15</c:v>
                </c:pt>
                <c:pt idx="869">
                  <c:v>35.74</c:v>
                </c:pt>
                <c:pt idx="870">
                  <c:v>39.159999999999997</c:v>
                </c:pt>
                <c:pt idx="871">
                  <c:v>39.159999999999997</c:v>
                </c:pt>
                <c:pt idx="872">
                  <c:v>39.159999999999997</c:v>
                </c:pt>
                <c:pt idx="873">
                  <c:v>44.67</c:v>
                </c:pt>
                <c:pt idx="874">
                  <c:v>43.53</c:v>
                </c:pt>
                <c:pt idx="875">
                  <c:v>42.25</c:v>
                </c:pt>
                <c:pt idx="876">
                  <c:v>39.700000000000003</c:v>
                </c:pt>
                <c:pt idx="877">
                  <c:v>36.99</c:v>
                </c:pt>
                <c:pt idx="878">
                  <c:v>36.99</c:v>
                </c:pt>
                <c:pt idx="879">
                  <c:v>36.99</c:v>
                </c:pt>
                <c:pt idx="880">
                  <c:v>36.799999999999997</c:v>
                </c:pt>
                <c:pt idx="881">
                  <c:v>33.67</c:v>
                </c:pt>
                <c:pt idx="882">
                  <c:v>32.909999999999997</c:v>
                </c:pt>
                <c:pt idx="883">
                  <c:v>33.39</c:v>
                </c:pt>
                <c:pt idx="884">
                  <c:v>33.479999999999997</c:v>
                </c:pt>
                <c:pt idx="885">
                  <c:v>33.479999999999997</c:v>
                </c:pt>
                <c:pt idx="886">
                  <c:v>33.479999999999997</c:v>
                </c:pt>
                <c:pt idx="887">
                  <c:v>34.15</c:v>
                </c:pt>
                <c:pt idx="888">
                  <c:v>35.46</c:v>
                </c:pt>
                <c:pt idx="889">
                  <c:v>37.5</c:v>
                </c:pt>
                <c:pt idx="890">
                  <c:v>38.65</c:v>
                </c:pt>
                <c:pt idx="891">
                  <c:v>39.67</c:v>
                </c:pt>
                <c:pt idx="892">
                  <c:v>39.67</c:v>
                </c:pt>
                <c:pt idx="893">
                  <c:v>39.67</c:v>
                </c:pt>
                <c:pt idx="894">
                  <c:v>33.700000000000003</c:v>
                </c:pt>
                <c:pt idx="895">
                  <c:v>25.6</c:v>
                </c:pt>
                <c:pt idx="896">
                  <c:v>37.340000000000003</c:v>
                </c:pt>
                <c:pt idx="897">
                  <c:v>34.369999999999997</c:v>
                </c:pt>
                <c:pt idx="898">
                  <c:v>31.85</c:v>
                </c:pt>
                <c:pt idx="899">
                  <c:v>31.85</c:v>
                </c:pt>
                <c:pt idx="900">
                  <c:v>31.85</c:v>
                </c:pt>
                <c:pt idx="901">
                  <c:v>39.22</c:v>
                </c:pt>
                <c:pt idx="902">
                  <c:v>48.21</c:v>
                </c:pt>
                <c:pt idx="903">
                  <c:v>35.39</c:v>
                </c:pt>
                <c:pt idx="904">
                  <c:v>38.229999999999997</c:v>
                </c:pt>
                <c:pt idx="905">
                  <c:v>39.57</c:v>
                </c:pt>
                <c:pt idx="906">
                  <c:v>39.57</c:v>
                </c:pt>
                <c:pt idx="907">
                  <c:v>39.57</c:v>
                </c:pt>
                <c:pt idx="908">
                  <c:v>37.82</c:v>
                </c:pt>
                <c:pt idx="909">
                  <c:v>33.64</c:v>
                </c:pt>
                <c:pt idx="910">
                  <c:v>32.94</c:v>
                </c:pt>
                <c:pt idx="911">
                  <c:v>30.83</c:v>
                </c:pt>
                <c:pt idx="912">
                  <c:v>24.9</c:v>
                </c:pt>
                <c:pt idx="913">
                  <c:v>24.9</c:v>
                </c:pt>
                <c:pt idx="914">
                  <c:v>24.9</c:v>
                </c:pt>
                <c:pt idx="915">
                  <c:v>23.66</c:v>
                </c:pt>
                <c:pt idx="916">
                  <c:v>22.93</c:v>
                </c:pt>
                <c:pt idx="917">
                  <c:v>23.4</c:v>
                </c:pt>
                <c:pt idx="918">
                  <c:v>18.43</c:v>
                </c:pt>
                <c:pt idx="919">
                  <c:v>18.43</c:v>
                </c:pt>
                <c:pt idx="920">
                  <c:v>18.43</c:v>
                </c:pt>
                <c:pt idx="921">
                  <c:v>18.43</c:v>
                </c:pt>
                <c:pt idx="922">
                  <c:v>24.81</c:v>
                </c:pt>
                <c:pt idx="923">
                  <c:v>22.19</c:v>
                </c:pt>
                <c:pt idx="924">
                  <c:v>20.440000000000001</c:v>
                </c:pt>
                <c:pt idx="925">
                  <c:v>23.34</c:v>
                </c:pt>
                <c:pt idx="926">
                  <c:v>26.08</c:v>
                </c:pt>
                <c:pt idx="927">
                  <c:v>26.08</c:v>
                </c:pt>
                <c:pt idx="928">
                  <c:v>26.08</c:v>
                </c:pt>
                <c:pt idx="929">
                  <c:v>15.34</c:v>
                </c:pt>
                <c:pt idx="930">
                  <c:v>16.579999999999998</c:v>
                </c:pt>
                <c:pt idx="931">
                  <c:v>15.91</c:v>
                </c:pt>
                <c:pt idx="932">
                  <c:v>14.86</c:v>
                </c:pt>
                <c:pt idx="933">
                  <c:v>14.29</c:v>
                </c:pt>
                <c:pt idx="934">
                  <c:v>14.29</c:v>
                </c:pt>
                <c:pt idx="935">
                  <c:v>14.29</c:v>
                </c:pt>
                <c:pt idx="936">
                  <c:v>16.2</c:v>
                </c:pt>
                <c:pt idx="937">
                  <c:v>11.99</c:v>
                </c:pt>
                <c:pt idx="938">
                  <c:v>11.89</c:v>
                </c:pt>
                <c:pt idx="939">
                  <c:v>11.67</c:v>
                </c:pt>
                <c:pt idx="940">
                  <c:v>11.51</c:v>
                </c:pt>
                <c:pt idx="941">
                  <c:v>11.51</c:v>
                </c:pt>
                <c:pt idx="942">
                  <c:v>11.51</c:v>
                </c:pt>
                <c:pt idx="943">
                  <c:v>11.61</c:v>
                </c:pt>
                <c:pt idx="944">
                  <c:v>11.29</c:v>
                </c:pt>
                <c:pt idx="945">
                  <c:v>11.57</c:v>
                </c:pt>
                <c:pt idx="946">
                  <c:v>11.45</c:v>
                </c:pt>
                <c:pt idx="947">
                  <c:v>11.45</c:v>
                </c:pt>
                <c:pt idx="948">
                  <c:v>11.45</c:v>
                </c:pt>
                <c:pt idx="949">
                  <c:v>11.45</c:v>
                </c:pt>
                <c:pt idx="950">
                  <c:v>11.06</c:v>
                </c:pt>
                <c:pt idx="951">
                  <c:v>10.55</c:v>
                </c:pt>
                <c:pt idx="952">
                  <c:v>9.9499999999999993</c:v>
                </c:pt>
                <c:pt idx="953">
                  <c:v>10.039999999999999</c:v>
                </c:pt>
                <c:pt idx="954">
                  <c:v>9.66</c:v>
                </c:pt>
                <c:pt idx="955">
                  <c:v>9.66</c:v>
                </c:pt>
                <c:pt idx="956">
                  <c:v>9.66</c:v>
                </c:pt>
                <c:pt idx="957">
                  <c:v>8</c:v>
                </c:pt>
                <c:pt idx="958">
                  <c:v>5.61</c:v>
                </c:pt>
                <c:pt idx="959">
                  <c:v>7.68</c:v>
                </c:pt>
                <c:pt idx="960">
                  <c:v>6.92</c:v>
                </c:pt>
                <c:pt idx="961">
                  <c:v>6.79</c:v>
                </c:pt>
                <c:pt idx="962">
                  <c:v>6.79</c:v>
                </c:pt>
                <c:pt idx="963">
                  <c:v>6.79</c:v>
                </c:pt>
                <c:pt idx="964">
                  <c:v>8</c:v>
                </c:pt>
                <c:pt idx="965">
                  <c:v>6.73</c:v>
                </c:pt>
                <c:pt idx="966">
                  <c:v>3.48</c:v>
                </c:pt>
                <c:pt idx="967">
                  <c:v>8.1</c:v>
                </c:pt>
                <c:pt idx="968">
                  <c:v>8.42</c:v>
                </c:pt>
                <c:pt idx="969">
                  <c:v>8.42</c:v>
                </c:pt>
                <c:pt idx="970">
                  <c:v>8.42</c:v>
                </c:pt>
                <c:pt idx="971">
                  <c:v>8.35</c:v>
                </c:pt>
                <c:pt idx="972">
                  <c:v>10.81</c:v>
                </c:pt>
                <c:pt idx="973">
                  <c:v>10.81</c:v>
                </c:pt>
                <c:pt idx="974">
                  <c:v>5.36</c:v>
                </c:pt>
                <c:pt idx="975">
                  <c:v>4.34</c:v>
                </c:pt>
                <c:pt idx="976">
                  <c:v>5.39</c:v>
                </c:pt>
                <c:pt idx="977">
                  <c:v>5.39</c:v>
                </c:pt>
                <c:pt idx="978">
                  <c:v>5.9</c:v>
                </c:pt>
                <c:pt idx="979">
                  <c:v>3.44</c:v>
                </c:pt>
                <c:pt idx="980">
                  <c:v>4.18</c:v>
                </c:pt>
                <c:pt idx="981">
                  <c:v>5.07</c:v>
                </c:pt>
                <c:pt idx="982">
                  <c:v>5.04</c:v>
                </c:pt>
                <c:pt idx="983">
                  <c:v>3.99</c:v>
                </c:pt>
                <c:pt idx="984">
                  <c:v>3.99</c:v>
                </c:pt>
                <c:pt idx="985">
                  <c:v>3.19</c:v>
                </c:pt>
                <c:pt idx="986">
                  <c:v>4.72</c:v>
                </c:pt>
                <c:pt idx="987">
                  <c:v>5.84</c:v>
                </c:pt>
                <c:pt idx="988">
                  <c:v>5.64</c:v>
                </c:pt>
                <c:pt idx="989">
                  <c:v>6.09</c:v>
                </c:pt>
                <c:pt idx="990">
                  <c:v>6.09</c:v>
                </c:pt>
                <c:pt idx="991">
                  <c:v>6.09</c:v>
                </c:pt>
                <c:pt idx="992">
                  <c:v>5.99</c:v>
                </c:pt>
                <c:pt idx="993">
                  <c:v>5.74</c:v>
                </c:pt>
                <c:pt idx="994">
                  <c:v>5.13</c:v>
                </c:pt>
                <c:pt idx="995">
                  <c:v>5.87</c:v>
                </c:pt>
                <c:pt idx="996">
                  <c:v>4.6900000000000004</c:v>
                </c:pt>
                <c:pt idx="997">
                  <c:v>4.6900000000000004</c:v>
                </c:pt>
                <c:pt idx="998">
                  <c:v>4.6900000000000004</c:v>
                </c:pt>
                <c:pt idx="999">
                  <c:v>4.5599999999999996</c:v>
                </c:pt>
                <c:pt idx="1000">
                  <c:v>3.32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63D7-423E-8E18-9CB8EB2D8AA0}"/>
            </c:ext>
          </c:extLst>
        </c:ser>
        <c:ser>
          <c:idx val="29"/>
          <c:order val="29"/>
          <c:tx>
            <c:strRef>
              <c:f>COVID_practice_2a!$AE$1</c:f>
              <c:strCache>
                <c:ptCount val="1"/>
                <c:pt idx="0">
                  <c:v>NH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COVID_practice_2a!$AE$2:$AE$1002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7.0000000000000007E-2</c:v>
                </c:pt>
                <c:pt idx="54">
                  <c:v>7.0000000000000007E-2</c:v>
                </c:pt>
                <c:pt idx="55">
                  <c:v>0.22</c:v>
                </c:pt>
                <c:pt idx="56">
                  <c:v>0.28999999999999998</c:v>
                </c:pt>
                <c:pt idx="57">
                  <c:v>0.36</c:v>
                </c:pt>
                <c:pt idx="58">
                  <c:v>0.51</c:v>
                </c:pt>
                <c:pt idx="59">
                  <c:v>0.57999999999999996</c:v>
                </c:pt>
                <c:pt idx="60">
                  <c:v>0.65</c:v>
                </c:pt>
                <c:pt idx="61">
                  <c:v>0.87</c:v>
                </c:pt>
                <c:pt idx="62">
                  <c:v>0.79</c:v>
                </c:pt>
                <c:pt idx="63">
                  <c:v>1.01</c:v>
                </c:pt>
                <c:pt idx="64">
                  <c:v>1.1599999999999999</c:v>
                </c:pt>
                <c:pt idx="65">
                  <c:v>1.3</c:v>
                </c:pt>
                <c:pt idx="66">
                  <c:v>1.52</c:v>
                </c:pt>
                <c:pt idx="67">
                  <c:v>1.81</c:v>
                </c:pt>
                <c:pt idx="68">
                  <c:v>2.17</c:v>
                </c:pt>
                <c:pt idx="69">
                  <c:v>2.67</c:v>
                </c:pt>
                <c:pt idx="70">
                  <c:v>2.82</c:v>
                </c:pt>
                <c:pt idx="71">
                  <c:v>3.25</c:v>
                </c:pt>
                <c:pt idx="72">
                  <c:v>3.61</c:v>
                </c:pt>
                <c:pt idx="73">
                  <c:v>4.1900000000000004</c:v>
                </c:pt>
                <c:pt idx="74">
                  <c:v>4.1900000000000004</c:v>
                </c:pt>
                <c:pt idx="75">
                  <c:v>4.12</c:v>
                </c:pt>
                <c:pt idx="76">
                  <c:v>3.9</c:v>
                </c:pt>
                <c:pt idx="77">
                  <c:v>3.83</c:v>
                </c:pt>
                <c:pt idx="78">
                  <c:v>3.47</c:v>
                </c:pt>
                <c:pt idx="79">
                  <c:v>3.54</c:v>
                </c:pt>
                <c:pt idx="80">
                  <c:v>3.18</c:v>
                </c:pt>
                <c:pt idx="81">
                  <c:v>3.25</c:v>
                </c:pt>
                <c:pt idx="82">
                  <c:v>3.11</c:v>
                </c:pt>
                <c:pt idx="83">
                  <c:v>3.54</c:v>
                </c:pt>
                <c:pt idx="84">
                  <c:v>3.61</c:v>
                </c:pt>
                <c:pt idx="85">
                  <c:v>4.04</c:v>
                </c:pt>
                <c:pt idx="86">
                  <c:v>4.12</c:v>
                </c:pt>
                <c:pt idx="87">
                  <c:v>4.26</c:v>
                </c:pt>
                <c:pt idx="88">
                  <c:v>4.1900000000000004</c:v>
                </c:pt>
                <c:pt idx="89">
                  <c:v>4.41</c:v>
                </c:pt>
                <c:pt idx="90">
                  <c:v>4.12</c:v>
                </c:pt>
                <c:pt idx="91">
                  <c:v>4.62</c:v>
                </c:pt>
                <c:pt idx="92">
                  <c:v>4.6900000000000004</c:v>
                </c:pt>
                <c:pt idx="93">
                  <c:v>4.41</c:v>
                </c:pt>
                <c:pt idx="94">
                  <c:v>4.55</c:v>
                </c:pt>
                <c:pt idx="95">
                  <c:v>4.84</c:v>
                </c:pt>
                <c:pt idx="96">
                  <c:v>5.0599999999999996</c:v>
                </c:pt>
                <c:pt idx="97">
                  <c:v>5.34</c:v>
                </c:pt>
                <c:pt idx="98">
                  <c:v>4.7699999999999996</c:v>
                </c:pt>
                <c:pt idx="99">
                  <c:v>4.91</c:v>
                </c:pt>
                <c:pt idx="100">
                  <c:v>6.07</c:v>
                </c:pt>
                <c:pt idx="101">
                  <c:v>6.57</c:v>
                </c:pt>
                <c:pt idx="102">
                  <c:v>6.72</c:v>
                </c:pt>
                <c:pt idx="103">
                  <c:v>6.64</c:v>
                </c:pt>
                <c:pt idx="104">
                  <c:v>6.43</c:v>
                </c:pt>
                <c:pt idx="105">
                  <c:v>7.08</c:v>
                </c:pt>
                <c:pt idx="106">
                  <c:v>7.15</c:v>
                </c:pt>
                <c:pt idx="107">
                  <c:v>6.57</c:v>
                </c:pt>
                <c:pt idx="108">
                  <c:v>5.99</c:v>
                </c:pt>
                <c:pt idx="109">
                  <c:v>5.71</c:v>
                </c:pt>
                <c:pt idx="110">
                  <c:v>5.85</c:v>
                </c:pt>
                <c:pt idx="111">
                  <c:v>6.21</c:v>
                </c:pt>
                <c:pt idx="112">
                  <c:v>5.71</c:v>
                </c:pt>
                <c:pt idx="113">
                  <c:v>5.56</c:v>
                </c:pt>
                <c:pt idx="114">
                  <c:v>5.27</c:v>
                </c:pt>
                <c:pt idx="115">
                  <c:v>5.56</c:v>
                </c:pt>
                <c:pt idx="116">
                  <c:v>5.42</c:v>
                </c:pt>
                <c:pt idx="117">
                  <c:v>5.0599999999999996</c:v>
                </c:pt>
                <c:pt idx="118">
                  <c:v>4.91</c:v>
                </c:pt>
                <c:pt idx="119">
                  <c:v>5.85</c:v>
                </c:pt>
                <c:pt idx="120">
                  <c:v>5.71</c:v>
                </c:pt>
                <c:pt idx="121">
                  <c:v>5.63</c:v>
                </c:pt>
                <c:pt idx="122">
                  <c:v>5.49</c:v>
                </c:pt>
                <c:pt idx="123">
                  <c:v>5.71</c:v>
                </c:pt>
                <c:pt idx="124">
                  <c:v>5.56</c:v>
                </c:pt>
                <c:pt idx="125">
                  <c:v>5.2</c:v>
                </c:pt>
                <c:pt idx="126">
                  <c:v>4.26</c:v>
                </c:pt>
                <c:pt idx="127">
                  <c:v>4.62</c:v>
                </c:pt>
                <c:pt idx="128">
                  <c:v>4.91</c:v>
                </c:pt>
                <c:pt idx="129">
                  <c:v>4.6900000000000004</c:v>
                </c:pt>
                <c:pt idx="130">
                  <c:v>5.13</c:v>
                </c:pt>
                <c:pt idx="131">
                  <c:v>4.9800000000000004</c:v>
                </c:pt>
                <c:pt idx="132">
                  <c:v>5.34</c:v>
                </c:pt>
                <c:pt idx="133">
                  <c:v>5.2</c:v>
                </c:pt>
                <c:pt idx="134">
                  <c:v>5.0599999999999996</c:v>
                </c:pt>
                <c:pt idx="135">
                  <c:v>4.6900000000000004</c:v>
                </c:pt>
                <c:pt idx="136">
                  <c:v>4.84</c:v>
                </c:pt>
                <c:pt idx="137">
                  <c:v>4.04</c:v>
                </c:pt>
                <c:pt idx="138">
                  <c:v>4.04</c:v>
                </c:pt>
                <c:pt idx="139">
                  <c:v>3.9</c:v>
                </c:pt>
                <c:pt idx="140">
                  <c:v>3.9</c:v>
                </c:pt>
                <c:pt idx="141">
                  <c:v>3.39</c:v>
                </c:pt>
                <c:pt idx="142">
                  <c:v>3.03</c:v>
                </c:pt>
                <c:pt idx="143">
                  <c:v>2.89</c:v>
                </c:pt>
                <c:pt idx="144">
                  <c:v>2.82</c:v>
                </c:pt>
                <c:pt idx="145">
                  <c:v>2.74</c:v>
                </c:pt>
                <c:pt idx="146">
                  <c:v>2.38</c:v>
                </c:pt>
                <c:pt idx="147">
                  <c:v>2.6</c:v>
                </c:pt>
                <c:pt idx="148">
                  <c:v>2.46</c:v>
                </c:pt>
                <c:pt idx="149">
                  <c:v>2.02</c:v>
                </c:pt>
                <c:pt idx="150">
                  <c:v>2.2400000000000002</c:v>
                </c:pt>
                <c:pt idx="151">
                  <c:v>2.31</c:v>
                </c:pt>
                <c:pt idx="152">
                  <c:v>2.17</c:v>
                </c:pt>
                <c:pt idx="153">
                  <c:v>2.09</c:v>
                </c:pt>
                <c:pt idx="154">
                  <c:v>1.66</c:v>
                </c:pt>
                <c:pt idx="155">
                  <c:v>1.88</c:v>
                </c:pt>
                <c:pt idx="156">
                  <c:v>1.88</c:v>
                </c:pt>
                <c:pt idx="157">
                  <c:v>1.52</c:v>
                </c:pt>
                <c:pt idx="158">
                  <c:v>2.09</c:v>
                </c:pt>
                <c:pt idx="159">
                  <c:v>2.02</c:v>
                </c:pt>
                <c:pt idx="160">
                  <c:v>2.17</c:v>
                </c:pt>
                <c:pt idx="161">
                  <c:v>2.09</c:v>
                </c:pt>
                <c:pt idx="162">
                  <c:v>1.88</c:v>
                </c:pt>
                <c:pt idx="163">
                  <c:v>1.88</c:v>
                </c:pt>
                <c:pt idx="164">
                  <c:v>1.88</c:v>
                </c:pt>
                <c:pt idx="165">
                  <c:v>1.52</c:v>
                </c:pt>
                <c:pt idx="166">
                  <c:v>1.59</c:v>
                </c:pt>
                <c:pt idx="167">
                  <c:v>1.52</c:v>
                </c:pt>
                <c:pt idx="168">
                  <c:v>1.52</c:v>
                </c:pt>
                <c:pt idx="169">
                  <c:v>1.52</c:v>
                </c:pt>
                <c:pt idx="170">
                  <c:v>1.73</c:v>
                </c:pt>
                <c:pt idx="171">
                  <c:v>1.66</c:v>
                </c:pt>
                <c:pt idx="172">
                  <c:v>1.59</c:v>
                </c:pt>
                <c:pt idx="173">
                  <c:v>1.59</c:v>
                </c:pt>
                <c:pt idx="174">
                  <c:v>1.59</c:v>
                </c:pt>
                <c:pt idx="175">
                  <c:v>1.66</c:v>
                </c:pt>
                <c:pt idx="176">
                  <c:v>1.66</c:v>
                </c:pt>
                <c:pt idx="177">
                  <c:v>1.73</c:v>
                </c:pt>
                <c:pt idx="178">
                  <c:v>1.66</c:v>
                </c:pt>
                <c:pt idx="179">
                  <c:v>1.52</c:v>
                </c:pt>
                <c:pt idx="180">
                  <c:v>1.81</c:v>
                </c:pt>
                <c:pt idx="181">
                  <c:v>1.73</c:v>
                </c:pt>
                <c:pt idx="182">
                  <c:v>1.88</c:v>
                </c:pt>
                <c:pt idx="183">
                  <c:v>1.81</c:v>
                </c:pt>
                <c:pt idx="184">
                  <c:v>2.17</c:v>
                </c:pt>
                <c:pt idx="185">
                  <c:v>2.31</c:v>
                </c:pt>
                <c:pt idx="186">
                  <c:v>2.38</c:v>
                </c:pt>
                <c:pt idx="187">
                  <c:v>1.95</c:v>
                </c:pt>
                <c:pt idx="188">
                  <c:v>2.46</c:v>
                </c:pt>
                <c:pt idx="189">
                  <c:v>2.2400000000000002</c:v>
                </c:pt>
                <c:pt idx="190">
                  <c:v>2.31</c:v>
                </c:pt>
                <c:pt idx="191">
                  <c:v>2.09</c:v>
                </c:pt>
                <c:pt idx="192">
                  <c:v>2.02</c:v>
                </c:pt>
                <c:pt idx="193">
                  <c:v>2.02</c:v>
                </c:pt>
                <c:pt idx="194">
                  <c:v>2.2400000000000002</c:v>
                </c:pt>
                <c:pt idx="195">
                  <c:v>1.95</c:v>
                </c:pt>
                <c:pt idx="196">
                  <c:v>2.09</c:v>
                </c:pt>
                <c:pt idx="197">
                  <c:v>2.02</c:v>
                </c:pt>
                <c:pt idx="198">
                  <c:v>2.02</c:v>
                </c:pt>
                <c:pt idx="199">
                  <c:v>2.09</c:v>
                </c:pt>
                <c:pt idx="200">
                  <c:v>2.02</c:v>
                </c:pt>
                <c:pt idx="201">
                  <c:v>1.81</c:v>
                </c:pt>
                <c:pt idx="202">
                  <c:v>1.73</c:v>
                </c:pt>
                <c:pt idx="203">
                  <c:v>1.73</c:v>
                </c:pt>
                <c:pt idx="204">
                  <c:v>1.81</c:v>
                </c:pt>
                <c:pt idx="205">
                  <c:v>1.88</c:v>
                </c:pt>
                <c:pt idx="206">
                  <c:v>1.66</c:v>
                </c:pt>
                <c:pt idx="207">
                  <c:v>1.59</c:v>
                </c:pt>
                <c:pt idx="208">
                  <c:v>1.66</c:v>
                </c:pt>
                <c:pt idx="209">
                  <c:v>1.59</c:v>
                </c:pt>
                <c:pt idx="210">
                  <c:v>1.52</c:v>
                </c:pt>
                <c:pt idx="211">
                  <c:v>1.3</c:v>
                </c:pt>
                <c:pt idx="212">
                  <c:v>1.08</c:v>
                </c:pt>
                <c:pt idx="213">
                  <c:v>1.1599999999999999</c:v>
                </c:pt>
                <c:pt idx="214">
                  <c:v>1.23</c:v>
                </c:pt>
                <c:pt idx="215">
                  <c:v>1.3</c:v>
                </c:pt>
                <c:pt idx="216">
                  <c:v>1.37</c:v>
                </c:pt>
                <c:pt idx="217">
                  <c:v>1.23</c:v>
                </c:pt>
                <c:pt idx="218">
                  <c:v>1.44</c:v>
                </c:pt>
                <c:pt idx="219">
                  <c:v>1.44</c:v>
                </c:pt>
                <c:pt idx="220">
                  <c:v>1.59</c:v>
                </c:pt>
                <c:pt idx="221">
                  <c:v>1.52</c:v>
                </c:pt>
                <c:pt idx="222">
                  <c:v>1.44</c:v>
                </c:pt>
                <c:pt idx="223">
                  <c:v>1.52</c:v>
                </c:pt>
                <c:pt idx="224">
                  <c:v>1.52</c:v>
                </c:pt>
                <c:pt idx="225">
                  <c:v>1.52</c:v>
                </c:pt>
                <c:pt idx="226">
                  <c:v>1.52</c:v>
                </c:pt>
                <c:pt idx="227">
                  <c:v>1.81</c:v>
                </c:pt>
                <c:pt idx="228">
                  <c:v>1.95</c:v>
                </c:pt>
                <c:pt idx="229">
                  <c:v>2.02</c:v>
                </c:pt>
                <c:pt idx="230">
                  <c:v>2.02</c:v>
                </c:pt>
                <c:pt idx="231">
                  <c:v>2.09</c:v>
                </c:pt>
                <c:pt idx="232">
                  <c:v>2.31</c:v>
                </c:pt>
                <c:pt idx="233">
                  <c:v>2.6</c:v>
                </c:pt>
                <c:pt idx="234">
                  <c:v>2.31</c:v>
                </c:pt>
                <c:pt idx="235">
                  <c:v>2.5299999999999998</c:v>
                </c:pt>
                <c:pt idx="236">
                  <c:v>2.46</c:v>
                </c:pt>
                <c:pt idx="237">
                  <c:v>2.6</c:v>
                </c:pt>
                <c:pt idx="238">
                  <c:v>2.67</c:v>
                </c:pt>
                <c:pt idx="239">
                  <c:v>2.46</c:v>
                </c:pt>
                <c:pt idx="240">
                  <c:v>2.46</c:v>
                </c:pt>
                <c:pt idx="241">
                  <c:v>2.74</c:v>
                </c:pt>
                <c:pt idx="242">
                  <c:v>2.5299999999999998</c:v>
                </c:pt>
                <c:pt idx="243">
                  <c:v>2.46</c:v>
                </c:pt>
                <c:pt idx="244">
                  <c:v>2.46</c:v>
                </c:pt>
                <c:pt idx="245">
                  <c:v>2.31</c:v>
                </c:pt>
                <c:pt idx="246">
                  <c:v>2.31</c:v>
                </c:pt>
                <c:pt idx="247">
                  <c:v>2.31</c:v>
                </c:pt>
                <c:pt idx="248">
                  <c:v>2.02</c:v>
                </c:pt>
                <c:pt idx="249">
                  <c:v>2.31</c:v>
                </c:pt>
                <c:pt idx="250">
                  <c:v>2.6</c:v>
                </c:pt>
                <c:pt idx="251">
                  <c:v>2.46</c:v>
                </c:pt>
                <c:pt idx="252">
                  <c:v>2.67</c:v>
                </c:pt>
                <c:pt idx="253">
                  <c:v>2.82</c:v>
                </c:pt>
                <c:pt idx="254">
                  <c:v>4.62</c:v>
                </c:pt>
                <c:pt idx="255">
                  <c:v>4.91</c:v>
                </c:pt>
                <c:pt idx="256">
                  <c:v>4.84</c:v>
                </c:pt>
                <c:pt idx="257">
                  <c:v>4.84</c:v>
                </c:pt>
                <c:pt idx="258">
                  <c:v>5.13</c:v>
                </c:pt>
                <c:pt idx="259">
                  <c:v>5.49</c:v>
                </c:pt>
                <c:pt idx="260">
                  <c:v>5.78</c:v>
                </c:pt>
                <c:pt idx="261">
                  <c:v>4.4800000000000004</c:v>
                </c:pt>
                <c:pt idx="262">
                  <c:v>5.0599999999999996</c:v>
                </c:pt>
                <c:pt idx="263">
                  <c:v>5.13</c:v>
                </c:pt>
                <c:pt idx="264">
                  <c:v>5.42</c:v>
                </c:pt>
                <c:pt idx="265">
                  <c:v>5.63</c:v>
                </c:pt>
                <c:pt idx="266">
                  <c:v>5.63</c:v>
                </c:pt>
                <c:pt idx="267">
                  <c:v>5.63</c:v>
                </c:pt>
                <c:pt idx="268">
                  <c:v>5.56</c:v>
                </c:pt>
                <c:pt idx="269">
                  <c:v>5.49</c:v>
                </c:pt>
                <c:pt idx="270">
                  <c:v>5.63</c:v>
                </c:pt>
                <c:pt idx="271">
                  <c:v>5.49</c:v>
                </c:pt>
                <c:pt idx="272">
                  <c:v>5.63</c:v>
                </c:pt>
                <c:pt idx="273">
                  <c:v>5.85</c:v>
                </c:pt>
                <c:pt idx="274">
                  <c:v>5.85</c:v>
                </c:pt>
                <c:pt idx="275">
                  <c:v>6.14</c:v>
                </c:pt>
                <c:pt idx="276">
                  <c:v>6.28</c:v>
                </c:pt>
                <c:pt idx="277">
                  <c:v>6.5</c:v>
                </c:pt>
                <c:pt idx="278">
                  <c:v>6.72</c:v>
                </c:pt>
                <c:pt idx="279">
                  <c:v>7.22</c:v>
                </c:pt>
                <c:pt idx="280">
                  <c:v>7.44</c:v>
                </c:pt>
                <c:pt idx="281">
                  <c:v>7.94</c:v>
                </c:pt>
                <c:pt idx="282">
                  <c:v>7.94</c:v>
                </c:pt>
                <c:pt idx="283">
                  <c:v>8.67</c:v>
                </c:pt>
                <c:pt idx="284">
                  <c:v>9.1</c:v>
                </c:pt>
                <c:pt idx="285">
                  <c:v>9.4600000000000009</c:v>
                </c:pt>
                <c:pt idx="286">
                  <c:v>9.4600000000000009</c:v>
                </c:pt>
                <c:pt idx="287">
                  <c:v>9.4600000000000009</c:v>
                </c:pt>
                <c:pt idx="288">
                  <c:v>10.69</c:v>
                </c:pt>
                <c:pt idx="289">
                  <c:v>11.63</c:v>
                </c:pt>
                <c:pt idx="290">
                  <c:v>11.92</c:v>
                </c:pt>
                <c:pt idx="291">
                  <c:v>13.14</c:v>
                </c:pt>
                <c:pt idx="292">
                  <c:v>14.23</c:v>
                </c:pt>
                <c:pt idx="293">
                  <c:v>15.17</c:v>
                </c:pt>
                <c:pt idx="294">
                  <c:v>16.32</c:v>
                </c:pt>
                <c:pt idx="295">
                  <c:v>17.12</c:v>
                </c:pt>
                <c:pt idx="296">
                  <c:v>19.72</c:v>
                </c:pt>
                <c:pt idx="297">
                  <c:v>21.3</c:v>
                </c:pt>
                <c:pt idx="298">
                  <c:v>22.46</c:v>
                </c:pt>
                <c:pt idx="299">
                  <c:v>23.98</c:v>
                </c:pt>
                <c:pt idx="300">
                  <c:v>24.55</c:v>
                </c:pt>
                <c:pt idx="301">
                  <c:v>26.79</c:v>
                </c:pt>
                <c:pt idx="302">
                  <c:v>28.96</c:v>
                </c:pt>
                <c:pt idx="303">
                  <c:v>29.54</c:v>
                </c:pt>
                <c:pt idx="304">
                  <c:v>30.62</c:v>
                </c:pt>
                <c:pt idx="305">
                  <c:v>30.19</c:v>
                </c:pt>
                <c:pt idx="306">
                  <c:v>31.05</c:v>
                </c:pt>
                <c:pt idx="307">
                  <c:v>31.7</c:v>
                </c:pt>
                <c:pt idx="308">
                  <c:v>31.2</c:v>
                </c:pt>
                <c:pt idx="309">
                  <c:v>25.78</c:v>
                </c:pt>
                <c:pt idx="310">
                  <c:v>25.93</c:v>
                </c:pt>
                <c:pt idx="311">
                  <c:v>28.02</c:v>
                </c:pt>
                <c:pt idx="312">
                  <c:v>29.68</c:v>
                </c:pt>
                <c:pt idx="313">
                  <c:v>30.4</c:v>
                </c:pt>
                <c:pt idx="314">
                  <c:v>34.880000000000003</c:v>
                </c:pt>
                <c:pt idx="315">
                  <c:v>36.69</c:v>
                </c:pt>
                <c:pt idx="316">
                  <c:v>42.75</c:v>
                </c:pt>
                <c:pt idx="317">
                  <c:v>45.14</c:v>
                </c:pt>
                <c:pt idx="318">
                  <c:v>42.61</c:v>
                </c:pt>
                <c:pt idx="319">
                  <c:v>44.27</c:v>
                </c:pt>
                <c:pt idx="320">
                  <c:v>49.69</c:v>
                </c:pt>
                <c:pt idx="321">
                  <c:v>50.05</c:v>
                </c:pt>
                <c:pt idx="322">
                  <c:v>54.24</c:v>
                </c:pt>
                <c:pt idx="323">
                  <c:v>55.1</c:v>
                </c:pt>
                <c:pt idx="324">
                  <c:v>59.51</c:v>
                </c:pt>
                <c:pt idx="325">
                  <c:v>62.97</c:v>
                </c:pt>
                <c:pt idx="326">
                  <c:v>63.77</c:v>
                </c:pt>
                <c:pt idx="327">
                  <c:v>62.47</c:v>
                </c:pt>
                <c:pt idx="328">
                  <c:v>61.1</c:v>
                </c:pt>
                <c:pt idx="329">
                  <c:v>60.23</c:v>
                </c:pt>
                <c:pt idx="330">
                  <c:v>61.82</c:v>
                </c:pt>
                <c:pt idx="331">
                  <c:v>56.69</c:v>
                </c:pt>
                <c:pt idx="332">
                  <c:v>55.32</c:v>
                </c:pt>
                <c:pt idx="333">
                  <c:v>57.63</c:v>
                </c:pt>
                <c:pt idx="334">
                  <c:v>56.84</c:v>
                </c:pt>
                <c:pt idx="335">
                  <c:v>56.33</c:v>
                </c:pt>
                <c:pt idx="336">
                  <c:v>52.36</c:v>
                </c:pt>
                <c:pt idx="337">
                  <c:v>47.81</c:v>
                </c:pt>
                <c:pt idx="338">
                  <c:v>40.659999999999997</c:v>
                </c:pt>
                <c:pt idx="339">
                  <c:v>44.56</c:v>
                </c:pt>
                <c:pt idx="340">
                  <c:v>43.98</c:v>
                </c:pt>
                <c:pt idx="341">
                  <c:v>44.12</c:v>
                </c:pt>
                <c:pt idx="342">
                  <c:v>48.31</c:v>
                </c:pt>
                <c:pt idx="343">
                  <c:v>48.75</c:v>
                </c:pt>
                <c:pt idx="344">
                  <c:v>52.86</c:v>
                </c:pt>
                <c:pt idx="345">
                  <c:v>52.86</c:v>
                </c:pt>
                <c:pt idx="346">
                  <c:v>54.16</c:v>
                </c:pt>
                <c:pt idx="347">
                  <c:v>58.13</c:v>
                </c:pt>
                <c:pt idx="348">
                  <c:v>58.35</c:v>
                </c:pt>
                <c:pt idx="349">
                  <c:v>54.6</c:v>
                </c:pt>
                <c:pt idx="350">
                  <c:v>57.7</c:v>
                </c:pt>
                <c:pt idx="351">
                  <c:v>53.95</c:v>
                </c:pt>
                <c:pt idx="352">
                  <c:v>63.12</c:v>
                </c:pt>
                <c:pt idx="353">
                  <c:v>58.64</c:v>
                </c:pt>
                <c:pt idx="354">
                  <c:v>53.08</c:v>
                </c:pt>
                <c:pt idx="355">
                  <c:v>51.35</c:v>
                </c:pt>
                <c:pt idx="356">
                  <c:v>53.15</c:v>
                </c:pt>
                <c:pt idx="357">
                  <c:v>54.52</c:v>
                </c:pt>
                <c:pt idx="358">
                  <c:v>56.91</c:v>
                </c:pt>
                <c:pt idx="359">
                  <c:v>55.17</c:v>
                </c:pt>
                <c:pt idx="360">
                  <c:v>52.29</c:v>
                </c:pt>
                <c:pt idx="361">
                  <c:v>54.31</c:v>
                </c:pt>
                <c:pt idx="362">
                  <c:v>57.27</c:v>
                </c:pt>
                <c:pt idx="363">
                  <c:v>57.34</c:v>
                </c:pt>
                <c:pt idx="364">
                  <c:v>54.74</c:v>
                </c:pt>
                <c:pt idx="365">
                  <c:v>56.91</c:v>
                </c:pt>
                <c:pt idx="366">
                  <c:v>56.19</c:v>
                </c:pt>
                <c:pt idx="367">
                  <c:v>58.06</c:v>
                </c:pt>
                <c:pt idx="368">
                  <c:v>56.4</c:v>
                </c:pt>
                <c:pt idx="369">
                  <c:v>50.55</c:v>
                </c:pt>
                <c:pt idx="370">
                  <c:v>46</c:v>
                </c:pt>
                <c:pt idx="371">
                  <c:v>42.54</c:v>
                </c:pt>
                <c:pt idx="372">
                  <c:v>40.869999999999997</c:v>
                </c:pt>
                <c:pt idx="373">
                  <c:v>40.08</c:v>
                </c:pt>
                <c:pt idx="374">
                  <c:v>39</c:v>
                </c:pt>
                <c:pt idx="375">
                  <c:v>34.590000000000003</c:v>
                </c:pt>
                <c:pt idx="376">
                  <c:v>33.94</c:v>
                </c:pt>
                <c:pt idx="377">
                  <c:v>33.08</c:v>
                </c:pt>
                <c:pt idx="378">
                  <c:v>32.57</c:v>
                </c:pt>
                <c:pt idx="379">
                  <c:v>29.46</c:v>
                </c:pt>
                <c:pt idx="380">
                  <c:v>28.38</c:v>
                </c:pt>
                <c:pt idx="381">
                  <c:v>27.8</c:v>
                </c:pt>
                <c:pt idx="382">
                  <c:v>27.66</c:v>
                </c:pt>
                <c:pt idx="383">
                  <c:v>25.13</c:v>
                </c:pt>
                <c:pt idx="384">
                  <c:v>26.14</c:v>
                </c:pt>
                <c:pt idx="385">
                  <c:v>26</c:v>
                </c:pt>
                <c:pt idx="386">
                  <c:v>25.71</c:v>
                </c:pt>
                <c:pt idx="387">
                  <c:v>25.49</c:v>
                </c:pt>
                <c:pt idx="388">
                  <c:v>25.2</c:v>
                </c:pt>
                <c:pt idx="389">
                  <c:v>24.77</c:v>
                </c:pt>
                <c:pt idx="390">
                  <c:v>25.93</c:v>
                </c:pt>
                <c:pt idx="391">
                  <c:v>23.69</c:v>
                </c:pt>
                <c:pt idx="392">
                  <c:v>28.02</c:v>
                </c:pt>
                <c:pt idx="393">
                  <c:v>28.74</c:v>
                </c:pt>
                <c:pt idx="394">
                  <c:v>27.8</c:v>
                </c:pt>
                <c:pt idx="395">
                  <c:v>27.37</c:v>
                </c:pt>
                <c:pt idx="396">
                  <c:v>27.08</c:v>
                </c:pt>
                <c:pt idx="397">
                  <c:v>27.3</c:v>
                </c:pt>
                <c:pt idx="398">
                  <c:v>27.88</c:v>
                </c:pt>
                <c:pt idx="399">
                  <c:v>23.62</c:v>
                </c:pt>
                <c:pt idx="400">
                  <c:v>22.39</c:v>
                </c:pt>
                <c:pt idx="401">
                  <c:v>21.88</c:v>
                </c:pt>
                <c:pt idx="402">
                  <c:v>20.65</c:v>
                </c:pt>
                <c:pt idx="403">
                  <c:v>20.73</c:v>
                </c:pt>
                <c:pt idx="404">
                  <c:v>19.79</c:v>
                </c:pt>
                <c:pt idx="405">
                  <c:v>19.350000000000001</c:v>
                </c:pt>
                <c:pt idx="406">
                  <c:v>17.84</c:v>
                </c:pt>
                <c:pt idx="407">
                  <c:v>16.61</c:v>
                </c:pt>
                <c:pt idx="408">
                  <c:v>15.74</c:v>
                </c:pt>
                <c:pt idx="409">
                  <c:v>15.74</c:v>
                </c:pt>
                <c:pt idx="410">
                  <c:v>14.8</c:v>
                </c:pt>
                <c:pt idx="411">
                  <c:v>15.17</c:v>
                </c:pt>
                <c:pt idx="412">
                  <c:v>14.95</c:v>
                </c:pt>
                <c:pt idx="413">
                  <c:v>15.17</c:v>
                </c:pt>
                <c:pt idx="414">
                  <c:v>16.32</c:v>
                </c:pt>
                <c:pt idx="415">
                  <c:v>17.04</c:v>
                </c:pt>
                <c:pt idx="416">
                  <c:v>16.75</c:v>
                </c:pt>
                <c:pt idx="417">
                  <c:v>18.05</c:v>
                </c:pt>
                <c:pt idx="418">
                  <c:v>18.05</c:v>
                </c:pt>
                <c:pt idx="419">
                  <c:v>18.7</c:v>
                </c:pt>
                <c:pt idx="420">
                  <c:v>19.64</c:v>
                </c:pt>
                <c:pt idx="421">
                  <c:v>19.93</c:v>
                </c:pt>
                <c:pt idx="422">
                  <c:v>19.79</c:v>
                </c:pt>
                <c:pt idx="423">
                  <c:v>20.58</c:v>
                </c:pt>
                <c:pt idx="424">
                  <c:v>19.86</c:v>
                </c:pt>
                <c:pt idx="425">
                  <c:v>19.93</c:v>
                </c:pt>
                <c:pt idx="426">
                  <c:v>21.23</c:v>
                </c:pt>
                <c:pt idx="427">
                  <c:v>22.17</c:v>
                </c:pt>
                <c:pt idx="428">
                  <c:v>24.05</c:v>
                </c:pt>
                <c:pt idx="429">
                  <c:v>24.48</c:v>
                </c:pt>
                <c:pt idx="430">
                  <c:v>25.06</c:v>
                </c:pt>
                <c:pt idx="431">
                  <c:v>25.56</c:v>
                </c:pt>
                <c:pt idx="432">
                  <c:v>26.72</c:v>
                </c:pt>
                <c:pt idx="433">
                  <c:v>26.58</c:v>
                </c:pt>
                <c:pt idx="434">
                  <c:v>27.37</c:v>
                </c:pt>
                <c:pt idx="435">
                  <c:v>25.78</c:v>
                </c:pt>
                <c:pt idx="436">
                  <c:v>27.15</c:v>
                </c:pt>
                <c:pt idx="437">
                  <c:v>27.88</c:v>
                </c:pt>
                <c:pt idx="438">
                  <c:v>29.03</c:v>
                </c:pt>
                <c:pt idx="439">
                  <c:v>28.67</c:v>
                </c:pt>
                <c:pt idx="440">
                  <c:v>28.81</c:v>
                </c:pt>
                <c:pt idx="441">
                  <c:v>28.45</c:v>
                </c:pt>
                <c:pt idx="442">
                  <c:v>29.9</c:v>
                </c:pt>
                <c:pt idx="443">
                  <c:v>30.62</c:v>
                </c:pt>
                <c:pt idx="444">
                  <c:v>30.91</c:v>
                </c:pt>
                <c:pt idx="445">
                  <c:v>30.98</c:v>
                </c:pt>
                <c:pt idx="446">
                  <c:v>31.99</c:v>
                </c:pt>
                <c:pt idx="447">
                  <c:v>31.92</c:v>
                </c:pt>
                <c:pt idx="448">
                  <c:v>31.41</c:v>
                </c:pt>
                <c:pt idx="449">
                  <c:v>31.78</c:v>
                </c:pt>
                <c:pt idx="450">
                  <c:v>30.19</c:v>
                </c:pt>
                <c:pt idx="451">
                  <c:v>29.18</c:v>
                </c:pt>
                <c:pt idx="452">
                  <c:v>28.16</c:v>
                </c:pt>
                <c:pt idx="453">
                  <c:v>26.29</c:v>
                </c:pt>
                <c:pt idx="454">
                  <c:v>25.2</c:v>
                </c:pt>
                <c:pt idx="455">
                  <c:v>24.84</c:v>
                </c:pt>
                <c:pt idx="456">
                  <c:v>24.55</c:v>
                </c:pt>
                <c:pt idx="457">
                  <c:v>23.9</c:v>
                </c:pt>
                <c:pt idx="458">
                  <c:v>23.33</c:v>
                </c:pt>
                <c:pt idx="459">
                  <c:v>23.04</c:v>
                </c:pt>
                <c:pt idx="460">
                  <c:v>22.17</c:v>
                </c:pt>
                <c:pt idx="461">
                  <c:v>22.17</c:v>
                </c:pt>
                <c:pt idx="462">
                  <c:v>20.73</c:v>
                </c:pt>
                <c:pt idx="463">
                  <c:v>18.2</c:v>
                </c:pt>
                <c:pt idx="464">
                  <c:v>17.04</c:v>
                </c:pt>
                <c:pt idx="465">
                  <c:v>16.68</c:v>
                </c:pt>
                <c:pt idx="466">
                  <c:v>16.03</c:v>
                </c:pt>
                <c:pt idx="467">
                  <c:v>16.18</c:v>
                </c:pt>
                <c:pt idx="468">
                  <c:v>15.53</c:v>
                </c:pt>
                <c:pt idx="469">
                  <c:v>15.17</c:v>
                </c:pt>
                <c:pt idx="470">
                  <c:v>15.02</c:v>
                </c:pt>
                <c:pt idx="471">
                  <c:v>14.95</c:v>
                </c:pt>
                <c:pt idx="472">
                  <c:v>13.79</c:v>
                </c:pt>
                <c:pt idx="473">
                  <c:v>12.85</c:v>
                </c:pt>
                <c:pt idx="474">
                  <c:v>13.36</c:v>
                </c:pt>
                <c:pt idx="475">
                  <c:v>12.57</c:v>
                </c:pt>
                <c:pt idx="476">
                  <c:v>12.49</c:v>
                </c:pt>
                <c:pt idx="477">
                  <c:v>12.06</c:v>
                </c:pt>
                <c:pt idx="478">
                  <c:v>11.27</c:v>
                </c:pt>
                <c:pt idx="479">
                  <c:v>10.9</c:v>
                </c:pt>
                <c:pt idx="480">
                  <c:v>10.83</c:v>
                </c:pt>
                <c:pt idx="481">
                  <c:v>10.039999999999999</c:v>
                </c:pt>
                <c:pt idx="482">
                  <c:v>9.9700000000000006</c:v>
                </c:pt>
                <c:pt idx="483">
                  <c:v>9.1</c:v>
                </c:pt>
                <c:pt idx="484">
                  <c:v>8.09</c:v>
                </c:pt>
                <c:pt idx="485">
                  <c:v>7.58</c:v>
                </c:pt>
                <c:pt idx="486">
                  <c:v>7.01</c:v>
                </c:pt>
                <c:pt idx="487">
                  <c:v>6.43</c:v>
                </c:pt>
                <c:pt idx="488">
                  <c:v>5.92</c:v>
                </c:pt>
                <c:pt idx="489">
                  <c:v>5.34</c:v>
                </c:pt>
                <c:pt idx="490">
                  <c:v>5.0599999999999996</c:v>
                </c:pt>
                <c:pt idx="491">
                  <c:v>5.34</c:v>
                </c:pt>
                <c:pt idx="492">
                  <c:v>4.91</c:v>
                </c:pt>
                <c:pt idx="493">
                  <c:v>4.6900000000000004</c:v>
                </c:pt>
                <c:pt idx="494">
                  <c:v>4.33</c:v>
                </c:pt>
                <c:pt idx="495">
                  <c:v>4.04</c:v>
                </c:pt>
                <c:pt idx="496">
                  <c:v>3.47</c:v>
                </c:pt>
                <c:pt idx="497">
                  <c:v>3.25</c:v>
                </c:pt>
                <c:pt idx="498">
                  <c:v>2.31</c:v>
                </c:pt>
                <c:pt idx="499">
                  <c:v>2.31</c:v>
                </c:pt>
                <c:pt idx="500">
                  <c:v>2.02</c:v>
                </c:pt>
                <c:pt idx="501">
                  <c:v>1.95</c:v>
                </c:pt>
                <c:pt idx="502">
                  <c:v>1.95</c:v>
                </c:pt>
                <c:pt idx="503">
                  <c:v>1.81</c:v>
                </c:pt>
                <c:pt idx="504">
                  <c:v>2.09</c:v>
                </c:pt>
                <c:pt idx="505">
                  <c:v>2.02</c:v>
                </c:pt>
                <c:pt idx="506">
                  <c:v>1.95</c:v>
                </c:pt>
                <c:pt idx="507">
                  <c:v>1.95</c:v>
                </c:pt>
                <c:pt idx="508">
                  <c:v>2.02</c:v>
                </c:pt>
                <c:pt idx="509">
                  <c:v>2.02</c:v>
                </c:pt>
                <c:pt idx="510">
                  <c:v>2.38</c:v>
                </c:pt>
                <c:pt idx="511">
                  <c:v>2.02</c:v>
                </c:pt>
                <c:pt idx="512">
                  <c:v>1.88</c:v>
                </c:pt>
                <c:pt idx="513">
                  <c:v>1.88</c:v>
                </c:pt>
                <c:pt idx="514">
                  <c:v>1.88</c:v>
                </c:pt>
                <c:pt idx="515">
                  <c:v>1.88</c:v>
                </c:pt>
                <c:pt idx="516">
                  <c:v>1.88</c:v>
                </c:pt>
                <c:pt idx="517">
                  <c:v>1.73</c:v>
                </c:pt>
                <c:pt idx="518">
                  <c:v>1.73</c:v>
                </c:pt>
                <c:pt idx="519">
                  <c:v>1.66</c:v>
                </c:pt>
                <c:pt idx="520">
                  <c:v>1.52</c:v>
                </c:pt>
                <c:pt idx="521">
                  <c:v>1.44</c:v>
                </c:pt>
                <c:pt idx="522">
                  <c:v>1.37</c:v>
                </c:pt>
                <c:pt idx="523">
                  <c:v>1.3</c:v>
                </c:pt>
                <c:pt idx="524">
                  <c:v>1.37</c:v>
                </c:pt>
                <c:pt idx="525">
                  <c:v>1.37</c:v>
                </c:pt>
                <c:pt idx="526">
                  <c:v>1.37</c:v>
                </c:pt>
                <c:pt idx="527">
                  <c:v>1.52</c:v>
                </c:pt>
                <c:pt idx="528">
                  <c:v>1.52</c:v>
                </c:pt>
                <c:pt idx="529">
                  <c:v>1.52</c:v>
                </c:pt>
                <c:pt idx="530">
                  <c:v>1.52</c:v>
                </c:pt>
                <c:pt idx="531">
                  <c:v>1.44</c:v>
                </c:pt>
                <c:pt idx="532">
                  <c:v>1.52</c:v>
                </c:pt>
                <c:pt idx="533">
                  <c:v>1.59</c:v>
                </c:pt>
                <c:pt idx="534">
                  <c:v>1.52</c:v>
                </c:pt>
                <c:pt idx="535">
                  <c:v>1.59</c:v>
                </c:pt>
                <c:pt idx="536">
                  <c:v>1.59</c:v>
                </c:pt>
                <c:pt idx="537">
                  <c:v>1.66</c:v>
                </c:pt>
                <c:pt idx="538">
                  <c:v>1.73</c:v>
                </c:pt>
                <c:pt idx="539">
                  <c:v>1.88</c:v>
                </c:pt>
                <c:pt idx="540">
                  <c:v>1.95</c:v>
                </c:pt>
                <c:pt idx="541">
                  <c:v>2.02</c:v>
                </c:pt>
                <c:pt idx="542">
                  <c:v>2.02</c:v>
                </c:pt>
                <c:pt idx="543">
                  <c:v>2.02</c:v>
                </c:pt>
                <c:pt idx="544">
                  <c:v>2.02</c:v>
                </c:pt>
                <c:pt idx="545">
                  <c:v>2.31</c:v>
                </c:pt>
                <c:pt idx="546">
                  <c:v>2.38</c:v>
                </c:pt>
                <c:pt idx="547">
                  <c:v>2.38</c:v>
                </c:pt>
                <c:pt idx="548">
                  <c:v>2.5299999999999998</c:v>
                </c:pt>
                <c:pt idx="549">
                  <c:v>2.74</c:v>
                </c:pt>
                <c:pt idx="550">
                  <c:v>3.03</c:v>
                </c:pt>
                <c:pt idx="551">
                  <c:v>3.25</c:v>
                </c:pt>
                <c:pt idx="552">
                  <c:v>3.83</c:v>
                </c:pt>
                <c:pt idx="553">
                  <c:v>4.04</c:v>
                </c:pt>
                <c:pt idx="554">
                  <c:v>4.62</c:v>
                </c:pt>
                <c:pt idx="555">
                  <c:v>5.2</c:v>
                </c:pt>
                <c:pt idx="556">
                  <c:v>5.85</c:v>
                </c:pt>
                <c:pt idx="557">
                  <c:v>6.5</c:v>
                </c:pt>
                <c:pt idx="558">
                  <c:v>7.22</c:v>
                </c:pt>
                <c:pt idx="559">
                  <c:v>7.8</c:v>
                </c:pt>
                <c:pt idx="560">
                  <c:v>8.3800000000000008</c:v>
                </c:pt>
                <c:pt idx="561">
                  <c:v>9.75</c:v>
                </c:pt>
                <c:pt idx="562">
                  <c:v>10.33</c:v>
                </c:pt>
                <c:pt idx="563">
                  <c:v>10.76</c:v>
                </c:pt>
                <c:pt idx="564">
                  <c:v>11.19</c:v>
                </c:pt>
                <c:pt idx="565">
                  <c:v>11.63</c:v>
                </c:pt>
                <c:pt idx="566">
                  <c:v>10.83</c:v>
                </c:pt>
                <c:pt idx="567">
                  <c:v>11.05</c:v>
                </c:pt>
                <c:pt idx="568">
                  <c:v>11.84</c:v>
                </c:pt>
                <c:pt idx="569">
                  <c:v>12.78</c:v>
                </c:pt>
                <c:pt idx="570">
                  <c:v>13.14</c:v>
                </c:pt>
                <c:pt idx="571">
                  <c:v>13.5</c:v>
                </c:pt>
                <c:pt idx="572">
                  <c:v>13.87</c:v>
                </c:pt>
                <c:pt idx="573">
                  <c:v>15.74</c:v>
                </c:pt>
                <c:pt idx="574">
                  <c:v>16.829999999999998</c:v>
                </c:pt>
                <c:pt idx="575">
                  <c:v>16.54</c:v>
                </c:pt>
                <c:pt idx="576">
                  <c:v>17.190000000000001</c:v>
                </c:pt>
                <c:pt idx="577">
                  <c:v>17.77</c:v>
                </c:pt>
                <c:pt idx="578">
                  <c:v>18.34</c:v>
                </c:pt>
                <c:pt idx="579">
                  <c:v>18.920000000000002</c:v>
                </c:pt>
                <c:pt idx="580">
                  <c:v>19.14</c:v>
                </c:pt>
                <c:pt idx="581">
                  <c:v>19.5</c:v>
                </c:pt>
                <c:pt idx="582">
                  <c:v>20</c:v>
                </c:pt>
                <c:pt idx="583">
                  <c:v>20.149999999999999</c:v>
                </c:pt>
                <c:pt idx="584">
                  <c:v>20.87</c:v>
                </c:pt>
                <c:pt idx="585">
                  <c:v>21.67</c:v>
                </c:pt>
                <c:pt idx="586">
                  <c:v>22.39</c:v>
                </c:pt>
                <c:pt idx="587">
                  <c:v>21.67</c:v>
                </c:pt>
                <c:pt idx="588">
                  <c:v>22.03</c:v>
                </c:pt>
                <c:pt idx="589">
                  <c:v>21.81</c:v>
                </c:pt>
                <c:pt idx="590">
                  <c:v>22.53</c:v>
                </c:pt>
                <c:pt idx="591">
                  <c:v>21.88</c:v>
                </c:pt>
                <c:pt idx="592">
                  <c:v>21.16</c:v>
                </c:pt>
                <c:pt idx="593">
                  <c:v>20.51</c:v>
                </c:pt>
                <c:pt idx="594">
                  <c:v>20.87</c:v>
                </c:pt>
                <c:pt idx="595">
                  <c:v>23.04</c:v>
                </c:pt>
                <c:pt idx="596">
                  <c:v>25.35</c:v>
                </c:pt>
                <c:pt idx="597">
                  <c:v>24.7</c:v>
                </c:pt>
                <c:pt idx="598">
                  <c:v>26.29</c:v>
                </c:pt>
                <c:pt idx="599">
                  <c:v>27.88</c:v>
                </c:pt>
                <c:pt idx="600">
                  <c:v>29.54</c:v>
                </c:pt>
                <c:pt idx="601">
                  <c:v>31.27</c:v>
                </c:pt>
                <c:pt idx="602">
                  <c:v>31.27</c:v>
                </c:pt>
                <c:pt idx="603">
                  <c:v>32.21</c:v>
                </c:pt>
                <c:pt idx="604">
                  <c:v>33.08</c:v>
                </c:pt>
                <c:pt idx="605">
                  <c:v>32.64</c:v>
                </c:pt>
                <c:pt idx="606">
                  <c:v>32.14</c:v>
                </c:pt>
                <c:pt idx="607">
                  <c:v>31.7</c:v>
                </c:pt>
                <c:pt idx="608">
                  <c:v>29.54</c:v>
                </c:pt>
                <c:pt idx="609">
                  <c:v>27.44</c:v>
                </c:pt>
                <c:pt idx="610">
                  <c:v>28.96</c:v>
                </c:pt>
                <c:pt idx="611">
                  <c:v>32.28</c:v>
                </c:pt>
                <c:pt idx="612">
                  <c:v>32.86</c:v>
                </c:pt>
                <c:pt idx="613">
                  <c:v>33.51</c:v>
                </c:pt>
                <c:pt idx="614">
                  <c:v>34.090000000000003</c:v>
                </c:pt>
                <c:pt idx="615">
                  <c:v>35.6</c:v>
                </c:pt>
                <c:pt idx="616">
                  <c:v>38.78</c:v>
                </c:pt>
                <c:pt idx="617">
                  <c:v>36.69</c:v>
                </c:pt>
                <c:pt idx="618">
                  <c:v>34.090000000000003</c:v>
                </c:pt>
                <c:pt idx="619">
                  <c:v>34.229999999999997</c:v>
                </c:pt>
                <c:pt idx="620">
                  <c:v>34.380000000000003</c:v>
                </c:pt>
                <c:pt idx="621">
                  <c:v>34.520000000000003</c:v>
                </c:pt>
                <c:pt idx="622">
                  <c:v>34.880000000000003</c:v>
                </c:pt>
                <c:pt idx="623">
                  <c:v>33.15</c:v>
                </c:pt>
                <c:pt idx="624">
                  <c:v>33.94</c:v>
                </c:pt>
                <c:pt idx="625">
                  <c:v>35.53</c:v>
                </c:pt>
                <c:pt idx="626">
                  <c:v>33.29</c:v>
                </c:pt>
                <c:pt idx="627">
                  <c:v>30.98</c:v>
                </c:pt>
                <c:pt idx="628">
                  <c:v>28.74</c:v>
                </c:pt>
                <c:pt idx="629">
                  <c:v>38.93</c:v>
                </c:pt>
                <c:pt idx="630">
                  <c:v>39.58</c:v>
                </c:pt>
                <c:pt idx="631">
                  <c:v>39.79</c:v>
                </c:pt>
                <c:pt idx="632">
                  <c:v>39.58</c:v>
                </c:pt>
                <c:pt idx="633">
                  <c:v>42.97</c:v>
                </c:pt>
                <c:pt idx="634">
                  <c:v>46.29</c:v>
                </c:pt>
                <c:pt idx="635">
                  <c:v>49.69</c:v>
                </c:pt>
                <c:pt idx="636">
                  <c:v>39.29</c:v>
                </c:pt>
                <c:pt idx="637">
                  <c:v>39.58</c:v>
                </c:pt>
                <c:pt idx="638">
                  <c:v>39.5</c:v>
                </c:pt>
                <c:pt idx="639">
                  <c:v>38.56</c:v>
                </c:pt>
                <c:pt idx="640">
                  <c:v>33</c:v>
                </c:pt>
                <c:pt idx="641">
                  <c:v>27.51</c:v>
                </c:pt>
                <c:pt idx="642">
                  <c:v>28.6</c:v>
                </c:pt>
                <c:pt idx="643">
                  <c:v>24.77</c:v>
                </c:pt>
                <c:pt idx="644">
                  <c:v>18.78</c:v>
                </c:pt>
                <c:pt idx="645">
                  <c:v>12.2</c:v>
                </c:pt>
                <c:pt idx="646">
                  <c:v>28.09</c:v>
                </c:pt>
                <c:pt idx="647">
                  <c:v>28.09</c:v>
                </c:pt>
                <c:pt idx="648">
                  <c:v>28.09</c:v>
                </c:pt>
                <c:pt idx="649">
                  <c:v>44.7</c:v>
                </c:pt>
                <c:pt idx="650">
                  <c:v>48.6</c:v>
                </c:pt>
                <c:pt idx="651">
                  <c:v>55.03</c:v>
                </c:pt>
                <c:pt idx="652">
                  <c:v>62.61</c:v>
                </c:pt>
                <c:pt idx="653">
                  <c:v>49.54</c:v>
                </c:pt>
                <c:pt idx="654">
                  <c:v>49.54</c:v>
                </c:pt>
                <c:pt idx="655">
                  <c:v>49.54</c:v>
                </c:pt>
                <c:pt idx="656">
                  <c:v>46.8</c:v>
                </c:pt>
                <c:pt idx="657">
                  <c:v>46.94</c:v>
                </c:pt>
                <c:pt idx="658">
                  <c:v>48.39</c:v>
                </c:pt>
                <c:pt idx="659">
                  <c:v>40.799999999999997</c:v>
                </c:pt>
                <c:pt idx="660">
                  <c:v>54.67</c:v>
                </c:pt>
                <c:pt idx="661">
                  <c:v>54.67</c:v>
                </c:pt>
                <c:pt idx="662">
                  <c:v>54.67</c:v>
                </c:pt>
                <c:pt idx="663">
                  <c:v>56.91</c:v>
                </c:pt>
                <c:pt idx="664">
                  <c:v>61.31</c:v>
                </c:pt>
                <c:pt idx="665">
                  <c:v>64.42</c:v>
                </c:pt>
                <c:pt idx="666">
                  <c:v>75.900000000000006</c:v>
                </c:pt>
                <c:pt idx="667">
                  <c:v>63.77</c:v>
                </c:pt>
                <c:pt idx="668">
                  <c:v>63.77</c:v>
                </c:pt>
                <c:pt idx="669">
                  <c:v>63.77</c:v>
                </c:pt>
                <c:pt idx="670">
                  <c:v>73.23</c:v>
                </c:pt>
                <c:pt idx="671">
                  <c:v>71.42</c:v>
                </c:pt>
                <c:pt idx="672">
                  <c:v>72.150000000000006</c:v>
                </c:pt>
                <c:pt idx="673">
                  <c:v>70.12</c:v>
                </c:pt>
                <c:pt idx="674">
                  <c:v>69.400000000000006</c:v>
                </c:pt>
                <c:pt idx="675">
                  <c:v>78.790000000000006</c:v>
                </c:pt>
                <c:pt idx="676">
                  <c:v>88.25</c:v>
                </c:pt>
                <c:pt idx="677">
                  <c:v>65.5</c:v>
                </c:pt>
                <c:pt idx="678">
                  <c:v>68.75</c:v>
                </c:pt>
                <c:pt idx="679">
                  <c:v>70.849999999999994</c:v>
                </c:pt>
                <c:pt idx="680">
                  <c:v>75.61</c:v>
                </c:pt>
                <c:pt idx="681">
                  <c:v>82.83</c:v>
                </c:pt>
                <c:pt idx="682">
                  <c:v>73.37</c:v>
                </c:pt>
                <c:pt idx="683">
                  <c:v>63.98</c:v>
                </c:pt>
                <c:pt idx="684">
                  <c:v>92.15</c:v>
                </c:pt>
                <c:pt idx="685">
                  <c:v>91.14</c:v>
                </c:pt>
                <c:pt idx="686">
                  <c:v>92.37</c:v>
                </c:pt>
                <c:pt idx="687">
                  <c:v>94.17</c:v>
                </c:pt>
                <c:pt idx="688">
                  <c:v>91.57</c:v>
                </c:pt>
                <c:pt idx="689">
                  <c:v>91.57</c:v>
                </c:pt>
                <c:pt idx="690">
                  <c:v>91.57</c:v>
                </c:pt>
                <c:pt idx="691">
                  <c:v>91.57</c:v>
                </c:pt>
                <c:pt idx="692">
                  <c:v>91.64</c:v>
                </c:pt>
                <c:pt idx="693">
                  <c:v>89.69</c:v>
                </c:pt>
                <c:pt idx="694">
                  <c:v>88.39</c:v>
                </c:pt>
                <c:pt idx="695">
                  <c:v>88.68</c:v>
                </c:pt>
                <c:pt idx="696">
                  <c:v>88.68</c:v>
                </c:pt>
                <c:pt idx="697">
                  <c:v>88.68</c:v>
                </c:pt>
                <c:pt idx="698">
                  <c:v>88.47</c:v>
                </c:pt>
                <c:pt idx="699">
                  <c:v>86.37</c:v>
                </c:pt>
                <c:pt idx="700">
                  <c:v>86.66</c:v>
                </c:pt>
                <c:pt idx="701">
                  <c:v>85.87</c:v>
                </c:pt>
                <c:pt idx="702">
                  <c:v>71.5</c:v>
                </c:pt>
                <c:pt idx="703">
                  <c:v>71.5</c:v>
                </c:pt>
                <c:pt idx="704">
                  <c:v>71.5</c:v>
                </c:pt>
                <c:pt idx="705">
                  <c:v>80.38</c:v>
                </c:pt>
                <c:pt idx="706">
                  <c:v>79.010000000000005</c:v>
                </c:pt>
                <c:pt idx="707">
                  <c:v>82.62</c:v>
                </c:pt>
                <c:pt idx="708">
                  <c:v>89.55</c:v>
                </c:pt>
                <c:pt idx="709">
                  <c:v>89.55</c:v>
                </c:pt>
                <c:pt idx="710">
                  <c:v>89.55</c:v>
                </c:pt>
                <c:pt idx="711">
                  <c:v>89.55</c:v>
                </c:pt>
                <c:pt idx="712">
                  <c:v>95.69</c:v>
                </c:pt>
                <c:pt idx="713">
                  <c:v>102.04</c:v>
                </c:pt>
                <c:pt idx="714">
                  <c:v>117.79</c:v>
                </c:pt>
                <c:pt idx="715">
                  <c:v>137</c:v>
                </c:pt>
                <c:pt idx="716">
                  <c:v>164.08</c:v>
                </c:pt>
                <c:pt idx="717">
                  <c:v>164.08</c:v>
                </c:pt>
                <c:pt idx="718">
                  <c:v>164.08</c:v>
                </c:pt>
                <c:pt idx="719">
                  <c:v>204.74</c:v>
                </c:pt>
                <c:pt idx="720">
                  <c:v>219.04</c:v>
                </c:pt>
                <c:pt idx="721">
                  <c:v>219.68</c:v>
                </c:pt>
                <c:pt idx="722">
                  <c:v>222.36</c:v>
                </c:pt>
                <c:pt idx="723">
                  <c:v>219.97</c:v>
                </c:pt>
                <c:pt idx="724">
                  <c:v>219.97</c:v>
                </c:pt>
                <c:pt idx="725">
                  <c:v>219.97</c:v>
                </c:pt>
                <c:pt idx="726">
                  <c:v>126.89</c:v>
                </c:pt>
                <c:pt idx="727">
                  <c:v>252.18</c:v>
                </c:pt>
                <c:pt idx="728">
                  <c:v>227.63</c:v>
                </c:pt>
                <c:pt idx="729">
                  <c:v>218.75</c:v>
                </c:pt>
                <c:pt idx="730">
                  <c:v>225.82</c:v>
                </c:pt>
                <c:pt idx="731">
                  <c:v>225.82</c:v>
                </c:pt>
                <c:pt idx="732">
                  <c:v>225.82</c:v>
                </c:pt>
                <c:pt idx="733">
                  <c:v>301.64999999999998</c:v>
                </c:pt>
                <c:pt idx="734">
                  <c:v>159.02000000000001</c:v>
                </c:pt>
                <c:pt idx="735">
                  <c:v>168.77</c:v>
                </c:pt>
                <c:pt idx="736">
                  <c:v>158.30000000000001</c:v>
                </c:pt>
                <c:pt idx="737">
                  <c:v>151.58000000000001</c:v>
                </c:pt>
                <c:pt idx="738">
                  <c:v>151.58000000000001</c:v>
                </c:pt>
                <c:pt idx="739">
                  <c:v>151.58000000000001</c:v>
                </c:pt>
                <c:pt idx="740">
                  <c:v>120.82</c:v>
                </c:pt>
                <c:pt idx="741">
                  <c:v>117.14</c:v>
                </c:pt>
                <c:pt idx="742">
                  <c:v>112.3</c:v>
                </c:pt>
                <c:pt idx="743">
                  <c:v>100.89</c:v>
                </c:pt>
                <c:pt idx="744">
                  <c:v>90.85</c:v>
                </c:pt>
                <c:pt idx="745">
                  <c:v>90.85</c:v>
                </c:pt>
                <c:pt idx="746">
                  <c:v>90.85</c:v>
                </c:pt>
                <c:pt idx="747">
                  <c:v>75.540000000000006</c:v>
                </c:pt>
                <c:pt idx="748">
                  <c:v>74.38</c:v>
                </c:pt>
                <c:pt idx="749">
                  <c:v>73.95</c:v>
                </c:pt>
                <c:pt idx="750">
                  <c:v>74.02</c:v>
                </c:pt>
                <c:pt idx="751">
                  <c:v>71.06</c:v>
                </c:pt>
                <c:pt idx="752">
                  <c:v>71.06</c:v>
                </c:pt>
                <c:pt idx="753">
                  <c:v>71.06</c:v>
                </c:pt>
                <c:pt idx="754">
                  <c:v>41.38</c:v>
                </c:pt>
                <c:pt idx="755">
                  <c:v>67.16</c:v>
                </c:pt>
                <c:pt idx="756">
                  <c:v>58.57</c:v>
                </c:pt>
                <c:pt idx="757">
                  <c:v>53.3</c:v>
                </c:pt>
                <c:pt idx="758">
                  <c:v>56.76</c:v>
                </c:pt>
                <c:pt idx="759">
                  <c:v>56.76</c:v>
                </c:pt>
                <c:pt idx="760">
                  <c:v>56.76</c:v>
                </c:pt>
                <c:pt idx="761">
                  <c:v>56.76</c:v>
                </c:pt>
                <c:pt idx="762">
                  <c:v>26.94</c:v>
                </c:pt>
                <c:pt idx="763">
                  <c:v>42.9</c:v>
                </c:pt>
                <c:pt idx="764">
                  <c:v>48.31</c:v>
                </c:pt>
                <c:pt idx="765">
                  <c:v>41.6</c:v>
                </c:pt>
                <c:pt idx="766">
                  <c:v>41.6</c:v>
                </c:pt>
                <c:pt idx="767">
                  <c:v>41.6</c:v>
                </c:pt>
                <c:pt idx="768">
                  <c:v>48.1</c:v>
                </c:pt>
                <c:pt idx="769">
                  <c:v>50.84</c:v>
                </c:pt>
                <c:pt idx="770">
                  <c:v>31.99</c:v>
                </c:pt>
                <c:pt idx="771">
                  <c:v>21.88</c:v>
                </c:pt>
                <c:pt idx="772">
                  <c:v>15.31</c:v>
                </c:pt>
                <c:pt idx="773">
                  <c:v>15.31</c:v>
                </c:pt>
                <c:pt idx="774">
                  <c:v>15.31</c:v>
                </c:pt>
                <c:pt idx="775">
                  <c:v>13.29</c:v>
                </c:pt>
                <c:pt idx="776">
                  <c:v>11.55</c:v>
                </c:pt>
                <c:pt idx="777">
                  <c:v>10.98</c:v>
                </c:pt>
                <c:pt idx="778">
                  <c:v>10.33</c:v>
                </c:pt>
                <c:pt idx="779">
                  <c:v>9.9700000000000006</c:v>
                </c:pt>
                <c:pt idx="780">
                  <c:v>9.9700000000000006</c:v>
                </c:pt>
                <c:pt idx="781">
                  <c:v>9.9700000000000006</c:v>
                </c:pt>
                <c:pt idx="782">
                  <c:v>8.81</c:v>
                </c:pt>
                <c:pt idx="783">
                  <c:v>8.23</c:v>
                </c:pt>
                <c:pt idx="784">
                  <c:v>8.4499999999999993</c:v>
                </c:pt>
                <c:pt idx="785">
                  <c:v>8.23</c:v>
                </c:pt>
                <c:pt idx="786">
                  <c:v>7.8</c:v>
                </c:pt>
                <c:pt idx="787">
                  <c:v>7.8</c:v>
                </c:pt>
                <c:pt idx="788">
                  <c:v>7.8</c:v>
                </c:pt>
                <c:pt idx="789">
                  <c:v>8.16</c:v>
                </c:pt>
                <c:pt idx="790">
                  <c:v>8.59</c:v>
                </c:pt>
                <c:pt idx="791">
                  <c:v>8.67</c:v>
                </c:pt>
                <c:pt idx="792">
                  <c:v>9.1</c:v>
                </c:pt>
                <c:pt idx="793">
                  <c:v>8.59</c:v>
                </c:pt>
                <c:pt idx="794">
                  <c:v>8.59</c:v>
                </c:pt>
                <c:pt idx="795">
                  <c:v>8.59</c:v>
                </c:pt>
                <c:pt idx="796">
                  <c:v>8.9499999999999993</c:v>
                </c:pt>
                <c:pt idx="797">
                  <c:v>8.9499999999999993</c:v>
                </c:pt>
                <c:pt idx="798">
                  <c:v>8.74</c:v>
                </c:pt>
                <c:pt idx="799">
                  <c:v>8.81</c:v>
                </c:pt>
                <c:pt idx="800">
                  <c:v>9.24</c:v>
                </c:pt>
                <c:pt idx="801">
                  <c:v>9.24</c:v>
                </c:pt>
                <c:pt idx="802">
                  <c:v>9.24</c:v>
                </c:pt>
                <c:pt idx="803">
                  <c:v>8.52</c:v>
                </c:pt>
                <c:pt idx="804">
                  <c:v>9.0299999999999994</c:v>
                </c:pt>
                <c:pt idx="805">
                  <c:v>9.1</c:v>
                </c:pt>
                <c:pt idx="806">
                  <c:v>9.6</c:v>
                </c:pt>
                <c:pt idx="807">
                  <c:v>11.05</c:v>
                </c:pt>
                <c:pt idx="808">
                  <c:v>11.05</c:v>
                </c:pt>
                <c:pt idx="809">
                  <c:v>11.05</c:v>
                </c:pt>
                <c:pt idx="810">
                  <c:v>13.94</c:v>
                </c:pt>
                <c:pt idx="811">
                  <c:v>14.08</c:v>
                </c:pt>
                <c:pt idx="812">
                  <c:v>15.67</c:v>
                </c:pt>
                <c:pt idx="813">
                  <c:v>16.97</c:v>
                </c:pt>
                <c:pt idx="814">
                  <c:v>17.04</c:v>
                </c:pt>
                <c:pt idx="815">
                  <c:v>17.04</c:v>
                </c:pt>
                <c:pt idx="816">
                  <c:v>17.04</c:v>
                </c:pt>
                <c:pt idx="817">
                  <c:v>18.850000000000001</c:v>
                </c:pt>
                <c:pt idx="818">
                  <c:v>19.21</c:v>
                </c:pt>
                <c:pt idx="819">
                  <c:v>19.86</c:v>
                </c:pt>
                <c:pt idx="820">
                  <c:v>20.440000000000001</c:v>
                </c:pt>
                <c:pt idx="821">
                  <c:v>21.81</c:v>
                </c:pt>
                <c:pt idx="822">
                  <c:v>21.81</c:v>
                </c:pt>
                <c:pt idx="823">
                  <c:v>21.81</c:v>
                </c:pt>
                <c:pt idx="824">
                  <c:v>23.18</c:v>
                </c:pt>
                <c:pt idx="825">
                  <c:v>23.54</c:v>
                </c:pt>
                <c:pt idx="826">
                  <c:v>25.42</c:v>
                </c:pt>
                <c:pt idx="827">
                  <c:v>25.2</c:v>
                </c:pt>
                <c:pt idx="828">
                  <c:v>25.28</c:v>
                </c:pt>
                <c:pt idx="829">
                  <c:v>25.28</c:v>
                </c:pt>
                <c:pt idx="830">
                  <c:v>25.28</c:v>
                </c:pt>
                <c:pt idx="831">
                  <c:v>27.8</c:v>
                </c:pt>
                <c:pt idx="832">
                  <c:v>30.62</c:v>
                </c:pt>
                <c:pt idx="833">
                  <c:v>30.62</c:v>
                </c:pt>
                <c:pt idx="834">
                  <c:v>32.21</c:v>
                </c:pt>
                <c:pt idx="835">
                  <c:v>34.090000000000003</c:v>
                </c:pt>
                <c:pt idx="836">
                  <c:v>34.090000000000003</c:v>
                </c:pt>
                <c:pt idx="837">
                  <c:v>34.090000000000003</c:v>
                </c:pt>
                <c:pt idx="838">
                  <c:v>34.950000000000003</c:v>
                </c:pt>
                <c:pt idx="839">
                  <c:v>33.36</c:v>
                </c:pt>
                <c:pt idx="840">
                  <c:v>33.869999999999997</c:v>
                </c:pt>
                <c:pt idx="841">
                  <c:v>35.53</c:v>
                </c:pt>
                <c:pt idx="842">
                  <c:v>35.1</c:v>
                </c:pt>
                <c:pt idx="843">
                  <c:v>35.1</c:v>
                </c:pt>
                <c:pt idx="844">
                  <c:v>35.1</c:v>
                </c:pt>
                <c:pt idx="845">
                  <c:v>22.24</c:v>
                </c:pt>
                <c:pt idx="846">
                  <c:v>44.56</c:v>
                </c:pt>
                <c:pt idx="847">
                  <c:v>45.14</c:v>
                </c:pt>
                <c:pt idx="848">
                  <c:v>44.49</c:v>
                </c:pt>
                <c:pt idx="849">
                  <c:v>44.85</c:v>
                </c:pt>
                <c:pt idx="850">
                  <c:v>44.85</c:v>
                </c:pt>
                <c:pt idx="851">
                  <c:v>44.85</c:v>
                </c:pt>
                <c:pt idx="852">
                  <c:v>60.01</c:v>
                </c:pt>
                <c:pt idx="853">
                  <c:v>38.42</c:v>
                </c:pt>
                <c:pt idx="854">
                  <c:v>36.04</c:v>
                </c:pt>
                <c:pt idx="855">
                  <c:v>35.6</c:v>
                </c:pt>
                <c:pt idx="856">
                  <c:v>34.299999999999997</c:v>
                </c:pt>
                <c:pt idx="857">
                  <c:v>34.299999999999997</c:v>
                </c:pt>
                <c:pt idx="858">
                  <c:v>34.299999999999997</c:v>
                </c:pt>
                <c:pt idx="859">
                  <c:v>19.21</c:v>
                </c:pt>
                <c:pt idx="860">
                  <c:v>27.44</c:v>
                </c:pt>
                <c:pt idx="861">
                  <c:v>25.85</c:v>
                </c:pt>
                <c:pt idx="862">
                  <c:v>24.7</c:v>
                </c:pt>
                <c:pt idx="863">
                  <c:v>23.04</c:v>
                </c:pt>
                <c:pt idx="864">
                  <c:v>23.04</c:v>
                </c:pt>
                <c:pt idx="865">
                  <c:v>23.04</c:v>
                </c:pt>
                <c:pt idx="866">
                  <c:v>25.93</c:v>
                </c:pt>
                <c:pt idx="867">
                  <c:v>20.87</c:v>
                </c:pt>
                <c:pt idx="868">
                  <c:v>20.440000000000001</c:v>
                </c:pt>
                <c:pt idx="869">
                  <c:v>18.2</c:v>
                </c:pt>
                <c:pt idx="870">
                  <c:v>17.62</c:v>
                </c:pt>
                <c:pt idx="871">
                  <c:v>17.62</c:v>
                </c:pt>
                <c:pt idx="872">
                  <c:v>17.62</c:v>
                </c:pt>
                <c:pt idx="873">
                  <c:v>20.079999999999998</c:v>
                </c:pt>
                <c:pt idx="874">
                  <c:v>14.59</c:v>
                </c:pt>
                <c:pt idx="875">
                  <c:v>14.59</c:v>
                </c:pt>
                <c:pt idx="876">
                  <c:v>14.73</c:v>
                </c:pt>
                <c:pt idx="877">
                  <c:v>14.08</c:v>
                </c:pt>
                <c:pt idx="878">
                  <c:v>14.08</c:v>
                </c:pt>
                <c:pt idx="879">
                  <c:v>14.08</c:v>
                </c:pt>
                <c:pt idx="880">
                  <c:v>13.22</c:v>
                </c:pt>
                <c:pt idx="881">
                  <c:v>13.14</c:v>
                </c:pt>
                <c:pt idx="882">
                  <c:v>12.85</c:v>
                </c:pt>
                <c:pt idx="883">
                  <c:v>11.7</c:v>
                </c:pt>
                <c:pt idx="884">
                  <c:v>11.77</c:v>
                </c:pt>
                <c:pt idx="885">
                  <c:v>11.77</c:v>
                </c:pt>
                <c:pt idx="886">
                  <c:v>11.77</c:v>
                </c:pt>
                <c:pt idx="887">
                  <c:v>14.23</c:v>
                </c:pt>
                <c:pt idx="888">
                  <c:v>13.72</c:v>
                </c:pt>
                <c:pt idx="889">
                  <c:v>14.44</c:v>
                </c:pt>
                <c:pt idx="890">
                  <c:v>15.38</c:v>
                </c:pt>
                <c:pt idx="891">
                  <c:v>15.82</c:v>
                </c:pt>
                <c:pt idx="892">
                  <c:v>15.82</c:v>
                </c:pt>
                <c:pt idx="893">
                  <c:v>15.82</c:v>
                </c:pt>
                <c:pt idx="894">
                  <c:v>8.9499999999999993</c:v>
                </c:pt>
                <c:pt idx="895">
                  <c:v>15.02</c:v>
                </c:pt>
                <c:pt idx="896">
                  <c:v>14.08</c:v>
                </c:pt>
                <c:pt idx="897">
                  <c:v>14.01</c:v>
                </c:pt>
                <c:pt idx="898">
                  <c:v>14.66</c:v>
                </c:pt>
                <c:pt idx="899">
                  <c:v>14.66</c:v>
                </c:pt>
                <c:pt idx="900">
                  <c:v>14.66</c:v>
                </c:pt>
                <c:pt idx="901">
                  <c:v>20.73</c:v>
                </c:pt>
                <c:pt idx="902">
                  <c:v>15.38</c:v>
                </c:pt>
                <c:pt idx="903">
                  <c:v>16.39</c:v>
                </c:pt>
                <c:pt idx="904">
                  <c:v>17.190000000000001</c:v>
                </c:pt>
                <c:pt idx="905">
                  <c:v>17.260000000000002</c:v>
                </c:pt>
                <c:pt idx="906">
                  <c:v>17.260000000000002</c:v>
                </c:pt>
                <c:pt idx="907">
                  <c:v>17.260000000000002</c:v>
                </c:pt>
                <c:pt idx="908">
                  <c:v>15.24</c:v>
                </c:pt>
                <c:pt idx="909">
                  <c:v>14.3</c:v>
                </c:pt>
                <c:pt idx="910">
                  <c:v>13.87</c:v>
                </c:pt>
                <c:pt idx="911">
                  <c:v>13.36</c:v>
                </c:pt>
                <c:pt idx="912">
                  <c:v>10.11</c:v>
                </c:pt>
                <c:pt idx="913">
                  <c:v>10.11</c:v>
                </c:pt>
                <c:pt idx="914">
                  <c:v>10.11</c:v>
                </c:pt>
                <c:pt idx="915">
                  <c:v>6.07</c:v>
                </c:pt>
                <c:pt idx="916">
                  <c:v>16.39</c:v>
                </c:pt>
                <c:pt idx="917">
                  <c:v>16.97</c:v>
                </c:pt>
                <c:pt idx="918">
                  <c:v>16.68</c:v>
                </c:pt>
                <c:pt idx="919">
                  <c:v>19.07</c:v>
                </c:pt>
                <c:pt idx="920">
                  <c:v>19.07</c:v>
                </c:pt>
                <c:pt idx="921">
                  <c:v>19.07</c:v>
                </c:pt>
                <c:pt idx="922">
                  <c:v>24.91</c:v>
                </c:pt>
                <c:pt idx="923">
                  <c:v>14.8</c:v>
                </c:pt>
                <c:pt idx="924">
                  <c:v>11.92</c:v>
                </c:pt>
                <c:pt idx="925">
                  <c:v>14.95</c:v>
                </c:pt>
                <c:pt idx="926">
                  <c:v>12.49</c:v>
                </c:pt>
                <c:pt idx="927">
                  <c:v>12.49</c:v>
                </c:pt>
                <c:pt idx="928">
                  <c:v>12.49</c:v>
                </c:pt>
                <c:pt idx="929">
                  <c:v>14.15</c:v>
                </c:pt>
                <c:pt idx="930">
                  <c:v>14.3</c:v>
                </c:pt>
                <c:pt idx="931">
                  <c:v>17.260000000000002</c:v>
                </c:pt>
                <c:pt idx="932">
                  <c:v>14.08</c:v>
                </c:pt>
                <c:pt idx="933">
                  <c:v>16.68</c:v>
                </c:pt>
                <c:pt idx="934">
                  <c:v>16.68</c:v>
                </c:pt>
                <c:pt idx="935">
                  <c:v>16.68</c:v>
                </c:pt>
                <c:pt idx="936">
                  <c:v>13.65</c:v>
                </c:pt>
                <c:pt idx="937">
                  <c:v>13.43</c:v>
                </c:pt>
                <c:pt idx="938">
                  <c:v>14.15</c:v>
                </c:pt>
                <c:pt idx="939">
                  <c:v>14.01</c:v>
                </c:pt>
                <c:pt idx="940">
                  <c:v>13.65</c:v>
                </c:pt>
                <c:pt idx="941">
                  <c:v>13.65</c:v>
                </c:pt>
                <c:pt idx="942">
                  <c:v>13.65</c:v>
                </c:pt>
                <c:pt idx="943">
                  <c:v>13.87</c:v>
                </c:pt>
                <c:pt idx="944">
                  <c:v>13.58</c:v>
                </c:pt>
                <c:pt idx="945">
                  <c:v>11.84</c:v>
                </c:pt>
                <c:pt idx="946">
                  <c:v>11.7</c:v>
                </c:pt>
                <c:pt idx="947">
                  <c:v>10.54</c:v>
                </c:pt>
                <c:pt idx="948">
                  <c:v>10.54</c:v>
                </c:pt>
                <c:pt idx="949">
                  <c:v>10.54</c:v>
                </c:pt>
                <c:pt idx="950">
                  <c:v>5.85</c:v>
                </c:pt>
                <c:pt idx="951">
                  <c:v>11.92</c:v>
                </c:pt>
                <c:pt idx="952">
                  <c:v>12.28</c:v>
                </c:pt>
                <c:pt idx="953">
                  <c:v>13.07</c:v>
                </c:pt>
                <c:pt idx="954">
                  <c:v>13.79</c:v>
                </c:pt>
                <c:pt idx="955">
                  <c:v>13.79</c:v>
                </c:pt>
                <c:pt idx="956">
                  <c:v>13.79</c:v>
                </c:pt>
                <c:pt idx="957">
                  <c:v>13.79</c:v>
                </c:pt>
                <c:pt idx="958">
                  <c:v>13.29</c:v>
                </c:pt>
                <c:pt idx="959">
                  <c:v>10.9</c:v>
                </c:pt>
                <c:pt idx="960">
                  <c:v>11.63</c:v>
                </c:pt>
                <c:pt idx="961">
                  <c:v>9.82</c:v>
                </c:pt>
                <c:pt idx="962">
                  <c:v>11.99</c:v>
                </c:pt>
                <c:pt idx="963">
                  <c:v>11.99</c:v>
                </c:pt>
                <c:pt idx="964">
                  <c:v>11.99</c:v>
                </c:pt>
                <c:pt idx="965">
                  <c:v>10.83</c:v>
                </c:pt>
                <c:pt idx="966">
                  <c:v>12.2</c:v>
                </c:pt>
                <c:pt idx="967">
                  <c:v>14.73</c:v>
                </c:pt>
                <c:pt idx="968">
                  <c:v>14.73</c:v>
                </c:pt>
                <c:pt idx="969">
                  <c:v>12.57</c:v>
                </c:pt>
                <c:pt idx="970">
                  <c:v>12.57</c:v>
                </c:pt>
                <c:pt idx="971">
                  <c:v>14.73</c:v>
                </c:pt>
                <c:pt idx="972">
                  <c:v>15.02</c:v>
                </c:pt>
                <c:pt idx="973">
                  <c:v>17.84</c:v>
                </c:pt>
                <c:pt idx="974">
                  <c:v>13.79</c:v>
                </c:pt>
                <c:pt idx="975">
                  <c:v>17.399999999999999</c:v>
                </c:pt>
                <c:pt idx="976">
                  <c:v>17.399999999999999</c:v>
                </c:pt>
                <c:pt idx="977">
                  <c:v>17.399999999999999</c:v>
                </c:pt>
                <c:pt idx="978">
                  <c:v>21.74</c:v>
                </c:pt>
                <c:pt idx="979">
                  <c:v>17.260000000000002</c:v>
                </c:pt>
                <c:pt idx="980">
                  <c:v>15.31</c:v>
                </c:pt>
                <c:pt idx="981">
                  <c:v>16.100000000000001</c:v>
                </c:pt>
                <c:pt idx="982">
                  <c:v>14.95</c:v>
                </c:pt>
                <c:pt idx="983">
                  <c:v>14.95</c:v>
                </c:pt>
                <c:pt idx="984">
                  <c:v>14.95</c:v>
                </c:pt>
                <c:pt idx="985">
                  <c:v>13.94</c:v>
                </c:pt>
                <c:pt idx="986">
                  <c:v>14.59</c:v>
                </c:pt>
                <c:pt idx="987">
                  <c:v>16.39</c:v>
                </c:pt>
                <c:pt idx="988">
                  <c:v>15.96</c:v>
                </c:pt>
                <c:pt idx="989">
                  <c:v>16.25</c:v>
                </c:pt>
                <c:pt idx="990">
                  <c:v>16.25</c:v>
                </c:pt>
                <c:pt idx="991">
                  <c:v>16.25</c:v>
                </c:pt>
                <c:pt idx="992">
                  <c:v>10.83</c:v>
                </c:pt>
                <c:pt idx="993">
                  <c:v>16.03</c:v>
                </c:pt>
                <c:pt idx="994">
                  <c:v>14.73</c:v>
                </c:pt>
                <c:pt idx="995">
                  <c:v>15.17</c:v>
                </c:pt>
                <c:pt idx="996">
                  <c:v>15.02</c:v>
                </c:pt>
                <c:pt idx="997">
                  <c:v>15.02</c:v>
                </c:pt>
                <c:pt idx="998">
                  <c:v>15.02</c:v>
                </c:pt>
                <c:pt idx="999">
                  <c:v>24.7</c:v>
                </c:pt>
                <c:pt idx="1000">
                  <c:v>18.920000000000002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63D7-423E-8E18-9CB8EB2D8AA0}"/>
            </c:ext>
          </c:extLst>
        </c:ser>
        <c:ser>
          <c:idx val="30"/>
          <c:order val="30"/>
          <c:tx>
            <c:strRef>
              <c:f>COVID_practice_2a!$AF$1</c:f>
              <c:strCache>
                <c:ptCount val="1"/>
                <c:pt idx="0">
                  <c:v>NJ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COVID_practice_2a!$AF$2:$AF$1002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0.01</c:v>
                </c:pt>
                <c:pt idx="48">
                  <c:v>0.02</c:v>
                </c:pt>
                <c:pt idx="49">
                  <c:v>0.03</c:v>
                </c:pt>
                <c:pt idx="50">
                  <c:v>0.03</c:v>
                </c:pt>
                <c:pt idx="51">
                  <c:v>0.03</c:v>
                </c:pt>
                <c:pt idx="52">
                  <c:v>0.05</c:v>
                </c:pt>
                <c:pt idx="53">
                  <c:v>0.14000000000000001</c:v>
                </c:pt>
                <c:pt idx="54">
                  <c:v>0.26</c:v>
                </c:pt>
                <c:pt idx="55">
                  <c:v>0.39</c:v>
                </c:pt>
                <c:pt idx="56">
                  <c:v>0.61</c:v>
                </c:pt>
                <c:pt idx="57">
                  <c:v>1.0900000000000001</c:v>
                </c:pt>
                <c:pt idx="58">
                  <c:v>1.32</c:v>
                </c:pt>
                <c:pt idx="59">
                  <c:v>1.97</c:v>
                </c:pt>
                <c:pt idx="60">
                  <c:v>2.79</c:v>
                </c:pt>
                <c:pt idx="61">
                  <c:v>4.0999999999999996</c:v>
                </c:pt>
                <c:pt idx="62">
                  <c:v>5.24</c:v>
                </c:pt>
                <c:pt idx="63">
                  <c:v>6.11</c:v>
                </c:pt>
                <c:pt idx="64">
                  <c:v>9.4499999999999993</c:v>
                </c:pt>
                <c:pt idx="65">
                  <c:v>12.22</c:v>
                </c:pt>
                <c:pt idx="66">
                  <c:v>15.09</c:v>
                </c:pt>
                <c:pt idx="67">
                  <c:v>17.66</c:v>
                </c:pt>
                <c:pt idx="68">
                  <c:v>21.25</c:v>
                </c:pt>
                <c:pt idx="69">
                  <c:v>23.13</c:v>
                </c:pt>
                <c:pt idx="70">
                  <c:v>27.5</c:v>
                </c:pt>
                <c:pt idx="71">
                  <c:v>28.83</c:v>
                </c:pt>
                <c:pt idx="72">
                  <c:v>32.46</c:v>
                </c:pt>
                <c:pt idx="73">
                  <c:v>35.43</c:v>
                </c:pt>
                <c:pt idx="74">
                  <c:v>37.15</c:v>
                </c:pt>
                <c:pt idx="75">
                  <c:v>37.67</c:v>
                </c:pt>
                <c:pt idx="76">
                  <c:v>39.619999999999997</c:v>
                </c:pt>
                <c:pt idx="77">
                  <c:v>38.79</c:v>
                </c:pt>
                <c:pt idx="78">
                  <c:v>39.18</c:v>
                </c:pt>
                <c:pt idx="79">
                  <c:v>38.04</c:v>
                </c:pt>
                <c:pt idx="80">
                  <c:v>37.01</c:v>
                </c:pt>
                <c:pt idx="81">
                  <c:v>37.5</c:v>
                </c:pt>
                <c:pt idx="82">
                  <c:v>36.19</c:v>
                </c:pt>
                <c:pt idx="83">
                  <c:v>37.590000000000003</c:v>
                </c:pt>
                <c:pt idx="84">
                  <c:v>36.340000000000003</c:v>
                </c:pt>
                <c:pt idx="85">
                  <c:v>37.42</c:v>
                </c:pt>
                <c:pt idx="86">
                  <c:v>36.79</c:v>
                </c:pt>
                <c:pt idx="87">
                  <c:v>35.869999999999997</c:v>
                </c:pt>
                <c:pt idx="88">
                  <c:v>36.130000000000003</c:v>
                </c:pt>
                <c:pt idx="89">
                  <c:v>37.31</c:v>
                </c:pt>
                <c:pt idx="90">
                  <c:v>36.299999999999997</c:v>
                </c:pt>
                <c:pt idx="91">
                  <c:v>38.25</c:v>
                </c:pt>
                <c:pt idx="92">
                  <c:v>38</c:v>
                </c:pt>
                <c:pt idx="93">
                  <c:v>36.549999999999997</c:v>
                </c:pt>
                <c:pt idx="94">
                  <c:v>37.11</c:v>
                </c:pt>
                <c:pt idx="95">
                  <c:v>36.57</c:v>
                </c:pt>
                <c:pt idx="96">
                  <c:v>34.479999999999997</c:v>
                </c:pt>
                <c:pt idx="97">
                  <c:v>33.08</c:v>
                </c:pt>
                <c:pt idx="98">
                  <c:v>31.43</c:v>
                </c:pt>
                <c:pt idx="99">
                  <c:v>28.75</c:v>
                </c:pt>
                <c:pt idx="100">
                  <c:v>29.28</c:v>
                </c:pt>
                <c:pt idx="101">
                  <c:v>28.05</c:v>
                </c:pt>
                <c:pt idx="102">
                  <c:v>27.31</c:v>
                </c:pt>
                <c:pt idx="103">
                  <c:v>26.36</c:v>
                </c:pt>
                <c:pt idx="104">
                  <c:v>25.84</c:v>
                </c:pt>
                <c:pt idx="105">
                  <c:v>24.14</c:v>
                </c:pt>
                <c:pt idx="106">
                  <c:v>23.15</c:v>
                </c:pt>
                <c:pt idx="107">
                  <c:v>22.04</c:v>
                </c:pt>
                <c:pt idx="108">
                  <c:v>20.67</c:v>
                </c:pt>
                <c:pt idx="109">
                  <c:v>18.25</c:v>
                </c:pt>
                <c:pt idx="110">
                  <c:v>18.09</c:v>
                </c:pt>
                <c:pt idx="111">
                  <c:v>15.75</c:v>
                </c:pt>
                <c:pt idx="112">
                  <c:v>15.01</c:v>
                </c:pt>
                <c:pt idx="113">
                  <c:v>14.11</c:v>
                </c:pt>
                <c:pt idx="114">
                  <c:v>13.15</c:v>
                </c:pt>
                <c:pt idx="115">
                  <c:v>12.46</c:v>
                </c:pt>
                <c:pt idx="116">
                  <c:v>12.15</c:v>
                </c:pt>
                <c:pt idx="117">
                  <c:v>12.6</c:v>
                </c:pt>
                <c:pt idx="118">
                  <c:v>12.88</c:v>
                </c:pt>
                <c:pt idx="119">
                  <c:v>13.77</c:v>
                </c:pt>
                <c:pt idx="120">
                  <c:v>13.66</c:v>
                </c:pt>
                <c:pt idx="121">
                  <c:v>13.76</c:v>
                </c:pt>
                <c:pt idx="122">
                  <c:v>12.52</c:v>
                </c:pt>
                <c:pt idx="123">
                  <c:v>12.22</c:v>
                </c:pt>
                <c:pt idx="124">
                  <c:v>11.02</c:v>
                </c:pt>
                <c:pt idx="125">
                  <c:v>10.55</c:v>
                </c:pt>
                <c:pt idx="126">
                  <c:v>9.73</c:v>
                </c:pt>
                <c:pt idx="127">
                  <c:v>8.94</c:v>
                </c:pt>
                <c:pt idx="128">
                  <c:v>9.56</c:v>
                </c:pt>
                <c:pt idx="129">
                  <c:v>10.15</c:v>
                </c:pt>
                <c:pt idx="130">
                  <c:v>9.81</c:v>
                </c:pt>
                <c:pt idx="131">
                  <c:v>9.11</c:v>
                </c:pt>
                <c:pt idx="132">
                  <c:v>9.07</c:v>
                </c:pt>
                <c:pt idx="133">
                  <c:v>8.5399999999999991</c:v>
                </c:pt>
                <c:pt idx="134">
                  <c:v>8.39</c:v>
                </c:pt>
                <c:pt idx="135">
                  <c:v>7.09</c:v>
                </c:pt>
                <c:pt idx="136">
                  <c:v>6.76</c:v>
                </c:pt>
                <c:pt idx="137">
                  <c:v>5.9</c:v>
                </c:pt>
                <c:pt idx="138">
                  <c:v>5.68</c:v>
                </c:pt>
                <c:pt idx="139">
                  <c:v>5.17</c:v>
                </c:pt>
                <c:pt idx="140">
                  <c:v>5.2</c:v>
                </c:pt>
                <c:pt idx="141">
                  <c:v>5.23</c:v>
                </c:pt>
                <c:pt idx="142">
                  <c:v>4.5199999999999996</c:v>
                </c:pt>
                <c:pt idx="143">
                  <c:v>4.3499999999999996</c:v>
                </c:pt>
                <c:pt idx="144">
                  <c:v>4.3600000000000003</c:v>
                </c:pt>
                <c:pt idx="145">
                  <c:v>4.2</c:v>
                </c:pt>
                <c:pt idx="146">
                  <c:v>4.26</c:v>
                </c:pt>
                <c:pt idx="147">
                  <c:v>3.85</c:v>
                </c:pt>
                <c:pt idx="148">
                  <c:v>3.74</c:v>
                </c:pt>
                <c:pt idx="149">
                  <c:v>3.82</c:v>
                </c:pt>
                <c:pt idx="150">
                  <c:v>3.67</c:v>
                </c:pt>
                <c:pt idx="151">
                  <c:v>3.72</c:v>
                </c:pt>
                <c:pt idx="152">
                  <c:v>3.82</c:v>
                </c:pt>
                <c:pt idx="153">
                  <c:v>3.33</c:v>
                </c:pt>
                <c:pt idx="154">
                  <c:v>3.39</c:v>
                </c:pt>
                <c:pt idx="155">
                  <c:v>3.49</c:v>
                </c:pt>
                <c:pt idx="156">
                  <c:v>3.48</c:v>
                </c:pt>
                <c:pt idx="157">
                  <c:v>3.42</c:v>
                </c:pt>
                <c:pt idx="158">
                  <c:v>3.42</c:v>
                </c:pt>
                <c:pt idx="159">
                  <c:v>3.16</c:v>
                </c:pt>
                <c:pt idx="160">
                  <c:v>3.76</c:v>
                </c:pt>
                <c:pt idx="161">
                  <c:v>3.71</c:v>
                </c:pt>
                <c:pt idx="162">
                  <c:v>3.68</c:v>
                </c:pt>
                <c:pt idx="163">
                  <c:v>3.69</c:v>
                </c:pt>
                <c:pt idx="164">
                  <c:v>3.68</c:v>
                </c:pt>
                <c:pt idx="165">
                  <c:v>3.79</c:v>
                </c:pt>
                <c:pt idx="166">
                  <c:v>3.96</c:v>
                </c:pt>
                <c:pt idx="167">
                  <c:v>3.79</c:v>
                </c:pt>
                <c:pt idx="168">
                  <c:v>3.63</c:v>
                </c:pt>
                <c:pt idx="169">
                  <c:v>3.33</c:v>
                </c:pt>
                <c:pt idx="170">
                  <c:v>3.29</c:v>
                </c:pt>
                <c:pt idx="171">
                  <c:v>3.4</c:v>
                </c:pt>
                <c:pt idx="172">
                  <c:v>3.36</c:v>
                </c:pt>
                <c:pt idx="173">
                  <c:v>3.43</c:v>
                </c:pt>
                <c:pt idx="174">
                  <c:v>3.61</c:v>
                </c:pt>
                <c:pt idx="175">
                  <c:v>3.94</c:v>
                </c:pt>
                <c:pt idx="176">
                  <c:v>3.93</c:v>
                </c:pt>
                <c:pt idx="177">
                  <c:v>3.46</c:v>
                </c:pt>
                <c:pt idx="178">
                  <c:v>3.33</c:v>
                </c:pt>
                <c:pt idx="179">
                  <c:v>2.74</c:v>
                </c:pt>
                <c:pt idx="180">
                  <c:v>2.67</c:v>
                </c:pt>
                <c:pt idx="181">
                  <c:v>2.52</c:v>
                </c:pt>
                <c:pt idx="182">
                  <c:v>2.58</c:v>
                </c:pt>
                <c:pt idx="183">
                  <c:v>2.6</c:v>
                </c:pt>
                <c:pt idx="184">
                  <c:v>3.22</c:v>
                </c:pt>
                <c:pt idx="185">
                  <c:v>3.62</c:v>
                </c:pt>
                <c:pt idx="186">
                  <c:v>4.46</c:v>
                </c:pt>
                <c:pt idx="187">
                  <c:v>4.8499999999999996</c:v>
                </c:pt>
                <c:pt idx="188">
                  <c:v>5.14</c:v>
                </c:pt>
                <c:pt idx="189">
                  <c:v>5.24</c:v>
                </c:pt>
                <c:pt idx="190">
                  <c:v>5.17</c:v>
                </c:pt>
                <c:pt idx="191">
                  <c:v>5.55</c:v>
                </c:pt>
                <c:pt idx="192">
                  <c:v>5.33</c:v>
                </c:pt>
                <c:pt idx="193">
                  <c:v>5.05</c:v>
                </c:pt>
                <c:pt idx="194">
                  <c:v>4.7699999999999996</c:v>
                </c:pt>
                <c:pt idx="195">
                  <c:v>4.54</c:v>
                </c:pt>
                <c:pt idx="196">
                  <c:v>4.38</c:v>
                </c:pt>
                <c:pt idx="197">
                  <c:v>4.66</c:v>
                </c:pt>
                <c:pt idx="198">
                  <c:v>4.13</c:v>
                </c:pt>
                <c:pt idx="199">
                  <c:v>4.1100000000000003</c:v>
                </c:pt>
                <c:pt idx="200">
                  <c:v>4.13</c:v>
                </c:pt>
                <c:pt idx="201">
                  <c:v>4.12</c:v>
                </c:pt>
                <c:pt idx="202">
                  <c:v>4.25</c:v>
                </c:pt>
                <c:pt idx="203">
                  <c:v>4.42</c:v>
                </c:pt>
                <c:pt idx="204">
                  <c:v>4.84</c:v>
                </c:pt>
                <c:pt idx="205">
                  <c:v>5.17</c:v>
                </c:pt>
                <c:pt idx="206">
                  <c:v>4.63</c:v>
                </c:pt>
                <c:pt idx="207">
                  <c:v>4.55</c:v>
                </c:pt>
                <c:pt idx="208">
                  <c:v>4.6399999999999997</c:v>
                </c:pt>
                <c:pt idx="209">
                  <c:v>4.5</c:v>
                </c:pt>
                <c:pt idx="210">
                  <c:v>4.2699999999999996</c:v>
                </c:pt>
                <c:pt idx="211">
                  <c:v>3.41</c:v>
                </c:pt>
                <c:pt idx="212">
                  <c:v>2.97</c:v>
                </c:pt>
                <c:pt idx="213">
                  <c:v>3.6</c:v>
                </c:pt>
                <c:pt idx="214">
                  <c:v>3.56</c:v>
                </c:pt>
                <c:pt idx="215">
                  <c:v>3.43</c:v>
                </c:pt>
                <c:pt idx="216">
                  <c:v>3.38</c:v>
                </c:pt>
                <c:pt idx="217">
                  <c:v>3.32</c:v>
                </c:pt>
                <c:pt idx="218">
                  <c:v>3.66</c:v>
                </c:pt>
                <c:pt idx="219">
                  <c:v>3.76</c:v>
                </c:pt>
                <c:pt idx="220">
                  <c:v>3.66</c:v>
                </c:pt>
                <c:pt idx="221">
                  <c:v>3.69</c:v>
                </c:pt>
                <c:pt idx="222">
                  <c:v>3.88</c:v>
                </c:pt>
                <c:pt idx="223">
                  <c:v>3.93</c:v>
                </c:pt>
                <c:pt idx="224">
                  <c:v>3.94</c:v>
                </c:pt>
                <c:pt idx="225">
                  <c:v>4.04</c:v>
                </c:pt>
                <c:pt idx="226">
                  <c:v>4.21</c:v>
                </c:pt>
                <c:pt idx="227">
                  <c:v>4.21</c:v>
                </c:pt>
                <c:pt idx="228">
                  <c:v>4.24</c:v>
                </c:pt>
                <c:pt idx="229">
                  <c:v>4.18</c:v>
                </c:pt>
                <c:pt idx="230">
                  <c:v>4.1399999999999997</c:v>
                </c:pt>
                <c:pt idx="231">
                  <c:v>4.21</c:v>
                </c:pt>
                <c:pt idx="232">
                  <c:v>4.29</c:v>
                </c:pt>
                <c:pt idx="233">
                  <c:v>4.32</c:v>
                </c:pt>
                <c:pt idx="234">
                  <c:v>4.5</c:v>
                </c:pt>
                <c:pt idx="235">
                  <c:v>4.4800000000000004</c:v>
                </c:pt>
                <c:pt idx="236">
                  <c:v>4.5199999999999996</c:v>
                </c:pt>
                <c:pt idx="237">
                  <c:v>4.75</c:v>
                </c:pt>
                <c:pt idx="238">
                  <c:v>4.84</c:v>
                </c:pt>
                <c:pt idx="239">
                  <c:v>5.08</c:v>
                </c:pt>
                <c:pt idx="240">
                  <c:v>5.09</c:v>
                </c:pt>
                <c:pt idx="241">
                  <c:v>5.13</c:v>
                </c:pt>
                <c:pt idx="242">
                  <c:v>5.38</c:v>
                </c:pt>
                <c:pt idx="243">
                  <c:v>5.52</c:v>
                </c:pt>
                <c:pt idx="244">
                  <c:v>5.54</c:v>
                </c:pt>
                <c:pt idx="245">
                  <c:v>5.6</c:v>
                </c:pt>
                <c:pt idx="246">
                  <c:v>5.62</c:v>
                </c:pt>
                <c:pt idx="247">
                  <c:v>5.75</c:v>
                </c:pt>
                <c:pt idx="248">
                  <c:v>6.24</c:v>
                </c:pt>
                <c:pt idx="249">
                  <c:v>6.64</c:v>
                </c:pt>
                <c:pt idx="250">
                  <c:v>6.92</c:v>
                </c:pt>
                <c:pt idx="251">
                  <c:v>7.02</c:v>
                </c:pt>
                <c:pt idx="252">
                  <c:v>7.52</c:v>
                </c:pt>
                <c:pt idx="253">
                  <c:v>7.62</c:v>
                </c:pt>
                <c:pt idx="254">
                  <c:v>7.95</c:v>
                </c:pt>
                <c:pt idx="255">
                  <c:v>8.26</c:v>
                </c:pt>
                <c:pt idx="256">
                  <c:v>8.16</c:v>
                </c:pt>
                <c:pt idx="257">
                  <c:v>8.08</c:v>
                </c:pt>
                <c:pt idx="258">
                  <c:v>8.35</c:v>
                </c:pt>
                <c:pt idx="259">
                  <c:v>8.06</c:v>
                </c:pt>
                <c:pt idx="260">
                  <c:v>9.15</c:v>
                </c:pt>
                <c:pt idx="261">
                  <c:v>9.3800000000000008</c:v>
                </c:pt>
                <c:pt idx="262">
                  <c:v>9.2899999999999991</c:v>
                </c:pt>
                <c:pt idx="263">
                  <c:v>9.5</c:v>
                </c:pt>
                <c:pt idx="264">
                  <c:v>9.5399999999999991</c:v>
                </c:pt>
                <c:pt idx="265">
                  <c:v>10.23</c:v>
                </c:pt>
                <c:pt idx="266">
                  <c:v>11.03</c:v>
                </c:pt>
                <c:pt idx="267">
                  <c:v>10.64</c:v>
                </c:pt>
                <c:pt idx="268">
                  <c:v>10.72</c:v>
                </c:pt>
                <c:pt idx="269">
                  <c:v>10.91</c:v>
                </c:pt>
                <c:pt idx="270">
                  <c:v>11.87</c:v>
                </c:pt>
                <c:pt idx="271">
                  <c:v>13.12</c:v>
                </c:pt>
                <c:pt idx="272">
                  <c:v>13.23</c:v>
                </c:pt>
                <c:pt idx="273">
                  <c:v>13.49</c:v>
                </c:pt>
                <c:pt idx="274">
                  <c:v>13.91</c:v>
                </c:pt>
                <c:pt idx="275">
                  <c:v>14.38</c:v>
                </c:pt>
                <c:pt idx="276">
                  <c:v>16.07</c:v>
                </c:pt>
                <c:pt idx="277">
                  <c:v>16</c:v>
                </c:pt>
                <c:pt idx="278">
                  <c:v>16.329999999999998</c:v>
                </c:pt>
                <c:pt idx="279">
                  <c:v>17.45</c:v>
                </c:pt>
                <c:pt idx="280">
                  <c:v>18.649999999999999</c:v>
                </c:pt>
                <c:pt idx="281">
                  <c:v>19.48</c:v>
                </c:pt>
                <c:pt idx="282">
                  <c:v>21.04</c:v>
                </c:pt>
                <c:pt idx="283">
                  <c:v>20.36</c:v>
                </c:pt>
                <c:pt idx="284">
                  <c:v>21.54</c:v>
                </c:pt>
                <c:pt idx="285">
                  <c:v>22</c:v>
                </c:pt>
                <c:pt idx="286">
                  <c:v>22.67</c:v>
                </c:pt>
                <c:pt idx="287">
                  <c:v>24.15</c:v>
                </c:pt>
                <c:pt idx="288">
                  <c:v>25.07</c:v>
                </c:pt>
                <c:pt idx="289">
                  <c:v>25.69</c:v>
                </c:pt>
                <c:pt idx="290">
                  <c:v>28.67</c:v>
                </c:pt>
                <c:pt idx="291">
                  <c:v>29.18</c:v>
                </c:pt>
                <c:pt idx="292">
                  <c:v>30.38</c:v>
                </c:pt>
                <c:pt idx="293">
                  <c:v>33.47</c:v>
                </c:pt>
                <c:pt idx="294">
                  <c:v>34.659999999999997</c:v>
                </c:pt>
                <c:pt idx="295">
                  <c:v>37.03</c:v>
                </c:pt>
                <c:pt idx="296">
                  <c:v>38.96</c:v>
                </c:pt>
                <c:pt idx="297">
                  <c:v>40.78</c:v>
                </c:pt>
                <c:pt idx="298">
                  <c:v>44.7</c:v>
                </c:pt>
                <c:pt idx="299">
                  <c:v>45.03</c:v>
                </c:pt>
                <c:pt idx="300">
                  <c:v>45.49</c:v>
                </c:pt>
                <c:pt idx="301">
                  <c:v>46.91</c:v>
                </c:pt>
                <c:pt idx="302">
                  <c:v>48.09</c:v>
                </c:pt>
                <c:pt idx="303">
                  <c:v>48.39</c:v>
                </c:pt>
                <c:pt idx="304">
                  <c:v>48.83</c:v>
                </c:pt>
                <c:pt idx="305">
                  <c:v>47.87</c:v>
                </c:pt>
                <c:pt idx="306">
                  <c:v>49.95</c:v>
                </c:pt>
                <c:pt idx="307">
                  <c:v>50.32</c:v>
                </c:pt>
                <c:pt idx="308">
                  <c:v>50.31</c:v>
                </c:pt>
                <c:pt idx="309">
                  <c:v>50.3</c:v>
                </c:pt>
                <c:pt idx="310">
                  <c:v>51.24</c:v>
                </c:pt>
                <c:pt idx="311">
                  <c:v>49.08</c:v>
                </c:pt>
                <c:pt idx="312">
                  <c:v>50.24</c:v>
                </c:pt>
                <c:pt idx="313">
                  <c:v>49.86</c:v>
                </c:pt>
                <c:pt idx="314">
                  <c:v>50.59</c:v>
                </c:pt>
                <c:pt idx="315">
                  <c:v>51.11</c:v>
                </c:pt>
                <c:pt idx="316">
                  <c:v>52.16</c:v>
                </c:pt>
                <c:pt idx="317">
                  <c:v>54.57</c:v>
                </c:pt>
                <c:pt idx="318">
                  <c:v>57.93</c:v>
                </c:pt>
                <c:pt idx="319">
                  <c:v>60.11</c:v>
                </c:pt>
                <c:pt idx="320">
                  <c:v>60.73</c:v>
                </c:pt>
                <c:pt idx="321">
                  <c:v>61.81</c:v>
                </c:pt>
                <c:pt idx="322">
                  <c:v>61.88</c:v>
                </c:pt>
                <c:pt idx="323">
                  <c:v>62.26</c:v>
                </c:pt>
                <c:pt idx="324">
                  <c:v>59.04</c:v>
                </c:pt>
                <c:pt idx="325">
                  <c:v>60.38</c:v>
                </c:pt>
                <c:pt idx="326">
                  <c:v>57.44</c:v>
                </c:pt>
                <c:pt idx="327">
                  <c:v>59.16</c:v>
                </c:pt>
                <c:pt idx="328">
                  <c:v>56.76</c:v>
                </c:pt>
                <c:pt idx="329">
                  <c:v>58.61</c:v>
                </c:pt>
                <c:pt idx="330">
                  <c:v>57.08</c:v>
                </c:pt>
                <c:pt idx="331">
                  <c:v>57.49</c:v>
                </c:pt>
                <c:pt idx="332">
                  <c:v>54.34</c:v>
                </c:pt>
                <c:pt idx="333">
                  <c:v>55.87</c:v>
                </c:pt>
                <c:pt idx="334">
                  <c:v>53.32</c:v>
                </c:pt>
                <c:pt idx="335">
                  <c:v>54.28</c:v>
                </c:pt>
                <c:pt idx="336">
                  <c:v>52.92</c:v>
                </c:pt>
                <c:pt idx="337">
                  <c:v>53.62</c:v>
                </c:pt>
                <c:pt idx="338">
                  <c:v>54.9</c:v>
                </c:pt>
                <c:pt idx="339">
                  <c:v>54.68</c:v>
                </c:pt>
                <c:pt idx="340">
                  <c:v>50.46</c:v>
                </c:pt>
                <c:pt idx="341">
                  <c:v>50.02</c:v>
                </c:pt>
                <c:pt idx="342">
                  <c:v>48.56</c:v>
                </c:pt>
                <c:pt idx="343">
                  <c:v>48.34</c:v>
                </c:pt>
                <c:pt idx="344">
                  <c:v>48.75</c:v>
                </c:pt>
                <c:pt idx="345">
                  <c:v>49.36</c:v>
                </c:pt>
                <c:pt idx="346">
                  <c:v>51.45</c:v>
                </c:pt>
                <c:pt idx="347">
                  <c:v>53.15</c:v>
                </c:pt>
                <c:pt idx="348">
                  <c:v>51.46</c:v>
                </c:pt>
                <c:pt idx="349">
                  <c:v>53.07</c:v>
                </c:pt>
                <c:pt idx="350">
                  <c:v>53.93</c:v>
                </c:pt>
                <c:pt idx="351">
                  <c:v>57.03</c:v>
                </c:pt>
                <c:pt idx="352">
                  <c:v>56.99</c:v>
                </c:pt>
                <c:pt idx="353">
                  <c:v>61.06</c:v>
                </c:pt>
                <c:pt idx="354">
                  <c:v>63.52</c:v>
                </c:pt>
                <c:pt idx="355">
                  <c:v>67.89</c:v>
                </c:pt>
                <c:pt idx="356">
                  <c:v>66.760000000000005</c:v>
                </c:pt>
                <c:pt idx="357">
                  <c:v>69.88</c:v>
                </c:pt>
                <c:pt idx="358">
                  <c:v>69.19</c:v>
                </c:pt>
                <c:pt idx="359">
                  <c:v>70.02</c:v>
                </c:pt>
                <c:pt idx="360">
                  <c:v>66.099999999999994</c:v>
                </c:pt>
                <c:pt idx="361">
                  <c:v>65.31</c:v>
                </c:pt>
                <c:pt idx="362">
                  <c:v>63.02</c:v>
                </c:pt>
                <c:pt idx="363">
                  <c:v>63.09</c:v>
                </c:pt>
                <c:pt idx="364">
                  <c:v>59.33</c:v>
                </c:pt>
                <c:pt idx="365">
                  <c:v>56.18</c:v>
                </c:pt>
                <c:pt idx="366">
                  <c:v>52.93</c:v>
                </c:pt>
                <c:pt idx="367">
                  <c:v>54.6</c:v>
                </c:pt>
                <c:pt idx="368">
                  <c:v>54.82</c:v>
                </c:pt>
                <c:pt idx="369">
                  <c:v>55.27</c:v>
                </c:pt>
                <c:pt idx="370">
                  <c:v>55.5</c:v>
                </c:pt>
                <c:pt idx="371">
                  <c:v>54.53</c:v>
                </c:pt>
                <c:pt idx="372">
                  <c:v>54.06</c:v>
                </c:pt>
                <c:pt idx="373">
                  <c:v>56.81</c:v>
                </c:pt>
                <c:pt idx="374">
                  <c:v>53.93</c:v>
                </c:pt>
                <c:pt idx="375">
                  <c:v>52.41</c:v>
                </c:pt>
                <c:pt idx="376">
                  <c:v>51.44</c:v>
                </c:pt>
                <c:pt idx="377">
                  <c:v>48.94</c:v>
                </c:pt>
                <c:pt idx="378">
                  <c:v>45.09</c:v>
                </c:pt>
                <c:pt idx="379">
                  <c:v>42.85</c:v>
                </c:pt>
                <c:pt idx="380">
                  <c:v>40.14</c:v>
                </c:pt>
                <c:pt idx="381">
                  <c:v>38.96</c:v>
                </c:pt>
                <c:pt idx="382">
                  <c:v>39.03</c:v>
                </c:pt>
                <c:pt idx="383">
                  <c:v>37.56</c:v>
                </c:pt>
                <c:pt idx="384">
                  <c:v>38.22</c:v>
                </c:pt>
                <c:pt idx="385">
                  <c:v>41.39</c:v>
                </c:pt>
                <c:pt idx="386">
                  <c:v>41.95</c:v>
                </c:pt>
                <c:pt idx="387">
                  <c:v>41.19</c:v>
                </c:pt>
                <c:pt idx="388">
                  <c:v>40.03</c:v>
                </c:pt>
                <c:pt idx="389">
                  <c:v>36.69</c:v>
                </c:pt>
                <c:pt idx="390">
                  <c:v>34.97</c:v>
                </c:pt>
                <c:pt idx="391">
                  <c:v>35.06</c:v>
                </c:pt>
                <c:pt idx="392">
                  <c:v>34.659999999999997</c:v>
                </c:pt>
                <c:pt idx="393">
                  <c:v>34.08</c:v>
                </c:pt>
                <c:pt idx="394">
                  <c:v>33.020000000000003</c:v>
                </c:pt>
                <c:pt idx="395">
                  <c:v>31.66</c:v>
                </c:pt>
                <c:pt idx="396">
                  <c:v>31.45</c:v>
                </c:pt>
                <c:pt idx="397">
                  <c:v>33.39</c:v>
                </c:pt>
                <c:pt idx="398">
                  <c:v>32.659999999999997</c:v>
                </c:pt>
                <c:pt idx="399">
                  <c:v>31.13</c:v>
                </c:pt>
                <c:pt idx="400">
                  <c:v>31.6</c:v>
                </c:pt>
                <c:pt idx="401">
                  <c:v>32.86</c:v>
                </c:pt>
                <c:pt idx="402">
                  <c:v>34.799999999999997</c:v>
                </c:pt>
                <c:pt idx="403">
                  <c:v>35.35</c:v>
                </c:pt>
                <c:pt idx="404">
                  <c:v>36.03</c:v>
                </c:pt>
                <c:pt idx="405">
                  <c:v>36.229999999999997</c:v>
                </c:pt>
                <c:pt idx="406">
                  <c:v>37.11</c:v>
                </c:pt>
                <c:pt idx="407">
                  <c:v>36.520000000000003</c:v>
                </c:pt>
                <c:pt idx="408">
                  <c:v>36.26</c:v>
                </c:pt>
                <c:pt idx="409">
                  <c:v>35.619999999999997</c:v>
                </c:pt>
                <c:pt idx="410">
                  <c:v>35.82</c:v>
                </c:pt>
                <c:pt idx="411">
                  <c:v>34.53</c:v>
                </c:pt>
                <c:pt idx="412">
                  <c:v>35.83</c:v>
                </c:pt>
                <c:pt idx="413">
                  <c:v>35.96</c:v>
                </c:pt>
                <c:pt idx="414">
                  <c:v>36.92</c:v>
                </c:pt>
                <c:pt idx="415">
                  <c:v>37.450000000000003</c:v>
                </c:pt>
                <c:pt idx="416">
                  <c:v>37.93</c:v>
                </c:pt>
                <c:pt idx="417">
                  <c:v>39.15</c:v>
                </c:pt>
                <c:pt idx="418">
                  <c:v>39.700000000000003</c:v>
                </c:pt>
                <c:pt idx="419">
                  <c:v>39.31</c:v>
                </c:pt>
                <c:pt idx="420">
                  <c:v>40.14</c:v>
                </c:pt>
                <c:pt idx="421">
                  <c:v>41.15</c:v>
                </c:pt>
                <c:pt idx="422">
                  <c:v>41.68</c:v>
                </c:pt>
                <c:pt idx="423">
                  <c:v>43.03</c:v>
                </c:pt>
                <c:pt idx="424">
                  <c:v>42.92</c:v>
                </c:pt>
                <c:pt idx="425">
                  <c:v>43.68</c:v>
                </c:pt>
                <c:pt idx="426">
                  <c:v>45.1</c:v>
                </c:pt>
                <c:pt idx="427">
                  <c:v>44.77</c:v>
                </c:pt>
                <c:pt idx="428">
                  <c:v>43.96</c:v>
                </c:pt>
                <c:pt idx="429">
                  <c:v>45.81</c:v>
                </c:pt>
                <c:pt idx="430">
                  <c:v>45.43</c:v>
                </c:pt>
                <c:pt idx="431">
                  <c:v>47.4</c:v>
                </c:pt>
                <c:pt idx="432">
                  <c:v>48.12</c:v>
                </c:pt>
                <c:pt idx="433">
                  <c:v>48.23</c:v>
                </c:pt>
                <c:pt idx="434">
                  <c:v>47.57</c:v>
                </c:pt>
                <c:pt idx="435">
                  <c:v>50.13</c:v>
                </c:pt>
                <c:pt idx="436">
                  <c:v>48.48</c:v>
                </c:pt>
                <c:pt idx="437">
                  <c:v>48.14</c:v>
                </c:pt>
                <c:pt idx="438">
                  <c:v>47.05</c:v>
                </c:pt>
                <c:pt idx="439">
                  <c:v>45.83</c:v>
                </c:pt>
                <c:pt idx="440">
                  <c:v>44.04</c:v>
                </c:pt>
                <c:pt idx="441">
                  <c:v>44.93</c:v>
                </c:pt>
                <c:pt idx="442">
                  <c:v>42.97</c:v>
                </c:pt>
                <c:pt idx="443">
                  <c:v>42.45</c:v>
                </c:pt>
                <c:pt idx="444">
                  <c:v>41.14</c:v>
                </c:pt>
                <c:pt idx="445">
                  <c:v>40.51</c:v>
                </c:pt>
                <c:pt idx="446">
                  <c:v>38.590000000000003</c:v>
                </c:pt>
                <c:pt idx="447">
                  <c:v>40.33</c:v>
                </c:pt>
                <c:pt idx="448">
                  <c:v>39.29</c:v>
                </c:pt>
                <c:pt idx="449">
                  <c:v>38.65</c:v>
                </c:pt>
                <c:pt idx="450">
                  <c:v>38.94</c:v>
                </c:pt>
                <c:pt idx="451">
                  <c:v>39.44</c:v>
                </c:pt>
                <c:pt idx="452">
                  <c:v>39.07</c:v>
                </c:pt>
                <c:pt idx="453">
                  <c:v>40</c:v>
                </c:pt>
                <c:pt idx="454">
                  <c:v>36.9</c:v>
                </c:pt>
                <c:pt idx="455">
                  <c:v>36.76</c:v>
                </c:pt>
                <c:pt idx="456">
                  <c:v>35.71</c:v>
                </c:pt>
                <c:pt idx="457">
                  <c:v>33.32</c:v>
                </c:pt>
                <c:pt idx="458">
                  <c:v>31.57</c:v>
                </c:pt>
                <c:pt idx="459">
                  <c:v>29.32</c:v>
                </c:pt>
                <c:pt idx="460">
                  <c:v>25.96</c:v>
                </c:pt>
                <c:pt idx="461">
                  <c:v>24.86</c:v>
                </c:pt>
                <c:pt idx="462">
                  <c:v>22.77</c:v>
                </c:pt>
                <c:pt idx="463">
                  <c:v>21.42</c:v>
                </c:pt>
                <c:pt idx="464">
                  <c:v>19.739999999999998</c:v>
                </c:pt>
                <c:pt idx="465">
                  <c:v>17.899999999999999</c:v>
                </c:pt>
                <c:pt idx="466">
                  <c:v>17.14</c:v>
                </c:pt>
                <c:pt idx="467">
                  <c:v>18.649999999999999</c:v>
                </c:pt>
                <c:pt idx="468">
                  <c:v>16.920000000000002</c:v>
                </c:pt>
                <c:pt idx="469">
                  <c:v>17.559999999999999</c:v>
                </c:pt>
                <c:pt idx="470">
                  <c:v>16.100000000000001</c:v>
                </c:pt>
                <c:pt idx="471">
                  <c:v>14.91</c:v>
                </c:pt>
                <c:pt idx="472">
                  <c:v>13.47</c:v>
                </c:pt>
                <c:pt idx="473">
                  <c:v>12.14</c:v>
                </c:pt>
                <c:pt idx="474">
                  <c:v>10.86</c:v>
                </c:pt>
                <c:pt idx="475">
                  <c:v>10.18</c:v>
                </c:pt>
                <c:pt idx="476">
                  <c:v>7.03</c:v>
                </c:pt>
                <c:pt idx="477">
                  <c:v>5.51</c:v>
                </c:pt>
                <c:pt idx="478">
                  <c:v>4.5199999999999996</c:v>
                </c:pt>
                <c:pt idx="479">
                  <c:v>4.5199999999999996</c:v>
                </c:pt>
                <c:pt idx="480">
                  <c:v>4.41</c:v>
                </c:pt>
                <c:pt idx="481">
                  <c:v>4.71</c:v>
                </c:pt>
                <c:pt idx="482">
                  <c:v>4.84</c:v>
                </c:pt>
                <c:pt idx="483">
                  <c:v>4.78</c:v>
                </c:pt>
                <c:pt idx="484">
                  <c:v>4.9800000000000004</c:v>
                </c:pt>
                <c:pt idx="485">
                  <c:v>5.49</c:v>
                </c:pt>
                <c:pt idx="486">
                  <c:v>5.08</c:v>
                </c:pt>
                <c:pt idx="487">
                  <c:v>5.12</c:v>
                </c:pt>
                <c:pt idx="488">
                  <c:v>4.75</c:v>
                </c:pt>
                <c:pt idx="489">
                  <c:v>4.3499999999999996</c:v>
                </c:pt>
                <c:pt idx="490">
                  <c:v>4.2699999999999996</c:v>
                </c:pt>
                <c:pt idx="491">
                  <c:v>4.0199999999999996</c:v>
                </c:pt>
                <c:pt idx="492">
                  <c:v>3.42</c:v>
                </c:pt>
                <c:pt idx="493">
                  <c:v>3.24</c:v>
                </c:pt>
                <c:pt idx="494">
                  <c:v>3.15</c:v>
                </c:pt>
                <c:pt idx="495">
                  <c:v>3.3</c:v>
                </c:pt>
                <c:pt idx="496">
                  <c:v>2.94</c:v>
                </c:pt>
                <c:pt idx="497">
                  <c:v>2.75</c:v>
                </c:pt>
                <c:pt idx="498">
                  <c:v>2.59</c:v>
                </c:pt>
                <c:pt idx="499">
                  <c:v>2.62</c:v>
                </c:pt>
                <c:pt idx="500">
                  <c:v>2.78</c:v>
                </c:pt>
                <c:pt idx="501">
                  <c:v>2.72</c:v>
                </c:pt>
                <c:pt idx="502">
                  <c:v>2.74</c:v>
                </c:pt>
                <c:pt idx="503">
                  <c:v>2.79</c:v>
                </c:pt>
                <c:pt idx="504">
                  <c:v>2.65</c:v>
                </c:pt>
                <c:pt idx="505">
                  <c:v>2.74</c:v>
                </c:pt>
                <c:pt idx="506">
                  <c:v>2.72</c:v>
                </c:pt>
                <c:pt idx="507">
                  <c:v>2.56</c:v>
                </c:pt>
                <c:pt idx="508">
                  <c:v>2.56</c:v>
                </c:pt>
                <c:pt idx="509">
                  <c:v>2.59</c:v>
                </c:pt>
                <c:pt idx="510">
                  <c:v>2.67</c:v>
                </c:pt>
                <c:pt idx="511">
                  <c:v>2.83</c:v>
                </c:pt>
                <c:pt idx="512">
                  <c:v>2.66</c:v>
                </c:pt>
                <c:pt idx="513">
                  <c:v>2.56</c:v>
                </c:pt>
                <c:pt idx="514">
                  <c:v>2.4900000000000002</c:v>
                </c:pt>
                <c:pt idx="515">
                  <c:v>2.4900000000000002</c:v>
                </c:pt>
                <c:pt idx="516">
                  <c:v>2.33</c:v>
                </c:pt>
                <c:pt idx="517">
                  <c:v>2.3199999999999998</c:v>
                </c:pt>
                <c:pt idx="518">
                  <c:v>2.2999999999999998</c:v>
                </c:pt>
                <c:pt idx="519">
                  <c:v>2.35</c:v>
                </c:pt>
                <c:pt idx="520">
                  <c:v>2.58</c:v>
                </c:pt>
                <c:pt idx="521">
                  <c:v>2.62</c:v>
                </c:pt>
                <c:pt idx="522">
                  <c:v>2.5299999999999998</c:v>
                </c:pt>
                <c:pt idx="523">
                  <c:v>2.57</c:v>
                </c:pt>
                <c:pt idx="524">
                  <c:v>2.5299999999999998</c:v>
                </c:pt>
                <c:pt idx="525">
                  <c:v>2.42</c:v>
                </c:pt>
                <c:pt idx="526">
                  <c:v>2.34</c:v>
                </c:pt>
                <c:pt idx="527">
                  <c:v>2.2799999999999998</c:v>
                </c:pt>
                <c:pt idx="528">
                  <c:v>2.2000000000000002</c:v>
                </c:pt>
                <c:pt idx="529">
                  <c:v>2.15</c:v>
                </c:pt>
                <c:pt idx="530">
                  <c:v>2.0499999999999998</c:v>
                </c:pt>
                <c:pt idx="531">
                  <c:v>1.94</c:v>
                </c:pt>
                <c:pt idx="532">
                  <c:v>2.08</c:v>
                </c:pt>
                <c:pt idx="533">
                  <c:v>2.25</c:v>
                </c:pt>
                <c:pt idx="534">
                  <c:v>2.39</c:v>
                </c:pt>
                <c:pt idx="535">
                  <c:v>2.58</c:v>
                </c:pt>
                <c:pt idx="536">
                  <c:v>2.84</c:v>
                </c:pt>
                <c:pt idx="537">
                  <c:v>3.04</c:v>
                </c:pt>
                <c:pt idx="538">
                  <c:v>3.36</c:v>
                </c:pt>
                <c:pt idx="539">
                  <c:v>3.48</c:v>
                </c:pt>
                <c:pt idx="540">
                  <c:v>3.67</c:v>
                </c:pt>
                <c:pt idx="541">
                  <c:v>3.81</c:v>
                </c:pt>
                <c:pt idx="542">
                  <c:v>4.17</c:v>
                </c:pt>
                <c:pt idx="543">
                  <c:v>4.4000000000000004</c:v>
                </c:pt>
                <c:pt idx="544">
                  <c:v>4.55</c:v>
                </c:pt>
                <c:pt idx="545">
                  <c:v>5</c:v>
                </c:pt>
                <c:pt idx="546">
                  <c:v>5.52</c:v>
                </c:pt>
                <c:pt idx="547">
                  <c:v>5.99</c:v>
                </c:pt>
                <c:pt idx="548">
                  <c:v>6.62</c:v>
                </c:pt>
                <c:pt idx="549">
                  <c:v>7.11</c:v>
                </c:pt>
                <c:pt idx="550">
                  <c:v>7.37</c:v>
                </c:pt>
                <c:pt idx="551">
                  <c:v>7.68</c:v>
                </c:pt>
                <c:pt idx="552">
                  <c:v>7.89</c:v>
                </c:pt>
                <c:pt idx="553">
                  <c:v>8.27</c:v>
                </c:pt>
                <c:pt idx="554">
                  <c:v>8.7899999999999991</c:v>
                </c:pt>
                <c:pt idx="555">
                  <c:v>9.11</c:v>
                </c:pt>
                <c:pt idx="556">
                  <c:v>9.61</c:v>
                </c:pt>
                <c:pt idx="557">
                  <c:v>10.119999999999999</c:v>
                </c:pt>
                <c:pt idx="558">
                  <c:v>10.67</c:v>
                </c:pt>
                <c:pt idx="559">
                  <c:v>11.46</c:v>
                </c:pt>
                <c:pt idx="560">
                  <c:v>11.9</c:v>
                </c:pt>
                <c:pt idx="561">
                  <c:v>12.5</c:v>
                </c:pt>
                <c:pt idx="562">
                  <c:v>12.84</c:v>
                </c:pt>
                <c:pt idx="563">
                  <c:v>13.39</c:v>
                </c:pt>
                <c:pt idx="564">
                  <c:v>13.77</c:v>
                </c:pt>
                <c:pt idx="565">
                  <c:v>13.74</c:v>
                </c:pt>
                <c:pt idx="566">
                  <c:v>14.24</c:v>
                </c:pt>
                <c:pt idx="567">
                  <c:v>14.94</c:v>
                </c:pt>
                <c:pt idx="568">
                  <c:v>15.53</c:v>
                </c:pt>
                <c:pt idx="569">
                  <c:v>16.3</c:v>
                </c:pt>
                <c:pt idx="570">
                  <c:v>17.88</c:v>
                </c:pt>
                <c:pt idx="571">
                  <c:v>18.04</c:v>
                </c:pt>
                <c:pt idx="572">
                  <c:v>18.72</c:v>
                </c:pt>
                <c:pt idx="573">
                  <c:v>19.010000000000002</c:v>
                </c:pt>
                <c:pt idx="574">
                  <c:v>19</c:v>
                </c:pt>
                <c:pt idx="575">
                  <c:v>19.260000000000002</c:v>
                </c:pt>
                <c:pt idx="576">
                  <c:v>20.95</c:v>
                </c:pt>
                <c:pt idx="577">
                  <c:v>20.329999999999998</c:v>
                </c:pt>
                <c:pt idx="578">
                  <c:v>20.6</c:v>
                </c:pt>
                <c:pt idx="579">
                  <c:v>21.09</c:v>
                </c:pt>
                <c:pt idx="580">
                  <c:v>21.15</c:v>
                </c:pt>
                <c:pt idx="581">
                  <c:v>21.82</c:v>
                </c:pt>
                <c:pt idx="582">
                  <c:v>21.87</c:v>
                </c:pt>
                <c:pt idx="583">
                  <c:v>21.33</c:v>
                </c:pt>
                <c:pt idx="584">
                  <c:v>20.99</c:v>
                </c:pt>
                <c:pt idx="585">
                  <c:v>21.6</c:v>
                </c:pt>
                <c:pt idx="586">
                  <c:v>21.42</c:v>
                </c:pt>
                <c:pt idx="587">
                  <c:v>21.84</c:v>
                </c:pt>
                <c:pt idx="588">
                  <c:v>22.1</c:v>
                </c:pt>
                <c:pt idx="589">
                  <c:v>22.85</c:v>
                </c:pt>
                <c:pt idx="590">
                  <c:v>21.54</c:v>
                </c:pt>
                <c:pt idx="591">
                  <c:v>22.02</c:v>
                </c:pt>
                <c:pt idx="592">
                  <c:v>21.81</c:v>
                </c:pt>
                <c:pt idx="593">
                  <c:v>22.49</c:v>
                </c:pt>
                <c:pt idx="594">
                  <c:v>19.760000000000002</c:v>
                </c:pt>
                <c:pt idx="595">
                  <c:v>21.63</c:v>
                </c:pt>
                <c:pt idx="596">
                  <c:v>21.12</c:v>
                </c:pt>
                <c:pt idx="597">
                  <c:v>22.55</c:v>
                </c:pt>
                <c:pt idx="598">
                  <c:v>22.93</c:v>
                </c:pt>
                <c:pt idx="599">
                  <c:v>23.13</c:v>
                </c:pt>
                <c:pt idx="600">
                  <c:v>22.51</c:v>
                </c:pt>
                <c:pt idx="601">
                  <c:v>25.11</c:v>
                </c:pt>
                <c:pt idx="602">
                  <c:v>23.22</c:v>
                </c:pt>
                <c:pt idx="603">
                  <c:v>24.37</c:v>
                </c:pt>
                <c:pt idx="604">
                  <c:v>23.92</c:v>
                </c:pt>
                <c:pt idx="605">
                  <c:v>24.12</c:v>
                </c:pt>
                <c:pt idx="606">
                  <c:v>24.22</c:v>
                </c:pt>
                <c:pt idx="607">
                  <c:v>24.34</c:v>
                </c:pt>
                <c:pt idx="608">
                  <c:v>24.53</c:v>
                </c:pt>
                <c:pt idx="609">
                  <c:v>24.65</c:v>
                </c:pt>
                <c:pt idx="610">
                  <c:v>23.56</c:v>
                </c:pt>
                <c:pt idx="611">
                  <c:v>23.35</c:v>
                </c:pt>
                <c:pt idx="612">
                  <c:v>22.76</c:v>
                </c:pt>
                <c:pt idx="613">
                  <c:v>21.52</c:v>
                </c:pt>
                <c:pt idx="614">
                  <c:v>20.8</c:v>
                </c:pt>
                <c:pt idx="615">
                  <c:v>20.38</c:v>
                </c:pt>
                <c:pt idx="616">
                  <c:v>19.829999999999998</c:v>
                </c:pt>
                <c:pt idx="617">
                  <c:v>19.95</c:v>
                </c:pt>
                <c:pt idx="618">
                  <c:v>19.079999999999998</c:v>
                </c:pt>
                <c:pt idx="619">
                  <c:v>18.62</c:v>
                </c:pt>
                <c:pt idx="620">
                  <c:v>19.149999999999999</c:v>
                </c:pt>
                <c:pt idx="621">
                  <c:v>19.28</c:v>
                </c:pt>
                <c:pt idx="622">
                  <c:v>18.920000000000002</c:v>
                </c:pt>
                <c:pt idx="623">
                  <c:v>18.690000000000001</c:v>
                </c:pt>
                <c:pt idx="624">
                  <c:v>18.29</c:v>
                </c:pt>
                <c:pt idx="625">
                  <c:v>18.59</c:v>
                </c:pt>
                <c:pt idx="626">
                  <c:v>18.420000000000002</c:v>
                </c:pt>
                <c:pt idx="627">
                  <c:v>18.39</c:v>
                </c:pt>
                <c:pt idx="628">
                  <c:v>17.95</c:v>
                </c:pt>
                <c:pt idx="629">
                  <c:v>17.93</c:v>
                </c:pt>
                <c:pt idx="630">
                  <c:v>17.77</c:v>
                </c:pt>
                <c:pt idx="631">
                  <c:v>17.11</c:v>
                </c:pt>
                <c:pt idx="632">
                  <c:v>16.36</c:v>
                </c:pt>
                <c:pt idx="633">
                  <c:v>15.79</c:v>
                </c:pt>
                <c:pt idx="634">
                  <c:v>14.96</c:v>
                </c:pt>
                <c:pt idx="635">
                  <c:v>14.67</c:v>
                </c:pt>
                <c:pt idx="636">
                  <c:v>14.04</c:v>
                </c:pt>
                <c:pt idx="637">
                  <c:v>13.06</c:v>
                </c:pt>
                <c:pt idx="638">
                  <c:v>12.8</c:v>
                </c:pt>
                <c:pt idx="639">
                  <c:v>13.3</c:v>
                </c:pt>
                <c:pt idx="640">
                  <c:v>12.81</c:v>
                </c:pt>
                <c:pt idx="641">
                  <c:v>12.65</c:v>
                </c:pt>
                <c:pt idx="642">
                  <c:v>12.92</c:v>
                </c:pt>
                <c:pt idx="643">
                  <c:v>13.28</c:v>
                </c:pt>
                <c:pt idx="644">
                  <c:v>13.57</c:v>
                </c:pt>
                <c:pt idx="645">
                  <c:v>14.33</c:v>
                </c:pt>
                <c:pt idx="646">
                  <c:v>13.71</c:v>
                </c:pt>
                <c:pt idx="647">
                  <c:v>13.85</c:v>
                </c:pt>
                <c:pt idx="648">
                  <c:v>14.51</c:v>
                </c:pt>
                <c:pt idx="649">
                  <c:v>14.32</c:v>
                </c:pt>
                <c:pt idx="650">
                  <c:v>13.92</c:v>
                </c:pt>
                <c:pt idx="651">
                  <c:v>13.93</c:v>
                </c:pt>
                <c:pt idx="652">
                  <c:v>13.23</c:v>
                </c:pt>
                <c:pt idx="653">
                  <c:v>13.35</c:v>
                </c:pt>
                <c:pt idx="654">
                  <c:v>13.62</c:v>
                </c:pt>
                <c:pt idx="655">
                  <c:v>13.17</c:v>
                </c:pt>
                <c:pt idx="656">
                  <c:v>13.22</c:v>
                </c:pt>
                <c:pt idx="657">
                  <c:v>14.06</c:v>
                </c:pt>
                <c:pt idx="658">
                  <c:v>14.13</c:v>
                </c:pt>
                <c:pt idx="659">
                  <c:v>14.61</c:v>
                </c:pt>
                <c:pt idx="660">
                  <c:v>15.29</c:v>
                </c:pt>
                <c:pt idx="661">
                  <c:v>15.65</c:v>
                </c:pt>
                <c:pt idx="662">
                  <c:v>16.850000000000001</c:v>
                </c:pt>
                <c:pt idx="663">
                  <c:v>17.63</c:v>
                </c:pt>
                <c:pt idx="664">
                  <c:v>17.59</c:v>
                </c:pt>
                <c:pt idx="665">
                  <c:v>18.53</c:v>
                </c:pt>
                <c:pt idx="666">
                  <c:v>19.53</c:v>
                </c:pt>
                <c:pt idx="667">
                  <c:v>20.18</c:v>
                </c:pt>
                <c:pt idx="668">
                  <c:v>21.04</c:v>
                </c:pt>
                <c:pt idx="669">
                  <c:v>20.89</c:v>
                </c:pt>
                <c:pt idx="670">
                  <c:v>21.17</c:v>
                </c:pt>
                <c:pt idx="671">
                  <c:v>22.56</c:v>
                </c:pt>
                <c:pt idx="672">
                  <c:v>22.96</c:v>
                </c:pt>
                <c:pt idx="673">
                  <c:v>23.54</c:v>
                </c:pt>
                <c:pt idx="674">
                  <c:v>23.39</c:v>
                </c:pt>
                <c:pt idx="675">
                  <c:v>23.07</c:v>
                </c:pt>
                <c:pt idx="676">
                  <c:v>23.48</c:v>
                </c:pt>
                <c:pt idx="677">
                  <c:v>24.56</c:v>
                </c:pt>
                <c:pt idx="678">
                  <c:v>25.49</c:v>
                </c:pt>
                <c:pt idx="679">
                  <c:v>27</c:v>
                </c:pt>
                <c:pt idx="680">
                  <c:v>29.5</c:v>
                </c:pt>
                <c:pt idx="681">
                  <c:v>33.07</c:v>
                </c:pt>
                <c:pt idx="682">
                  <c:v>36.799999999999997</c:v>
                </c:pt>
                <c:pt idx="683">
                  <c:v>39.31</c:v>
                </c:pt>
                <c:pt idx="684">
                  <c:v>40.450000000000003</c:v>
                </c:pt>
                <c:pt idx="685">
                  <c:v>41.53</c:v>
                </c:pt>
                <c:pt idx="686">
                  <c:v>43.18</c:v>
                </c:pt>
                <c:pt idx="687">
                  <c:v>44.96</c:v>
                </c:pt>
                <c:pt idx="688">
                  <c:v>46.5</c:v>
                </c:pt>
                <c:pt idx="689">
                  <c:v>46.78</c:v>
                </c:pt>
                <c:pt idx="690">
                  <c:v>47.31</c:v>
                </c:pt>
                <c:pt idx="691">
                  <c:v>47.76</c:v>
                </c:pt>
                <c:pt idx="692">
                  <c:v>48.45</c:v>
                </c:pt>
                <c:pt idx="693">
                  <c:v>49.58</c:v>
                </c:pt>
                <c:pt idx="694">
                  <c:v>52.06</c:v>
                </c:pt>
                <c:pt idx="695">
                  <c:v>55.03</c:v>
                </c:pt>
                <c:pt idx="696">
                  <c:v>59.72</c:v>
                </c:pt>
                <c:pt idx="697">
                  <c:v>65.13</c:v>
                </c:pt>
                <c:pt idx="698">
                  <c:v>71</c:v>
                </c:pt>
                <c:pt idx="699">
                  <c:v>77.31</c:v>
                </c:pt>
                <c:pt idx="700">
                  <c:v>87.97</c:v>
                </c:pt>
                <c:pt idx="701">
                  <c:v>104.76</c:v>
                </c:pt>
                <c:pt idx="702">
                  <c:v>122.54</c:v>
                </c:pt>
                <c:pt idx="703">
                  <c:v>140.78</c:v>
                </c:pt>
                <c:pt idx="704">
                  <c:v>151.28</c:v>
                </c:pt>
                <c:pt idx="705">
                  <c:v>155.35</c:v>
                </c:pt>
                <c:pt idx="706">
                  <c:v>165.72</c:v>
                </c:pt>
                <c:pt idx="707">
                  <c:v>188.17</c:v>
                </c:pt>
                <c:pt idx="708">
                  <c:v>214.45</c:v>
                </c:pt>
                <c:pt idx="709">
                  <c:v>237.22</c:v>
                </c:pt>
                <c:pt idx="710">
                  <c:v>257.11</c:v>
                </c:pt>
                <c:pt idx="711">
                  <c:v>276.05</c:v>
                </c:pt>
                <c:pt idx="712">
                  <c:v>294.56</c:v>
                </c:pt>
                <c:pt idx="713">
                  <c:v>316.70999999999998</c:v>
                </c:pt>
                <c:pt idx="714">
                  <c:v>333.37</c:v>
                </c:pt>
                <c:pt idx="715">
                  <c:v>328.88</c:v>
                </c:pt>
                <c:pt idx="716">
                  <c:v>336.17</c:v>
                </c:pt>
                <c:pt idx="717">
                  <c:v>336.66</c:v>
                </c:pt>
                <c:pt idx="718">
                  <c:v>339.83</c:v>
                </c:pt>
                <c:pt idx="719">
                  <c:v>341.86</c:v>
                </c:pt>
                <c:pt idx="720">
                  <c:v>335.38</c:v>
                </c:pt>
                <c:pt idx="721">
                  <c:v>313.8</c:v>
                </c:pt>
                <c:pt idx="722">
                  <c:v>300.55</c:v>
                </c:pt>
                <c:pt idx="723">
                  <c:v>276.89999999999998</c:v>
                </c:pt>
                <c:pt idx="724">
                  <c:v>252.5</c:v>
                </c:pt>
                <c:pt idx="725">
                  <c:v>232.36</c:v>
                </c:pt>
                <c:pt idx="726">
                  <c:v>210.83</c:v>
                </c:pt>
                <c:pt idx="727">
                  <c:v>188.81</c:v>
                </c:pt>
                <c:pt idx="728">
                  <c:v>169.77</c:v>
                </c:pt>
                <c:pt idx="729">
                  <c:v>151.9</c:v>
                </c:pt>
                <c:pt idx="730">
                  <c:v>134.61000000000001</c:v>
                </c:pt>
                <c:pt idx="731">
                  <c:v>122.38</c:v>
                </c:pt>
                <c:pt idx="732">
                  <c:v>112.75</c:v>
                </c:pt>
                <c:pt idx="733">
                  <c:v>106.23</c:v>
                </c:pt>
                <c:pt idx="734">
                  <c:v>97.91</c:v>
                </c:pt>
                <c:pt idx="735">
                  <c:v>92.08</c:v>
                </c:pt>
                <c:pt idx="736">
                  <c:v>83.84</c:v>
                </c:pt>
                <c:pt idx="737">
                  <c:v>81.12</c:v>
                </c:pt>
                <c:pt idx="738">
                  <c:v>75.650000000000006</c:v>
                </c:pt>
                <c:pt idx="739">
                  <c:v>64.849999999999994</c:v>
                </c:pt>
                <c:pt idx="740">
                  <c:v>60.58</c:v>
                </c:pt>
                <c:pt idx="741">
                  <c:v>57.07</c:v>
                </c:pt>
                <c:pt idx="742">
                  <c:v>52.24</c:v>
                </c:pt>
                <c:pt idx="743">
                  <c:v>47.9</c:v>
                </c:pt>
                <c:pt idx="744">
                  <c:v>36.979999999999997</c:v>
                </c:pt>
                <c:pt idx="745">
                  <c:v>33.25</c:v>
                </c:pt>
                <c:pt idx="746">
                  <c:v>32.71</c:v>
                </c:pt>
                <c:pt idx="747">
                  <c:v>31.26</c:v>
                </c:pt>
                <c:pt idx="748">
                  <c:v>28.89</c:v>
                </c:pt>
                <c:pt idx="749">
                  <c:v>26.32</c:v>
                </c:pt>
                <c:pt idx="750">
                  <c:v>25.21</c:v>
                </c:pt>
                <c:pt idx="751">
                  <c:v>24.53</c:v>
                </c:pt>
                <c:pt idx="752">
                  <c:v>22.88</c:v>
                </c:pt>
                <c:pt idx="753">
                  <c:v>21.87</c:v>
                </c:pt>
                <c:pt idx="754">
                  <c:v>21.76</c:v>
                </c:pt>
                <c:pt idx="755">
                  <c:v>21.26</c:v>
                </c:pt>
                <c:pt idx="756">
                  <c:v>21.5</c:v>
                </c:pt>
                <c:pt idx="757">
                  <c:v>20.81</c:v>
                </c:pt>
                <c:pt idx="758">
                  <c:v>20.39</c:v>
                </c:pt>
                <c:pt idx="759">
                  <c:v>17.48</c:v>
                </c:pt>
                <c:pt idx="760">
                  <c:v>20.16</c:v>
                </c:pt>
                <c:pt idx="761">
                  <c:v>19.3</c:v>
                </c:pt>
                <c:pt idx="762">
                  <c:v>18.739999999999998</c:v>
                </c:pt>
                <c:pt idx="763">
                  <c:v>16.690000000000001</c:v>
                </c:pt>
                <c:pt idx="764">
                  <c:v>12.93</c:v>
                </c:pt>
                <c:pt idx="765">
                  <c:v>13.81</c:v>
                </c:pt>
                <c:pt idx="766">
                  <c:v>15.53</c:v>
                </c:pt>
                <c:pt idx="767">
                  <c:v>13.03</c:v>
                </c:pt>
                <c:pt idx="768">
                  <c:v>13.39</c:v>
                </c:pt>
                <c:pt idx="769">
                  <c:v>13.25</c:v>
                </c:pt>
                <c:pt idx="770">
                  <c:v>13.66</c:v>
                </c:pt>
                <c:pt idx="771">
                  <c:v>15.17</c:v>
                </c:pt>
                <c:pt idx="772">
                  <c:v>12.94</c:v>
                </c:pt>
                <c:pt idx="773">
                  <c:v>12.82</c:v>
                </c:pt>
                <c:pt idx="774">
                  <c:v>11.88</c:v>
                </c:pt>
                <c:pt idx="775">
                  <c:v>12.21</c:v>
                </c:pt>
                <c:pt idx="776">
                  <c:v>12.33</c:v>
                </c:pt>
                <c:pt idx="777">
                  <c:v>11.6</c:v>
                </c:pt>
                <c:pt idx="778">
                  <c:v>11.77</c:v>
                </c:pt>
                <c:pt idx="779">
                  <c:v>11.46</c:v>
                </c:pt>
                <c:pt idx="780">
                  <c:v>10.96</c:v>
                </c:pt>
                <c:pt idx="781">
                  <c:v>10.67</c:v>
                </c:pt>
                <c:pt idx="782">
                  <c:v>9.84</c:v>
                </c:pt>
                <c:pt idx="783">
                  <c:v>9.1199999999999992</c:v>
                </c:pt>
                <c:pt idx="784">
                  <c:v>10.220000000000001</c:v>
                </c:pt>
                <c:pt idx="785">
                  <c:v>9.77</c:v>
                </c:pt>
                <c:pt idx="786">
                  <c:v>10.210000000000001</c:v>
                </c:pt>
                <c:pt idx="787">
                  <c:v>10.45</c:v>
                </c:pt>
                <c:pt idx="788">
                  <c:v>10.51</c:v>
                </c:pt>
                <c:pt idx="789">
                  <c:v>10.71</c:v>
                </c:pt>
                <c:pt idx="790">
                  <c:v>10.9</c:v>
                </c:pt>
                <c:pt idx="791">
                  <c:v>10.02</c:v>
                </c:pt>
                <c:pt idx="792">
                  <c:v>10.73</c:v>
                </c:pt>
                <c:pt idx="793">
                  <c:v>10.199999999999999</c:v>
                </c:pt>
                <c:pt idx="794">
                  <c:v>10.27</c:v>
                </c:pt>
                <c:pt idx="795">
                  <c:v>10.92</c:v>
                </c:pt>
                <c:pt idx="796">
                  <c:v>11.06</c:v>
                </c:pt>
                <c:pt idx="797">
                  <c:v>11.29</c:v>
                </c:pt>
                <c:pt idx="798">
                  <c:v>11.7</c:v>
                </c:pt>
                <c:pt idx="799">
                  <c:v>11.57</c:v>
                </c:pt>
                <c:pt idx="800">
                  <c:v>12.1</c:v>
                </c:pt>
                <c:pt idx="801">
                  <c:v>13</c:v>
                </c:pt>
                <c:pt idx="802">
                  <c:v>11.55</c:v>
                </c:pt>
                <c:pt idx="803">
                  <c:v>13.37</c:v>
                </c:pt>
                <c:pt idx="804">
                  <c:v>14.3</c:v>
                </c:pt>
                <c:pt idx="805">
                  <c:v>15.07</c:v>
                </c:pt>
                <c:pt idx="806">
                  <c:v>16.05</c:v>
                </c:pt>
                <c:pt idx="807">
                  <c:v>16.82</c:v>
                </c:pt>
                <c:pt idx="808">
                  <c:v>17.03</c:v>
                </c:pt>
                <c:pt idx="809">
                  <c:v>19.82</c:v>
                </c:pt>
                <c:pt idx="810">
                  <c:v>18.73</c:v>
                </c:pt>
                <c:pt idx="811">
                  <c:v>19.3</c:v>
                </c:pt>
                <c:pt idx="812">
                  <c:v>19.93</c:v>
                </c:pt>
                <c:pt idx="813">
                  <c:v>20.89</c:v>
                </c:pt>
                <c:pt idx="814">
                  <c:v>21.44</c:v>
                </c:pt>
                <c:pt idx="815">
                  <c:v>22.26</c:v>
                </c:pt>
                <c:pt idx="816">
                  <c:v>22.01</c:v>
                </c:pt>
                <c:pt idx="817">
                  <c:v>21.83</c:v>
                </c:pt>
                <c:pt idx="818">
                  <c:v>21.57</c:v>
                </c:pt>
                <c:pt idx="819">
                  <c:v>21.53</c:v>
                </c:pt>
                <c:pt idx="820">
                  <c:v>21.63</c:v>
                </c:pt>
                <c:pt idx="821">
                  <c:v>22.39</c:v>
                </c:pt>
                <c:pt idx="822">
                  <c:v>22.96</c:v>
                </c:pt>
                <c:pt idx="823">
                  <c:v>23.01</c:v>
                </c:pt>
                <c:pt idx="824">
                  <c:v>23.51</c:v>
                </c:pt>
                <c:pt idx="825">
                  <c:v>24.91</c:v>
                </c:pt>
                <c:pt idx="826">
                  <c:v>26.21</c:v>
                </c:pt>
                <c:pt idx="827">
                  <c:v>26.77</c:v>
                </c:pt>
                <c:pt idx="828">
                  <c:v>27.33</c:v>
                </c:pt>
                <c:pt idx="829">
                  <c:v>28.44</c:v>
                </c:pt>
                <c:pt idx="830">
                  <c:v>29.38</c:v>
                </c:pt>
                <c:pt idx="831">
                  <c:v>32</c:v>
                </c:pt>
                <c:pt idx="832">
                  <c:v>31.87</c:v>
                </c:pt>
                <c:pt idx="833">
                  <c:v>32.35</c:v>
                </c:pt>
                <c:pt idx="834">
                  <c:v>34.18</c:v>
                </c:pt>
                <c:pt idx="835">
                  <c:v>35.76</c:v>
                </c:pt>
                <c:pt idx="836">
                  <c:v>36.89</c:v>
                </c:pt>
                <c:pt idx="837">
                  <c:v>38.450000000000003</c:v>
                </c:pt>
                <c:pt idx="838">
                  <c:v>37.1</c:v>
                </c:pt>
                <c:pt idx="839">
                  <c:v>39.79</c:v>
                </c:pt>
                <c:pt idx="840">
                  <c:v>42.15</c:v>
                </c:pt>
                <c:pt idx="841">
                  <c:v>44.96</c:v>
                </c:pt>
                <c:pt idx="842">
                  <c:v>48.38</c:v>
                </c:pt>
                <c:pt idx="843">
                  <c:v>50.2</c:v>
                </c:pt>
                <c:pt idx="844">
                  <c:v>51.23</c:v>
                </c:pt>
                <c:pt idx="845">
                  <c:v>53.05</c:v>
                </c:pt>
                <c:pt idx="846">
                  <c:v>53.39</c:v>
                </c:pt>
                <c:pt idx="847">
                  <c:v>53.69</c:v>
                </c:pt>
                <c:pt idx="848">
                  <c:v>53.42</c:v>
                </c:pt>
                <c:pt idx="849">
                  <c:v>52.87</c:v>
                </c:pt>
                <c:pt idx="850">
                  <c:v>53.03</c:v>
                </c:pt>
                <c:pt idx="851">
                  <c:v>52.95</c:v>
                </c:pt>
                <c:pt idx="852">
                  <c:v>52.39</c:v>
                </c:pt>
                <c:pt idx="853">
                  <c:v>54.71</c:v>
                </c:pt>
                <c:pt idx="854">
                  <c:v>54.31</c:v>
                </c:pt>
                <c:pt idx="855">
                  <c:v>53.5</c:v>
                </c:pt>
                <c:pt idx="856">
                  <c:v>52.06</c:v>
                </c:pt>
                <c:pt idx="857">
                  <c:v>51.3</c:v>
                </c:pt>
                <c:pt idx="858">
                  <c:v>45.25</c:v>
                </c:pt>
                <c:pt idx="859">
                  <c:v>50.28</c:v>
                </c:pt>
                <c:pt idx="860">
                  <c:v>44.58</c:v>
                </c:pt>
                <c:pt idx="861">
                  <c:v>42.59</c:v>
                </c:pt>
                <c:pt idx="862">
                  <c:v>41.46</c:v>
                </c:pt>
                <c:pt idx="863">
                  <c:v>40.79</c:v>
                </c:pt>
                <c:pt idx="864">
                  <c:v>40.14</c:v>
                </c:pt>
                <c:pt idx="865">
                  <c:v>44.74</c:v>
                </c:pt>
                <c:pt idx="866">
                  <c:v>38.869999999999997</c:v>
                </c:pt>
                <c:pt idx="867">
                  <c:v>40.82</c:v>
                </c:pt>
                <c:pt idx="868">
                  <c:v>40.74</c:v>
                </c:pt>
                <c:pt idx="869">
                  <c:v>39.21</c:v>
                </c:pt>
                <c:pt idx="870">
                  <c:v>37.549999999999997</c:v>
                </c:pt>
                <c:pt idx="871">
                  <c:v>35.89</c:v>
                </c:pt>
                <c:pt idx="872">
                  <c:v>34.700000000000003</c:v>
                </c:pt>
                <c:pt idx="873">
                  <c:v>32.520000000000003</c:v>
                </c:pt>
                <c:pt idx="874">
                  <c:v>31.65</c:v>
                </c:pt>
                <c:pt idx="875">
                  <c:v>30.96</c:v>
                </c:pt>
                <c:pt idx="876">
                  <c:v>30.12</c:v>
                </c:pt>
                <c:pt idx="877">
                  <c:v>29.81</c:v>
                </c:pt>
                <c:pt idx="878">
                  <c:v>28.77</c:v>
                </c:pt>
                <c:pt idx="879">
                  <c:v>29</c:v>
                </c:pt>
                <c:pt idx="880">
                  <c:v>29.71</c:v>
                </c:pt>
                <c:pt idx="881">
                  <c:v>29.29</c:v>
                </c:pt>
                <c:pt idx="882">
                  <c:v>30.03</c:v>
                </c:pt>
                <c:pt idx="883">
                  <c:v>30.08</c:v>
                </c:pt>
                <c:pt idx="884">
                  <c:v>29.82</c:v>
                </c:pt>
                <c:pt idx="885">
                  <c:v>30.77</c:v>
                </c:pt>
                <c:pt idx="886">
                  <c:v>31.11</c:v>
                </c:pt>
                <c:pt idx="887">
                  <c:v>31.22</c:v>
                </c:pt>
                <c:pt idx="888">
                  <c:v>32.409999999999997</c:v>
                </c:pt>
                <c:pt idx="889">
                  <c:v>31.78</c:v>
                </c:pt>
                <c:pt idx="890">
                  <c:v>32.840000000000003</c:v>
                </c:pt>
                <c:pt idx="891">
                  <c:v>33.31</c:v>
                </c:pt>
                <c:pt idx="892">
                  <c:v>33.81</c:v>
                </c:pt>
                <c:pt idx="893">
                  <c:v>29.8</c:v>
                </c:pt>
                <c:pt idx="894">
                  <c:v>34.43</c:v>
                </c:pt>
                <c:pt idx="895">
                  <c:v>32.22</c:v>
                </c:pt>
                <c:pt idx="896">
                  <c:v>32.119999999999997</c:v>
                </c:pt>
                <c:pt idx="897">
                  <c:v>32.14</c:v>
                </c:pt>
                <c:pt idx="898">
                  <c:v>33.51</c:v>
                </c:pt>
                <c:pt idx="899">
                  <c:v>33.78</c:v>
                </c:pt>
                <c:pt idx="900">
                  <c:v>38.25</c:v>
                </c:pt>
                <c:pt idx="901">
                  <c:v>34.24</c:v>
                </c:pt>
                <c:pt idx="902">
                  <c:v>37.69</c:v>
                </c:pt>
                <c:pt idx="903">
                  <c:v>38.67</c:v>
                </c:pt>
                <c:pt idx="904">
                  <c:v>39.200000000000003</c:v>
                </c:pt>
                <c:pt idx="905">
                  <c:v>38.39</c:v>
                </c:pt>
                <c:pt idx="906">
                  <c:v>38.5</c:v>
                </c:pt>
                <c:pt idx="907">
                  <c:v>38.86</c:v>
                </c:pt>
                <c:pt idx="908">
                  <c:v>39.07</c:v>
                </c:pt>
                <c:pt idx="909">
                  <c:v>38.909999999999997</c:v>
                </c:pt>
                <c:pt idx="910">
                  <c:v>39.29</c:v>
                </c:pt>
                <c:pt idx="911">
                  <c:v>39.71</c:v>
                </c:pt>
                <c:pt idx="912">
                  <c:v>40.270000000000003</c:v>
                </c:pt>
                <c:pt idx="913">
                  <c:v>40.64</c:v>
                </c:pt>
                <c:pt idx="914">
                  <c:v>41.07</c:v>
                </c:pt>
                <c:pt idx="915">
                  <c:v>40.520000000000003</c:v>
                </c:pt>
                <c:pt idx="916">
                  <c:v>39.14</c:v>
                </c:pt>
                <c:pt idx="917">
                  <c:v>40.340000000000003</c:v>
                </c:pt>
                <c:pt idx="918">
                  <c:v>40.450000000000003</c:v>
                </c:pt>
                <c:pt idx="919">
                  <c:v>40.06</c:v>
                </c:pt>
                <c:pt idx="920">
                  <c:v>40.06</c:v>
                </c:pt>
                <c:pt idx="921">
                  <c:v>38.6</c:v>
                </c:pt>
                <c:pt idx="922">
                  <c:v>38.35</c:v>
                </c:pt>
                <c:pt idx="923">
                  <c:v>38.549999999999997</c:v>
                </c:pt>
                <c:pt idx="924">
                  <c:v>36.56</c:v>
                </c:pt>
                <c:pt idx="925">
                  <c:v>35.15</c:v>
                </c:pt>
                <c:pt idx="926">
                  <c:v>34.92</c:v>
                </c:pt>
                <c:pt idx="927">
                  <c:v>34.24</c:v>
                </c:pt>
                <c:pt idx="928">
                  <c:v>34.47</c:v>
                </c:pt>
                <c:pt idx="929">
                  <c:v>33.950000000000003</c:v>
                </c:pt>
                <c:pt idx="930">
                  <c:v>33.79</c:v>
                </c:pt>
                <c:pt idx="931">
                  <c:v>33.19</c:v>
                </c:pt>
                <c:pt idx="932">
                  <c:v>32.89</c:v>
                </c:pt>
                <c:pt idx="933">
                  <c:v>31.47</c:v>
                </c:pt>
                <c:pt idx="934">
                  <c:v>30.71</c:v>
                </c:pt>
                <c:pt idx="935">
                  <c:v>29.67</c:v>
                </c:pt>
                <c:pt idx="936">
                  <c:v>29.57</c:v>
                </c:pt>
                <c:pt idx="937">
                  <c:v>28.7</c:v>
                </c:pt>
                <c:pt idx="938">
                  <c:v>27.65</c:v>
                </c:pt>
                <c:pt idx="939">
                  <c:v>27.11</c:v>
                </c:pt>
                <c:pt idx="940">
                  <c:v>26.63</c:v>
                </c:pt>
                <c:pt idx="941">
                  <c:v>25.89</c:v>
                </c:pt>
                <c:pt idx="942">
                  <c:v>25.89</c:v>
                </c:pt>
                <c:pt idx="943">
                  <c:v>25.1</c:v>
                </c:pt>
                <c:pt idx="944">
                  <c:v>25.18</c:v>
                </c:pt>
                <c:pt idx="945">
                  <c:v>24.87</c:v>
                </c:pt>
                <c:pt idx="946">
                  <c:v>24.08</c:v>
                </c:pt>
                <c:pt idx="947">
                  <c:v>23.75</c:v>
                </c:pt>
                <c:pt idx="948">
                  <c:v>24.03</c:v>
                </c:pt>
                <c:pt idx="949">
                  <c:v>23.78</c:v>
                </c:pt>
                <c:pt idx="950">
                  <c:v>25.06</c:v>
                </c:pt>
                <c:pt idx="951">
                  <c:v>23.02</c:v>
                </c:pt>
                <c:pt idx="952">
                  <c:v>23.2</c:v>
                </c:pt>
                <c:pt idx="953">
                  <c:v>22.74</c:v>
                </c:pt>
                <c:pt idx="954">
                  <c:v>22.18</c:v>
                </c:pt>
                <c:pt idx="955">
                  <c:v>21.09</c:v>
                </c:pt>
                <c:pt idx="956">
                  <c:v>20.84</c:v>
                </c:pt>
                <c:pt idx="957">
                  <c:v>19.579999999999998</c:v>
                </c:pt>
                <c:pt idx="958">
                  <c:v>19.739999999999998</c:v>
                </c:pt>
                <c:pt idx="959">
                  <c:v>19.16</c:v>
                </c:pt>
                <c:pt idx="960">
                  <c:v>18.920000000000002</c:v>
                </c:pt>
                <c:pt idx="961">
                  <c:v>19.489999999999998</c:v>
                </c:pt>
                <c:pt idx="962">
                  <c:v>20.32</c:v>
                </c:pt>
                <c:pt idx="963">
                  <c:v>20.05</c:v>
                </c:pt>
                <c:pt idx="964">
                  <c:v>20.079999999999998</c:v>
                </c:pt>
                <c:pt idx="965">
                  <c:v>20.92</c:v>
                </c:pt>
                <c:pt idx="966">
                  <c:v>21.52</c:v>
                </c:pt>
                <c:pt idx="967">
                  <c:v>22.42</c:v>
                </c:pt>
                <c:pt idx="968">
                  <c:v>22.41</c:v>
                </c:pt>
                <c:pt idx="969">
                  <c:v>21.59</c:v>
                </c:pt>
                <c:pt idx="970">
                  <c:v>21.66</c:v>
                </c:pt>
                <c:pt idx="971">
                  <c:v>21.36</c:v>
                </c:pt>
                <c:pt idx="972">
                  <c:v>22.47</c:v>
                </c:pt>
                <c:pt idx="973">
                  <c:v>24.67</c:v>
                </c:pt>
                <c:pt idx="974">
                  <c:v>24.94</c:v>
                </c:pt>
                <c:pt idx="975">
                  <c:v>25.87</c:v>
                </c:pt>
                <c:pt idx="976">
                  <c:v>26.97</c:v>
                </c:pt>
                <c:pt idx="977">
                  <c:v>27.02</c:v>
                </c:pt>
                <c:pt idx="978">
                  <c:v>27.73</c:v>
                </c:pt>
                <c:pt idx="979">
                  <c:v>27.11</c:v>
                </c:pt>
                <c:pt idx="980">
                  <c:v>25.22</c:v>
                </c:pt>
                <c:pt idx="981">
                  <c:v>24.77</c:v>
                </c:pt>
                <c:pt idx="982">
                  <c:v>23.9</c:v>
                </c:pt>
                <c:pt idx="983">
                  <c:v>23.33</c:v>
                </c:pt>
                <c:pt idx="984">
                  <c:v>23.72</c:v>
                </c:pt>
                <c:pt idx="985">
                  <c:v>24.08</c:v>
                </c:pt>
                <c:pt idx="986">
                  <c:v>23.08</c:v>
                </c:pt>
                <c:pt idx="987">
                  <c:v>22.55</c:v>
                </c:pt>
                <c:pt idx="988">
                  <c:v>22.07</c:v>
                </c:pt>
                <c:pt idx="989">
                  <c:v>21.73</c:v>
                </c:pt>
                <c:pt idx="990">
                  <c:v>21.52</c:v>
                </c:pt>
                <c:pt idx="991">
                  <c:v>21</c:v>
                </c:pt>
                <c:pt idx="992">
                  <c:v>20.81</c:v>
                </c:pt>
                <c:pt idx="993">
                  <c:v>20.39</c:v>
                </c:pt>
                <c:pt idx="994">
                  <c:v>19.97</c:v>
                </c:pt>
                <c:pt idx="995">
                  <c:v>19.66</c:v>
                </c:pt>
                <c:pt idx="996">
                  <c:v>19.100000000000001</c:v>
                </c:pt>
                <c:pt idx="997">
                  <c:v>18.66</c:v>
                </c:pt>
                <c:pt idx="998">
                  <c:v>18.78</c:v>
                </c:pt>
                <c:pt idx="999">
                  <c:v>18.87</c:v>
                </c:pt>
                <c:pt idx="1000">
                  <c:v>19.28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63D7-423E-8E18-9CB8EB2D8AA0}"/>
            </c:ext>
          </c:extLst>
        </c:ser>
        <c:ser>
          <c:idx val="31"/>
          <c:order val="31"/>
          <c:tx>
            <c:strRef>
              <c:f>COVID_practice_2a!$AG$1</c:f>
              <c:strCache>
                <c:ptCount val="1"/>
                <c:pt idx="0">
                  <c:v>NM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COVID_practice_2a!$AG$2:$AG$1002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0.05</c:v>
                </c:pt>
                <c:pt idx="53">
                  <c:v>0.09</c:v>
                </c:pt>
                <c:pt idx="54">
                  <c:v>0.14000000000000001</c:v>
                </c:pt>
                <c:pt idx="55">
                  <c:v>0.14000000000000001</c:v>
                </c:pt>
                <c:pt idx="56">
                  <c:v>0.14000000000000001</c:v>
                </c:pt>
                <c:pt idx="57">
                  <c:v>0.19</c:v>
                </c:pt>
                <c:pt idx="58">
                  <c:v>0.24</c:v>
                </c:pt>
                <c:pt idx="59">
                  <c:v>0.33</c:v>
                </c:pt>
                <c:pt idx="60">
                  <c:v>0.28000000000000003</c:v>
                </c:pt>
                <c:pt idx="61">
                  <c:v>0.38</c:v>
                </c:pt>
                <c:pt idx="62">
                  <c:v>0.52</c:v>
                </c:pt>
                <c:pt idx="63">
                  <c:v>0.56999999999999995</c:v>
                </c:pt>
                <c:pt idx="64">
                  <c:v>0.66</c:v>
                </c:pt>
                <c:pt idx="65">
                  <c:v>0.99</c:v>
                </c:pt>
                <c:pt idx="66">
                  <c:v>0.99</c:v>
                </c:pt>
                <c:pt idx="67">
                  <c:v>1.1299999999999999</c:v>
                </c:pt>
                <c:pt idx="68">
                  <c:v>1.32</c:v>
                </c:pt>
                <c:pt idx="69">
                  <c:v>1.42</c:v>
                </c:pt>
                <c:pt idx="70">
                  <c:v>1.65</c:v>
                </c:pt>
                <c:pt idx="71">
                  <c:v>1.8</c:v>
                </c:pt>
                <c:pt idx="72">
                  <c:v>2.0299999999999998</c:v>
                </c:pt>
                <c:pt idx="73">
                  <c:v>2.2200000000000002</c:v>
                </c:pt>
                <c:pt idx="74">
                  <c:v>2.6</c:v>
                </c:pt>
                <c:pt idx="75">
                  <c:v>2.69</c:v>
                </c:pt>
                <c:pt idx="76">
                  <c:v>3.21</c:v>
                </c:pt>
                <c:pt idx="77">
                  <c:v>3.35</c:v>
                </c:pt>
                <c:pt idx="78">
                  <c:v>3.92</c:v>
                </c:pt>
                <c:pt idx="79">
                  <c:v>4.0199999999999996</c:v>
                </c:pt>
                <c:pt idx="80">
                  <c:v>4.25</c:v>
                </c:pt>
                <c:pt idx="81">
                  <c:v>4.16</c:v>
                </c:pt>
                <c:pt idx="82">
                  <c:v>4.4400000000000004</c:v>
                </c:pt>
                <c:pt idx="83">
                  <c:v>4.1100000000000003</c:v>
                </c:pt>
                <c:pt idx="84">
                  <c:v>4.16</c:v>
                </c:pt>
                <c:pt idx="85">
                  <c:v>4.0599999999999996</c:v>
                </c:pt>
                <c:pt idx="86">
                  <c:v>4.16</c:v>
                </c:pt>
                <c:pt idx="87">
                  <c:v>4.21</c:v>
                </c:pt>
                <c:pt idx="88">
                  <c:v>4.0199999999999996</c:v>
                </c:pt>
                <c:pt idx="89">
                  <c:v>4.21</c:v>
                </c:pt>
                <c:pt idx="90">
                  <c:v>4.49</c:v>
                </c:pt>
                <c:pt idx="91">
                  <c:v>4.87</c:v>
                </c:pt>
                <c:pt idx="92">
                  <c:v>5.24</c:v>
                </c:pt>
                <c:pt idx="93">
                  <c:v>5.43</c:v>
                </c:pt>
                <c:pt idx="94">
                  <c:v>5.81</c:v>
                </c:pt>
                <c:pt idx="95">
                  <c:v>5.91</c:v>
                </c:pt>
                <c:pt idx="96">
                  <c:v>5.72</c:v>
                </c:pt>
                <c:pt idx="97">
                  <c:v>6.05</c:v>
                </c:pt>
                <c:pt idx="98">
                  <c:v>6.76</c:v>
                </c:pt>
                <c:pt idx="99">
                  <c:v>6.95</c:v>
                </c:pt>
                <c:pt idx="100">
                  <c:v>6.66</c:v>
                </c:pt>
                <c:pt idx="101">
                  <c:v>7.23</c:v>
                </c:pt>
                <c:pt idx="102">
                  <c:v>7.56</c:v>
                </c:pt>
                <c:pt idx="103">
                  <c:v>8.1300000000000008</c:v>
                </c:pt>
                <c:pt idx="104">
                  <c:v>7.84</c:v>
                </c:pt>
                <c:pt idx="105">
                  <c:v>7.28</c:v>
                </c:pt>
                <c:pt idx="106">
                  <c:v>7.28</c:v>
                </c:pt>
                <c:pt idx="107">
                  <c:v>7.8</c:v>
                </c:pt>
                <c:pt idx="108">
                  <c:v>7.04</c:v>
                </c:pt>
                <c:pt idx="109">
                  <c:v>6.8</c:v>
                </c:pt>
                <c:pt idx="110">
                  <c:v>6.99</c:v>
                </c:pt>
                <c:pt idx="111">
                  <c:v>7.23</c:v>
                </c:pt>
                <c:pt idx="112">
                  <c:v>7.23</c:v>
                </c:pt>
                <c:pt idx="113">
                  <c:v>6.8</c:v>
                </c:pt>
                <c:pt idx="114">
                  <c:v>6.66</c:v>
                </c:pt>
                <c:pt idx="115">
                  <c:v>7.18</c:v>
                </c:pt>
                <c:pt idx="116">
                  <c:v>7.23</c:v>
                </c:pt>
                <c:pt idx="117">
                  <c:v>6.9</c:v>
                </c:pt>
                <c:pt idx="118">
                  <c:v>6.61</c:v>
                </c:pt>
                <c:pt idx="119">
                  <c:v>6.43</c:v>
                </c:pt>
                <c:pt idx="120">
                  <c:v>6.52</c:v>
                </c:pt>
                <c:pt idx="121">
                  <c:v>6.47</c:v>
                </c:pt>
                <c:pt idx="122">
                  <c:v>6.38</c:v>
                </c:pt>
                <c:pt idx="123">
                  <c:v>6.76</c:v>
                </c:pt>
                <c:pt idx="124">
                  <c:v>6.24</c:v>
                </c:pt>
                <c:pt idx="125">
                  <c:v>6.33</c:v>
                </c:pt>
                <c:pt idx="126">
                  <c:v>6.28</c:v>
                </c:pt>
                <c:pt idx="127">
                  <c:v>6</c:v>
                </c:pt>
                <c:pt idx="128">
                  <c:v>5.86</c:v>
                </c:pt>
                <c:pt idx="129">
                  <c:v>5.58</c:v>
                </c:pt>
                <c:pt idx="130">
                  <c:v>5.01</c:v>
                </c:pt>
                <c:pt idx="131">
                  <c:v>5.2</c:v>
                </c:pt>
                <c:pt idx="132">
                  <c:v>6</c:v>
                </c:pt>
                <c:pt idx="133">
                  <c:v>5.95</c:v>
                </c:pt>
                <c:pt idx="134">
                  <c:v>6.66</c:v>
                </c:pt>
                <c:pt idx="135">
                  <c:v>7.94</c:v>
                </c:pt>
                <c:pt idx="136">
                  <c:v>7.94</c:v>
                </c:pt>
                <c:pt idx="137">
                  <c:v>8.41</c:v>
                </c:pt>
                <c:pt idx="138">
                  <c:v>8.5</c:v>
                </c:pt>
                <c:pt idx="139">
                  <c:v>7.28</c:v>
                </c:pt>
                <c:pt idx="140">
                  <c:v>7.47</c:v>
                </c:pt>
                <c:pt idx="141">
                  <c:v>6.8</c:v>
                </c:pt>
                <c:pt idx="142">
                  <c:v>5.76</c:v>
                </c:pt>
                <c:pt idx="143">
                  <c:v>5.53</c:v>
                </c:pt>
                <c:pt idx="144">
                  <c:v>5.24</c:v>
                </c:pt>
                <c:pt idx="145">
                  <c:v>5.24</c:v>
                </c:pt>
                <c:pt idx="146">
                  <c:v>5.58</c:v>
                </c:pt>
                <c:pt idx="147">
                  <c:v>5.48</c:v>
                </c:pt>
                <c:pt idx="148">
                  <c:v>5.29</c:v>
                </c:pt>
                <c:pt idx="149">
                  <c:v>4.91</c:v>
                </c:pt>
                <c:pt idx="150">
                  <c:v>5.43</c:v>
                </c:pt>
                <c:pt idx="151">
                  <c:v>5.67</c:v>
                </c:pt>
                <c:pt idx="152">
                  <c:v>5.72</c:v>
                </c:pt>
                <c:pt idx="153">
                  <c:v>6.1</c:v>
                </c:pt>
                <c:pt idx="154">
                  <c:v>6.24</c:v>
                </c:pt>
                <c:pt idx="155">
                  <c:v>6.99</c:v>
                </c:pt>
                <c:pt idx="156">
                  <c:v>7.75</c:v>
                </c:pt>
                <c:pt idx="157">
                  <c:v>7.98</c:v>
                </c:pt>
                <c:pt idx="158">
                  <c:v>8.36</c:v>
                </c:pt>
                <c:pt idx="159">
                  <c:v>8.69</c:v>
                </c:pt>
                <c:pt idx="160">
                  <c:v>8.84</c:v>
                </c:pt>
                <c:pt idx="161">
                  <c:v>8.65</c:v>
                </c:pt>
                <c:pt idx="162">
                  <c:v>8.93</c:v>
                </c:pt>
                <c:pt idx="163">
                  <c:v>9.2100000000000009</c:v>
                </c:pt>
                <c:pt idx="164">
                  <c:v>9.73</c:v>
                </c:pt>
                <c:pt idx="165">
                  <c:v>9.73</c:v>
                </c:pt>
                <c:pt idx="166">
                  <c:v>10.25</c:v>
                </c:pt>
                <c:pt idx="167">
                  <c:v>10.63</c:v>
                </c:pt>
                <c:pt idx="168">
                  <c:v>11.72</c:v>
                </c:pt>
                <c:pt idx="169">
                  <c:v>11.67</c:v>
                </c:pt>
                <c:pt idx="170">
                  <c:v>11.95</c:v>
                </c:pt>
                <c:pt idx="171">
                  <c:v>11.53</c:v>
                </c:pt>
                <c:pt idx="172">
                  <c:v>11.95</c:v>
                </c:pt>
                <c:pt idx="173">
                  <c:v>12</c:v>
                </c:pt>
                <c:pt idx="174">
                  <c:v>12.05</c:v>
                </c:pt>
                <c:pt idx="175">
                  <c:v>12.28</c:v>
                </c:pt>
                <c:pt idx="176">
                  <c:v>12.71</c:v>
                </c:pt>
                <c:pt idx="177">
                  <c:v>12.85</c:v>
                </c:pt>
                <c:pt idx="178">
                  <c:v>13.23</c:v>
                </c:pt>
                <c:pt idx="179">
                  <c:v>13.09</c:v>
                </c:pt>
                <c:pt idx="180">
                  <c:v>12.95</c:v>
                </c:pt>
                <c:pt idx="181">
                  <c:v>13.51</c:v>
                </c:pt>
                <c:pt idx="182">
                  <c:v>13.37</c:v>
                </c:pt>
                <c:pt idx="183">
                  <c:v>13.65</c:v>
                </c:pt>
                <c:pt idx="184">
                  <c:v>13.61</c:v>
                </c:pt>
                <c:pt idx="185">
                  <c:v>13.84</c:v>
                </c:pt>
                <c:pt idx="186">
                  <c:v>13.94</c:v>
                </c:pt>
                <c:pt idx="187">
                  <c:v>15.4</c:v>
                </c:pt>
                <c:pt idx="188">
                  <c:v>15.31</c:v>
                </c:pt>
                <c:pt idx="189">
                  <c:v>15.54</c:v>
                </c:pt>
                <c:pt idx="190">
                  <c:v>14.98</c:v>
                </c:pt>
                <c:pt idx="191">
                  <c:v>14.32</c:v>
                </c:pt>
                <c:pt idx="192">
                  <c:v>13.51</c:v>
                </c:pt>
                <c:pt idx="193">
                  <c:v>13.32</c:v>
                </c:pt>
                <c:pt idx="194">
                  <c:v>10.96</c:v>
                </c:pt>
                <c:pt idx="195">
                  <c:v>10.44</c:v>
                </c:pt>
                <c:pt idx="196">
                  <c:v>9.64</c:v>
                </c:pt>
                <c:pt idx="197">
                  <c:v>9.31</c:v>
                </c:pt>
                <c:pt idx="198">
                  <c:v>9.2100000000000009</c:v>
                </c:pt>
                <c:pt idx="199">
                  <c:v>8.8800000000000008</c:v>
                </c:pt>
                <c:pt idx="200">
                  <c:v>8.74</c:v>
                </c:pt>
                <c:pt idx="201">
                  <c:v>8.84</c:v>
                </c:pt>
                <c:pt idx="202">
                  <c:v>8.7899999999999991</c:v>
                </c:pt>
                <c:pt idx="203">
                  <c:v>8.41</c:v>
                </c:pt>
                <c:pt idx="204">
                  <c:v>8.17</c:v>
                </c:pt>
                <c:pt idx="205">
                  <c:v>8.0299999999999994</c:v>
                </c:pt>
                <c:pt idx="206">
                  <c:v>7.98</c:v>
                </c:pt>
                <c:pt idx="207">
                  <c:v>7.37</c:v>
                </c:pt>
                <c:pt idx="208">
                  <c:v>7.09</c:v>
                </c:pt>
                <c:pt idx="209">
                  <c:v>6.28</c:v>
                </c:pt>
                <c:pt idx="210">
                  <c:v>6.28</c:v>
                </c:pt>
                <c:pt idx="211">
                  <c:v>6.47</c:v>
                </c:pt>
                <c:pt idx="212">
                  <c:v>6.28</c:v>
                </c:pt>
                <c:pt idx="213">
                  <c:v>6.71</c:v>
                </c:pt>
                <c:pt idx="214">
                  <c:v>6.66</c:v>
                </c:pt>
                <c:pt idx="215">
                  <c:v>6.52</c:v>
                </c:pt>
                <c:pt idx="216">
                  <c:v>6.43</c:v>
                </c:pt>
                <c:pt idx="217">
                  <c:v>6.61</c:v>
                </c:pt>
                <c:pt idx="218">
                  <c:v>6.52</c:v>
                </c:pt>
                <c:pt idx="219">
                  <c:v>6.38</c:v>
                </c:pt>
                <c:pt idx="220">
                  <c:v>5.91</c:v>
                </c:pt>
                <c:pt idx="221">
                  <c:v>5.95</c:v>
                </c:pt>
                <c:pt idx="222">
                  <c:v>5.95</c:v>
                </c:pt>
                <c:pt idx="223">
                  <c:v>6.24</c:v>
                </c:pt>
                <c:pt idx="224">
                  <c:v>5.91</c:v>
                </c:pt>
                <c:pt idx="225">
                  <c:v>6</c:v>
                </c:pt>
                <c:pt idx="226">
                  <c:v>5.76</c:v>
                </c:pt>
                <c:pt idx="227">
                  <c:v>5.86</c:v>
                </c:pt>
                <c:pt idx="228">
                  <c:v>5.53</c:v>
                </c:pt>
                <c:pt idx="229">
                  <c:v>5.34</c:v>
                </c:pt>
                <c:pt idx="230">
                  <c:v>4.87</c:v>
                </c:pt>
                <c:pt idx="231">
                  <c:v>4.3899999999999997</c:v>
                </c:pt>
                <c:pt idx="232">
                  <c:v>4.16</c:v>
                </c:pt>
                <c:pt idx="233">
                  <c:v>4.4400000000000004</c:v>
                </c:pt>
                <c:pt idx="234">
                  <c:v>4.1100000000000003</c:v>
                </c:pt>
                <c:pt idx="235">
                  <c:v>4.3899999999999997</c:v>
                </c:pt>
                <c:pt idx="236">
                  <c:v>4.68</c:v>
                </c:pt>
                <c:pt idx="237">
                  <c:v>5.01</c:v>
                </c:pt>
                <c:pt idx="238">
                  <c:v>5.2</c:v>
                </c:pt>
                <c:pt idx="239">
                  <c:v>5.2</c:v>
                </c:pt>
                <c:pt idx="240">
                  <c:v>5.29</c:v>
                </c:pt>
                <c:pt idx="241">
                  <c:v>5.72</c:v>
                </c:pt>
                <c:pt idx="242">
                  <c:v>5.48</c:v>
                </c:pt>
                <c:pt idx="243">
                  <c:v>5.67</c:v>
                </c:pt>
                <c:pt idx="244">
                  <c:v>5.81</c:v>
                </c:pt>
                <c:pt idx="245">
                  <c:v>6.38</c:v>
                </c:pt>
                <c:pt idx="246">
                  <c:v>6.9</c:v>
                </c:pt>
                <c:pt idx="247">
                  <c:v>7.65</c:v>
                </c:pt>
                <c:pt idx="248">
                  <c:v>7.94</c:v>
                </c:pt>
                <c:pt idx="249">
                  <c:v>8.5</c:v>
                </c:pt>
                <c:pt idx="250">
                  <c:v>8.7899999999999991</c:v>
                </c:pt>
                <c:pt idx="251">
                  <c:v>9.2100000000000009</c:v>
                </c:pt>
                <c:pt idx="252">
                  <c:v>9.73</c:v>
                </c:pt>
                <c:pt idx="253">
                  <c:v>9.69</c:v>
                </c:pt>
                <c:pt idx="254">
                  <c:v>10.210000000000001</c:v>
                </c:pt>
                <c:pt idx="255">
                  <c:v>10.82</c:v>
                </c:pt>
                <c:pt idx="256">
                  <c:v>11.01</c:v>
                </c:pt>
                <c:pt idx="257">
                  <c:v>11.1</c:v>
                </c:pt>
                <c:pt idx="258">
                  <c:v>12.05</c:v>
                </c:pt>
                <c:pt idx="259">
                  <c:v>13.04</c:v>
                </c:pt>
                <c:pt idx="260">
                  <c:v>14.13</c:v>
                </c:pt>
                <c:pt idx="261">
                  <c:v>15.12</c:v>
                </c:pt>
                <c:pt idx="262">
                  <c:v>16.350000000000001</c:v>
                </c:pt>
                <c:pt idx="263">
                  <c:v>16.91</c:v>
                </c:pt>
                <c:pt idx="264">
                  <c:v>18.43</c:v>
                </c:pt>
                <c:pt idx="265">
                  <c:v>18.66</c:v>
                </c:pt>
                <c:pt idx="266">
                  <c:v>19.66</c:v>
                </c:pt>
                <c:pt idx="267">
                  <c:v>21.59</c:v>
                </c:pt>
                <c:pt idx="268">
                  <c:v>23.81</c:v>
                </c:pt>
                <c:pt idx="269">
                  <c:v>24.43</c:v>
                </c:pt>
                <c:pt idx="270">
                  <c:v>25.66</c:v>
                </c:pt>
                <c:pt idx="271">
                  <c:v>26.55</c:v>
                </c:pt>
                <c:pt idx="272">
                  <c:v>28.21</c:v>
                </c:pt>
                <c:pt idx="273">
                  <c:v>29.86</c:v>
                </c:pt>
                <c:pt idx="274">
                  <c:v>29.81</c:v>
                </c:pt>
                <c:pt idx="275">
                  <c:v>29.67</c:v>
                </c:pt>
                <c:pt idx="276">
                  <c:v>31.7</c:v>
                </c:pt>
                <c:pt idx="277">
                  <c:v>34.25</c:v>
                </c:pt>
                <c:pt idx="278">
                  <c:v>35.630000000000003</c:v>
                </c:pt>
                <c:pt idx="279">
                  <c:v>35.58</c:v>
                </c:pt>
                <c:pt idx="280">
                  <c:v>34.49</c:v>
                </c:pt>
                <c:pt idx="281">
                  <c:v>37.28</c:v>
                </c:pt>
                <c:pt idx="282">
                  <c:v>38.74</c:v>
                </c:pt>
                <c:pt idx="283">
                  <c:v>36.76</c:v>
                </c:pt>
                <c:pt idx="284">
                  <c:v>36.24</c:v>
                </c:pt>
                <c:pt idx="285">
                  <c:v>37.229999999999997</c:v>
                </c:pt>
                <c:pt idx="286">
                  <c:v>40.96</c:v>
                </c:pt>
                <c:pt idx="287">
                  <c:v>43.33</c:v>
                </c:pt>
                <c:pt idx="288">
                  <c:v>41.86</c:v>
                </c:pt>
                <c:pt idx="289">
                  <c:v>43.75</c:v>
                </c:pt>
                <c:pt idx="290">
                  <c:v>48.43</c:v>
                </c:pt>
                <c:pt idx="291">
                  <c:v>51.6</c:v>
                </c:pt>
                <c:pt idx="292">
                  <c:v>55.23</c:v>
                </c:pt>
                <c:pt idx="293">
                  <c:v>56.04</c:v>
                </c:pt>
                <c:pt idx="294">
                  <c:v>59.25</c:v>
                </c:pt>
                <c:pt idx="295">
                  <c:v>65.2</c:v>
                </c:pt>
                <c:pt idx="296">
                  <c:v>64.87</c:v>
                </c:pt>
                <c:pt idx="297">
                  <c:v>64.12</c:v>
                </c:pt>
                <c:pt idx="298">
                  <c:v>62.89</c:v>
                </c:pt>
                <c:pt idx="299">
                  <c:v>61.85</c:v>
                </c:pt>
                <c:pt idx="300">
                  <c:v>67.56</c:v>
                </c:pt>
                <c:pt idx="301">
                  <c:v>77.06</c:v>
                </c:pt>
                <c:pt idx="302">
                  <c:v>90.01</c:v>
                </c:pt>
                <c:pt idx="303">
                  <c:v>101.87</c:v>
                </c:pt>
                <c:pt idx="304">
                  <c:v>109.8</c:v>
                </c:pt>
                <c:pt idx="305">
                  <c:v>119.4</c:v>
                </c:pt>
                <c:pt idx="306">
                  <c:v>126.15</c:v>
                </c:pt>
                <c:pt idx="307">
                  <c:v>126.11</c:v>
                </c:pt>
                <c:pt idx="308">
                  <c:v>119.11</c:v>
                </c:pt>
                <c:pt idx="309">
                  <c:v>105.84</c:v>
                </c:pt>
                <c:pt idx="310">
                  <c:v>99.55</c:v>
                </c:pt>
                <c:pt idx="311">
                  <c:v>98.13</c:v>
                </c:pt>
                <c:pt idx="312">
                  <c:v>91.24</c:v>
                </c:pt>
                <c:pt idx="313">
                  <c:v>87.36</c:v>
                </c:pt>
                <c:pt idx="314">
                  <c:v>88.87</c:v>
                </c:pt>
                <c:pt idx="315">
                  <c:v>86.79</c:v>
                </c:pt>
                <c:pt idx="316">
                  <c:v>88.17</c:v>
                </c:pt>
                <c:pt idx="317">
                  <c:v>88.31</c:v>
                </c:pt>
                <c:pt idx="318">
                  <c:v>86.89</c:v>
                </c:pt>
                <c:pt idx="319">
                  <c:v>85.52</c:v>
                </c:pt>
                <c:pt idx="320">
                  <c:v>86.75</c:v>
                </c:pt>
                <c:pt idx="321">
                  <c:v>71.06</c:v>
                </c:pt>
                <c:pt idx="322">
                  <c:v>80.89</c:v>
                </c:pt>
                <c:pt idx="323">
                  <c:v>80.09</c:v>
                </c:pt>
                <c:pt idx="324">
                  <c:v>78.48</c:v>
                </c:pt>
                <c:pt idx="325">
                  <c:v>77.63</c:v>
                </c:pt>
                <c:pt idx="326">
                  <c:v>79.05</c:v>
                </c:pt>
                <c:pt idx="327">
                  <c:v>76.59</c:v>
                </c:pt>
                <c:pt idx="328">
                  <c:v>85.09</c:v>
                </c:pt>
                <c:pt idx="329">
                  <c:v>76.97</c:v>
                </c:pt>
                <c:pt idx="330">
                  <c:v>76.349999999999994</c:v>
                </c:pt>
                <c:pt idx="331">
                  <c:v>73.8</c:v>
                </c:pt>
                <c:pt idx="332">
                  <c:v>71.34</c:v>
                </c:pt>
                <c:pt idx="333">
                  <c:v>68.790000000000006</c:v>
                </c:pt>
                <c:pt idx="334">
                  <c:v>64.16</c:v>
                </c:pt>
                <c:pt idx="335">
                  <c:v>64.209999999999994</c:v>
                </c:pt>
                <c:pt idx="336">
                  <c:v>59.96</c:v>
                </c:pt>
                <c:pt idx="337">
                  <c:v>61.56</c:v>
                </c:pt>
                <c:pt idx="338">
                  <c:v>61.56</c:v>
                </c:pt>
                <c:pt idx="339">
                  <c:v>55.99</c:v>
                </c:pt>
                <c:pt idx="340">
                  <c:v>53.82</c:v>
                </c:pt>
                <c:pt idx="341">
                  <c:v>52.97</c:v>
                </c:pt>
                <c:pt idx="342">
                  <c:v>52.63</c:v>
                </c:pt>
                <c:pt idx="343">
                  <c:v>53.58</c:v>
                </c:pt>
                <c:pt idx="344">
                  <c:v>51.93</c:v>
                </c:pt>
                <c:pt idx="345">
                  <c:v>50.74</c:v>
                </c:pt>
                <c:pt idx="346">
                  <c:v>55</c:v>
                </c:pt>
                <c:pt idx="347">
                  <c:v>56.84</c:v>
                </c:pt>
                <c:pt idx="348">
                  <c:v>58.4</c:v>
                </c:pt>
                <c:pt idx="349">
                  <c:v>58.21</c:v>
                </c:pt>
                <c:pt idx="350">
                  <c:v>59.34</c:v>
                </c:pt>
                <c:pt idx="351">
                  <c:v>60.43</c:v>
                </c:pt>
                <c:pt idx="352">
                  <c:v>62.84</c:v>
                </c:pt>
                <c:pt idx="353">
                  <c:v>64.59</c:v>
                </c:pt>
                <c:pt idx="354">
                  <c:v>65.86</c:v>
                </c:pt>
                <c:pt idx="355">
                  <c:v>65.959999999999994</c:v>
                </c:pt>
                <c:pt idx="356">
                  <c:v>63.93</c:v>
                </c:pt>
                <c:pt idx="357">
                  <c:v>61.66</c:v>
                </c:pt>
                <c:pt idx="358">
                  <c:v>58.87</c:v>
                </c:pt>
                <c:pt idx="359">
                  <c:v>56.32</c:v>
                </c:pt>
                <c:pt idx="360">
                  <c:v>53.58</c:v>
                </c:pt>
                <c:pt idx="361">
                  <c:v>50.46</c:v>
                </c:pt>
                <c:pt idx="362">
                  <c:v>48.43</c:v>
                </c:pt>
                <c:pt idx="363">
                  <c:v>47.11</c:v>
                </c:pt>
                <c:pt idx="364">
                  <c:v>45.31</c:v>
                </c:pt>
                <c:pt idx="365">
                  <c:v>42.38</c:v>
                </c:pt>
                <c:pt idx="366">
                  <c:v>39.97</c:v>
                </c:pt>
                <c:pt idx="367">
                  <c:v>38.369999999999997</c:v>
                </c:pt>
                <c:pt idx="368">
                  <c:v>37.56</c:v>
                </c:pt>
                <c:pt idx="369">
                  <c:v>36.659999999999997</c:v>
                </c:pt>
                <c:pt idx="370">
                  <c:v>36.049999999999997</c:v>
                </c:pt>
                <c:pt idx="371">
                  <c:v>35.15</c:v>
                </c:pt>
                <c:pt idx="372">
                  <c:v>33.03</c:v>
                </c:pt>
                <c:pt idx="373">
                  <c:v>34.159999999999997</c:v>
                </c:pt>
                <c:pt idx="374">
                  <c:v>33.450000000000003</c:v>
                </c:pt>
                <c:pt idx="375">
                  <c:v>32.79</c:v>
                </c:pt>
                <c:pt idx="376">
                  <c:v>32.74</c:v>
                </c:pt>
                <c:pt idx="377">
                  <c:v>31.61</c:v>
                </c:pt>
                <c:pt idx="378">
                  <c:v>31.04</c:v>
                </c:pt>
                <c:pt idx="379">
                  <c:v>30.29</c:v>
                </c:pt>
                <c:pt idx="380">
                  <c:v>26.93</c:v>
                </c:pt>
                <c:pt idx="381">
                  <c:v>24.81</c:v>
                </c:pt>
                <c:pt idx="382">
                  <c:v>23.53</c:v>
                </c:pt>
                <c:pt idx="383">
                  <c:v>22.35</c:v>
                </c:pt>
                <c:pt idx="384">
                  <c:v>22.25</c:v>
                </c:pt>
                <c:pt idx="385">
                  <c:v>21.17</c:v>
                </c:pt>
                <c:pt idx="386">
                  <c:v>20.98</c:v>
                </c:pt>
                <c:pt idx="387">
                  <c:v>19.75</c:v>
                </c:pt>
                <c:pt idx="388">
                  <c:v>20.74</c:v>
                </c:pt>
                <c:pt idx="389">
                  <c:v>20.32</c:v>
                </c:pt>
                <c:pt idx="390">
                  <c:v>19.510000000000002</c:v>
                </c:pt>
                <c:pt idx="391">
                  <c:v>18.760000000000002</c:v>
                </c:pt>
                <c:pt idx="392">
                  <c:v>17.149999999999999</c:v>
                </c:pt>
                <c:pt idx="393">
                  <c:v>16.3</c:v>
                </c:pt>
                <c:pt idx="394">
                  <c:v>15.69</c:v>
                </c:pt>
                <c:pt idx="395">
                  <c:v>14.74</c:v>
                </c:pt>
                <c:pt idx="396">
                  <c:v>14.93</c:v>
                </c:pt>
                <c:pt idx="397">
                  <c:v>15.26</c:v>
                </c:pt>
                <c:pt idx="398">
                  <c:v>15.36</c:v>
                </c:pt>
                <c:pt idx="399">
                  <c:v>16.489999999999998</c:v>
                </c:pt>
                <c:pt idx="400">
                  <c:v>15.78</c:v>
                </c:pt>
                <c:pt idx="401">
                  <c:v>18.100000000000001</c:v>
                </c:pt>
                <c:pt idx="402">
                  <c:v>16.25</c:v>
                </c:pt>
                <c:pt idx="403">
                  <c:v>15.78</c:v>
                </c:pt>
                <c:pt idx="404">
                  <c:v>15.31</c:v>
                </c:pt>
                <c:pt idx="405">
                  <c:v>14.88</c:v>
                </c:pt>
                <c:pt idx="406">
                  <c:v>14.27</c:v>
                </c:pt>
                <c:pt idx="407">
                  <c:v>13.99</c:v>
                </c:pt>
                <c:pt idx="408">
                  <c:v>11.62</c:v>
                </c:pt>
                <c:pt idx="409">
                  <c:v>12.47</c:v>
                </c:pt>
                <c:pt idx="410">
                  <c:v>12.05</c:v>
                </c:pt>
                <c:pt idx="411">
                  <c:v>11.76</c:v>
                </c:pt>
                <c:pt idx="412">
                  <c:v>11.43</c:v>
                </c:pt>
                <c:pt idx="413">
                  <c:v>10.73</c:v>
                </c:pt>
                <c:pt idx="414">
                  <c:v>10.54</c:v>
                </c:pt>
                <c:pt idx="415">
                  <c:v>10.25</c:v>
                </c:pt>
                <c:pt idx="416">
                  <c:v>9.59</c:v>
                </c:pt>
                <c:pt idx="417">
                  <c:v>9.36</c:v>
                </c:pt>
                <c:pt idx="418">
                  <c:v>9.73</c:v>
                </c:pt>
                <c:pt idx="419">
                  <c:v>9.59</c:v>
                </c:pt>
                <c:pt idx="420">
                  <c:v>9.5399999999999991</c:v>
                </c:pt>
                <c:pt idx="421">
                  <c:v>9.69</c:v>
                </c:pt>
                <c:pt idx="422">
                  <c:v>9.36</c:v>
                </c:pt>
                <c:pt idx="423">
                  <c:v>9.4</c:v>
                </c:pt>
                <c:pt idx="424">
                  <c:v>9.5399999999999991</c:v>
                </c:pt>
                <c:pt idx="425">
                  <c:v>9.4499999999999993</c:v>
                </c:pt>
                <c:pt idx="426">
                  <c:v>9.4499999999999993</c:v>
                </c:pt>
                <c:pt idx="427">
                  <c:v>9.2100000000000009</c:v>
                </c:pt>
                <c:pt idx="428">
                  <c:v>8.98</c:v>
                </c:pt>
                <c:pt idx="429">
                  <c:v>9.02</c:v>
                </c:pt>
                <c:pt idx="430">
                  <c:v>8.93</c:v>
                </c:pt>
                <c:pt idx="431">
                  <c:v>8.8800000000000008</c:v>
                </c:pt>
                <c:pt idx="432">
                  <c:v>9.02</c:v>
                </c:pt>
                <c:pt idx="433">
                  <c:v>8.84</c:v>
                </c:pt>
                <c:pt idx="434">
                  <c:v>9.26</c:v>
                </c:pt>
                <c:pt idx="435">
                  <c:v>9.7799999999999994</c:v>
                </c:pt>
                <c:pt idx="436">
                  <c:v>9.69</c:v>
                </c:pt>
                <c:pt idx="437">
                  <c:v>8.5</c:v>
                </c:pt>
                <c:pt idx="438">
                  <c:v>7.42</c:v>
                </c:pt>
                <c:pt idx="439">
                  <c:v>9.2100000000000009</c:v>
                </c:pt>
                <c:pt idx="440">
                  <c:v>9.4</c:v>
                </c:pt>
                <c:pt idx="441">
                  <c:v>9.02</c:v>
                </c:pt>
                <c:pt idx="442">
                  <c:v>8.7899999999999991</c:v>
                </c:pt>
                <c:pt idx="443">
                  <c:v>8.17</c:v>
                </c:pt>
                <c:pt idx="444">
                  <c:v>8.17</c:v>
                </c:pt>
                <c:pt idx="445">
                  <c:v>8.17</c:v>
                </c:pt>
                <c:pt idx="446">
                  <c:v>9.36</c:v>
                </c:pt>
                <c:pt idx="447">
                  <c:v>9.36</c:v>
                </c:pt>
                <c:pt idx="448">
                  <c:v>9.36</c:v>
                </c:pt>
                <c:pt idx="449">
                  <c:v>9.17</c:v>
                </c:pt>
                <c:pt idx="450">
                  <c:v>10.11</c:v>
                </c:pt>
                <c:pt idx="451">
                  <c:v>11.48</c:v>
                </c:pt>
                <c:pt idx="452">
                  <c:v>12.85</c:v>
                </c:pt>
                <c:pt idx="453">
                  <c:v>10.06</c:v>
                </c:pt>
                <c:pt idx="454">
                  <c:v>9.7799999999999994</c:v>
                </c:pt>
                <c:pt idx="455">
                  <c:v>9.4499999999999993</c:v>
                </c:pt>
                <c:pt idx="456">
                  <c:v>9.31</c:v>
                </c:pt>
                <c:pt idx="457">
                  <c:v>9.1199999999999992</c:v>
                </c:pt>
                <c:pt idx="458">
                  <c:v>9.17</c:v>
                </c:pt>
                <c:pt idx="459">
                  <c:v>9.17</c:v>
                </c:pt>
                <c:pt idx="460">
                  <c:v>9.2100000000000009</c:v>
                </c:pt>
                <c:pt idx="461">
                  <c:v>9.31</c:v>
                </c:pt>
                <c:pt idx="462">
                  <c:v>9.69</c:v>
                </c:pt>
                <c:pt idx="463">
                  <c:v>9.83</c:v>
                </c:pt>
                <c:pt idx="464">
                  <c:v>10.210000000000001</c:v>
                </c:pt>
                <c:pt idx="465">
                  <c:v>10.210000000000001</c:v>
                </c:pt>
                <c:pt idx="466">
                  <c:v>10.25</c:v>
                </c:pt>
                <c:pt idx="467">
                  <c:v>10.3</c:v>
                </c:pt>
                <c:pt idx="468">
                  <c:v>10.63</c:v>
                </c:pt>
                <c:pt idx="469">
                  <c:v>10.54</c:v>
                </c:pt>
                <c:pt idx="470">
                  <c:v>10.82</c:v>
                </c:pt>
                <c:pt idx="471">
                  <c:v>10.77</c:v>
                </c:pt>
                <c:pt idx="472">
                  <c:v>10.63</c:v>
                </c:pt>
                <c:pt idx="473">
                  <c:v>10.44</c:v>
                </c:pt>
                <c:pt idx="474">
                  <c:v>10.3</c:v>
                </c:pt>
                <c:pt idx="475">
                  <c:v>9.83</c:v>
                </c:pt>
                <c:pt idx="476">
                  <c:v>9.7799999999999994</c:v>
                </c:pt>
                <c:pt idx="477">
                  <c:v>9.26</c:v>
                </c:pt>
                <c:pt idx="478">
                  <c:v>8.8800000000000008</c:v>
                </c:pt>
                <c:pt idx="479">
                  <c:v>8.7899999999999991</c:v>
                </c:pt>
                <c:pt idx="480">
                  <c:v>8.74</c:v>
                </c:pt>
                <c:pt idx="481">
                  <c:v>8.65</c:v>
                </c:pt>
                <c:pt idx="482">
                  <c:v>8.74</c:v>
                </c:pt>
                <c:pt idx="483">
                  <c:v>8.4600000000000009</c:v>
                </c:pt>
                <c:pt idx="484">
                  <c:v>8.5</c:v>
                </c:pt>
                <c:pt idx="485">
                  <c:v>8.2200000000000006</c:v>
                </c:pt>
                <c:pt idx="486">
                  <c:v>7.8</c:v>
                </c:pt>
                <c:pt idx="487">
                  <c:v>7.37</c:v>
                </c:pt>
                <c:pt idx="488">
                  <c:v>6.95</c:v>
                </c:pt>
                <c:pt idx="489">
                  <c:v>7.18</c:v>
                </c:pt>
                <c:pt idx="490">
                  <c:v>7.28</c:v>
                </c:pt>
                <c:pt idx="491">
                  <c:v>6.76</c:v>
                </c:pt>
                <c:pt idx="492">
                  <c:v>6.43</c:v>
                </c:pt>
                <c:pt idx="493">
                  <c:v>6.38</c:v>
                </c:pt>
                <c:pt idx="494">
                  <c:v>6.28</c:v>
                </c:pt>
                <c:pt idx="495">
                  <c:v>6.24</c:v>
                </c:pt>
                <c:pt idx="496">
                  <c:v>5.01</c:v>
                </c:pt>
                <c:pt idx="497">
                  <c:v>4.3899999999999997</c:v>
                </c:pt>
                <c:pt idx="498">
                  <c:v>4.25</c:v>
                </c:pt>
                <c:pt idx="499">
                  <c:v>4.3899999999999997</c:v>
                </c:pt>
                <c:pt idx="500">
                  <c:v>4.1100000000000003</c:v>
                </c:pt>
                <c:pt idx="501">
                  <c:v>3.87</c:v>
                </c:pt>
                <c:pt idx="502">
                  <c:v>3.59</c:v>
                </c:pt>
                <c:pt idx="503">
                  <c:v>4.0199999999999996</c:v>
                </c:pt>
                <c:pt idx="504">
                  <c:v>4.0199999999999996</c:v>
                </c:pt>
                <c:pt idx="505">
                  <c:v>3.97</c:v>
                </c:pt>
                <c:pt idx="506">
                  <c:v>3.83</c:v>
                </c:pt>
                <c:pt idx="507">
                  <c:v>3.87</c:v>
                </c:pt>
                <c:pt idx="508">
                  <c:v>3.87</c:v>
                </c:pt>
                <c:pt idx="509">
                  <c:v>3.92</c:v>
                </c:pt>
                <c:pt idx="510">
                  <c:v>4.3499999999999996</c:v>
                </c:pt>
                <c:pt idx="511">
                  <c:v>4.3499999999999996</c:v>
                </c:pt>
                <c:pt idx="512">
                  <c:v>4.4400000000000004</c:v>
                </c:pt>
                <c:pt idx="513">
                  <c:v>4.3899999999999997</c:v>
                </c:pt>
                <c:pt idx="514">
                  <c:v>4.49</c:v>
                </c:pt>
                <c:pt idx="515">
                  <c:v>4.54</c:v>
                </c:pt>
                <c:pt idx="516">
                  <c:v>4.63</c:v>
                </c:pt>
                <c:pt idx="517">
                  <c:v>4.49</c:v>
                </c:pt>
                <c:pt idx="518">
                  <c:v>4.4400000000000004</c:v>
                </c:pt>
                <c:pt idx="519">
                  <c:v>4.3</c:v>
                </c:pt>
                <c:pt idx="520">
                  <c:v>3.97</c:v>
                </c:pt>
                <c:pt idx="521">
                  <c:v>3.83</c:v>
                </c:pt>
                <c:pt idx="522">
                  <c:v>3.69</c:v>
                </c:pt>
                <c:pt idx="523">
                  <c:v>3.21</c:v>
                </c:pt>
                <c:pt idx="524">
                  <c:v>2.83</c:v>
                </c:pt>
                <c:pt idx="525">
                  <c:v>2.74</c:v>
                </c:pt>
                <c:pt idx="526">
                  <c:v>2.79</c:v>
                </c:pt>
                <c:pt idx="527">
                  <c:v>2.83</c:v>
                </c:pt>
                <c:pt idx="528">
                  <c:v>2.74</c:v>
                </c:pt>
                <c:pt idx="529">
                  <c:v>2.65</c:v>
                </c:pt>
                <c:pt idx="530">
                  <c:v>2.88</c:v>
                </c:pt>
                <c:pt idx="531">
                  <c:v>2.88</c:v>
                </c:pt>
                <c:pt idx="532">
                  <c:v>3.02</c:v>
                </c:pt>
                <c:pt idx="533">
                  <c:v>3.35</c:v>
                </c:pt>
                <c:pt idx="534">
                  <c:v>3.59</c:v>
                </c:pt>
                <c:pt idx="535">
                  <c:v>3.92</c:v>
                </c:pt>
                <c:pt idx="536">
                  <c:v>4.25</c:v>
                </c:pt>
                <c:pt idx="537">
                  <c:v>4.63</c:v>
                </c:pt>
                <c:pt idx="538">
                  <c:v>5.0599999999999996</c:v>
                </c:pt>
                <c:pt idx="539">
                  <c:v>5.72</c:v>
                </c:pt>
                <c:pt idx="540">
                  <c:v>5.86</c:v>
                </c:pt>
                <c:pt idx="541">
                  <c:v>6.28</c:v>
                </c:pt>
                <c:pt idx="542">
                  <c:v>6.47</c:v>
                </c:pt>
                <c:pt idx="543">
                  <c:v>6.66</c:v>
                </c:pt>
                <c:pt idx="544">
                  <c:v>6.85</c:v>
                </c:pt>
                <c:pt idx="545">
                  <c:v>6.95</c:v>
                </c:pt>
                <c:pt idx="546">
                  <c:v>7.56</c:v>
                </c:pt>
                <c:pt idx="547">
                  <c:v>8.36</c:v>
                </c:pt>
                <c:pt idx="548">
                  <c:v>8.74</c:v>
                </c:pt>
                <c:pt idx="549">
                  <c:v>9.31</c:v>
                </c:pt>
                <c:pt idx="550">
                  <c:v>9.8699999999999992</c:v>
                </c:pt>
                <c:pt idx="551">
                  <c:v>10.44</c:v>
                </c:pt>
                <c:pt idx="552">
                  <c:v>11.15</c:v>
                </c:pt>
                <c:pt idx="553">
                  <c:v>11.53</c:v>
                </c:pt>
                <c:pt idx="554">
                  <c:v>12.43</c:v>
                </c:pt>
                <c:pt idx="555">
                  <c:v>12.99</c:v>
                </c:pt>
                <c:pt idx="556">
                  <c:v>13.99</c:v>
                </c:pt>
                <c:pt idx="557">
                  <c:v>14.98</c:v>
                </c:pt>
                <c:pt idx="558">
                  <c:v>16.02</c:v>
                </c:pt>
                <c:pt idx="559">
                  <c:v>17.62</c:v>
                </c:pt>
                <c:pt idx="560">
                  <c:v>19.510000000000002</c:v>
                </c:pt>
                <c:pt idx="561">
                  <c:v>21.31</c:v>
                </c:pt>
                <c:pt idx="562">
                  <c:v>22.77</c:v>
                </c:pt>
                <c:pt idx="563">
                  <c:v>23.29</c:v>
                </c:pt>
                <c:pt idx="564">
                  <c:v>23.81</c:v>
                </c:pt>
                <c:pt idx="565">
                  <c:v>24.33</c:v>
                </c:pt>
                <c:pt idx="566">
                  <c:v>25.7</c:v>
                </c:pt>
                <c:pt idx="567">
                  <c:v>26.41</c:v>
                </c:pt>
                <c:pt idx="568">
                  <c:v>30.52</c:v>
                </c:pt>
                <c:pt idx="569">
                  <c:v>32.22</c:v>
                </c:pt>
                <c:pt idx="570">
                  <c:v>33.26</c:v>
                </c:pt>
                <c:pt idx="571">
                  <c:v>34.299999999999997</c:v>
                </c:pt>
                <c:pt idx="572">
                  <c:v>35.340000000000003</c:v>
                </c:pt>
                <c:pt idx="573">
                  <c:v>35.770000000000003</c:v>
                </c:pt>
                <c:pt idx="574">
                  <c:v>36.85</c:v>
                </c:pt>
                <c:pt idx="575">
                  <c:v>34.770000000000003</c:v>
                </c:pt>
                <c:pt idx="576">
                  <c:v>35.25</c:v>
                </c:pt>
                <c:pt idx="577">
                  <c:v>36.24</c:v>
                </c:pt>
                <c:pt idx="578">
                  <c:v>37.18</c:v>
                </c:pt>
                <c:pt idx="579">
                  <c:v>38.130000000000003</c:v>
                </c:pt>
                <c:pt idx="580">
                  <c:v>39.03</c:v>
                </c:pt>
                <c:pt idx="581">
                  <c:v>38.270000000000003</c:v>
                </c:pt>
                <c:pt idx="582">
                  <c:v>37.99</c:v>
                </c:pt>
                <c:pt idx="583">
                  <c:v>38.549999999999997</c:v>
                </c:pt>
                <c:pt idx="584">
                  <c:v>38.700000000000003</c:v>
                </c:pt>
                <c:pt idx="585">
                  <c:v>38.89</c:v>
                </c:pt>
                <c:pt idx="586">
                  <c:v>39.07</c:v>
                </c:pt>
                <c:pt idx="587">
                  <c:v>38.74</c:v>
                </c:pt>
                <c:pt idx="588">
                  <c:v>39.450000000000003</c:v>
                </c:pt>
                <c:pt idx="589">
                  <c:v>39.92</c:v>
                </c:pt>
                <c:pt idx="590">
                  <c:v>39.69</c:v>
                </c:pt>
                <c:pt idx="591">
                  <c:v>38.79</c:v>
                </c:pt>
                <c:pt idx="592">
                  <c:v>37.85</c:v>
                </c:pt>
                <c:pt idx="593">
                  <c:v>36.950000000000003</c:v>
                </c:pt>
                <c:pt idx="594">
                  <c:v>35.58</c:v>
                </c:pt>
                <c:pt idx="595">
                  <c:v>33.36</c:v>
                </c:pt>
                <c:pt idx="596">
                  <c:v>30.57</c:v>
                </c:pt>
                <c:pt idx="597">
                  <c:v>30.33</c:v>
                </c:pt>
                <c:pt idx="598">
                  <c:v>30.1</c:v>
                </c:pt>
                <c:pt idx="599">
                  <c:v>29.91</c:v>
                </c:pt>
                <c:pt idx="600">
                  <c:v>29.67</c:v>
                </c:pt>
                <c:pt idx="601">
                  <c:v>30.43</c:v>
                </c:pt>
                <c:pt idx="602">
                  <c:v>31.42</c:v>
                </c:pt>
                <c:pt idx="603">
                  <c:v>33.450000000000003</c:v>
                </c:pt>
                <c:pt idx="604">
                  <c:v>32.6</c:v>
                </c:pt>
                <c:pt idx="605">
                  <c:v>31.99</c:v>
                </c:pt>
                <c:pt idx="606">
                  <c:v>31.42</c:v>
                </c:pt>
                <c:pt idx="607">
                  <c:v>30.81</c:v>
                </c:pt>
                <c:pt idx="608">
                  <c:v>28.59</c:v>
                </c:pt>
                <c:pt idx="609">
                  <c:v>28.77</c:v>
                </c:pt>
                <c:pt idx="610">
                  <c:v>27.73</c:v>
                </c:pt>
                <c:pt idx="611">
                  <c:v>27.45</c:v>
                </c:pt>
                <c:pt idx="612">
                  <c:v>28.49</c:v>
                </c:pt>
                <c:pt idx="613">
                  <c:v>29.58</c:v>
                </c:pt>
                <c:pt idx="614">
                  <c:v>30.66</c:v>
                </c:pt>
                <c:pt idx="615">
                  <c:v>31.99</c:v>
                </c:pt>
                <c:pt idx="616">
                  <c:v>31.47</c:v>
                </c:pt>
                <c:pt idx="617">
                  <c:v>33.4</c:v>
                </c:pt>
                <c:pt idx="618">
                  <c:v>33.92</c:v>
                </c:pt>
                <c:pt idx="619">
                  <c:v>33.4</c:v>
                </c:pt>
                <c:pt idx="620">
                  <c:v>32.880000000000003</c:v>
                </c:pt>
                <c:pt idx="621">
                  <c:v>32.409999999999997</c:v>
                </c:pt>
                <c:pt idx="622">
                  <c:v>31.89</c:v>
                </c:pt>
                <c:pt idx="623">
                  <c:v>33.26</c:v>
                </c:pt>
                <c:pt idx="624">
                  <c:v>33.36</c:v>
                </c:pt>
                <c:pt idx="625">
                  <c:v>34.590000000000003</c:v>
                </c:pt>
                <c:pt idx="626">
                  <c:v>34.729999999999997</c:v>
                </c:pt>
                <c:pt idx="627">
                  <c:v>34.869999999999997</c:v>
                </c:pt>
                <c:pt idx="628">
                  <c:v>34.96</c:v>
                </c:pt>
                <c:pt idx="629">
                  <c:v>35.44</c:v>
                </c:pt>
                <c:pt idx="630">
                  <c:v>34.630000000000003</c:v>
                </c:pt>
                <c:pt idx="631">
                  <c:v>33.64</c:v>
                </c:pt>
                <c:pt idx="632">
                  <c:v>32.46</c:v>
                </c:pt>
                <c:pt idx="633">
                  <c:v>32.6</c:v>
                </c:pt>
                <c:pt idx="634">
                  <c:v>32.700000000000003</c:v>
                </c:pt>
                <c:pt idx="635">
                  <c:v>32.840000000000003</c:v>
                </c:pt>
                <c:pt idx="636">
                  <c:v>32.22</c:v>
                </c:pt>
                <c:pt idx="637">
                  <c:v>31.7</c:v>
                </c:pt>
                <c:pt idx="638">
                  <c:v>33.4</c:v>
                </c:pt>
                <c:pt idx="639">
                  <c:v>34.630000000000003</c:v>
                </c:pt>
                <c:pt idx="640">
                  <c:v>30.43</c:v>
                </c:pt>
                <c:pt idx="641">
                  <c:v>26.22</c:v>
                </c:pt>
                <c:pt idx="642">
                  <c:v>37.659999999999997</c:v>
                </c:pt>
                <c:pt idx="643">
                  <c:v>38.79</c:v>
                </c:pt>
                <c:pt idx="644">
                  <c:v>41.01</c:v>
                </c:pt>
                <c:pt idx="645">
                  <c:v>42.15</c:v>
                </c:pt>
                <c:pt idx="646">
                  <c:v>42.62</c:v>
                </c:pt>
                <c:pt idx="647">
                  <c:v>42.62</c:v>
                </c:pt>
                <c:pt idx="648">
                  <c:v>42.62</c:v>
                </c:pt>
                <c:pt idx="649">
                  <c:v>44.7</c:v>
                </c:pt>
                <c:pt idx="650">
                  <c:v>44.6</c:v>
                </c:pt>
                <c:pt idx="651">
                  <c:v>45.97</c:v>
                </c:pt>
                <c:pt idx="652">
                  <c:v>48.1</c:v>
                </c:pt>
                <c:pt idx="653">
                  <c:v>50.84</c:v>
                </c:pt>
                <c:pt idx="654">
                  <c:v>50.84</c:v>
                </c:pt>
                <c:pt idx="655">
                  <c:v>50.84</c:v>
                </c:pt>
                <c:pt idx="656">
                  <c:v>55.66</c:v>
                </c:pt>
                <c:pt idx="657">
                  <c:v>58.78</c:v>
                </c:pt>
                <c:pt idx="658">
                  <c:v>59.96</c:v>
                </c:pt>
                <c:pt idx="659">
                  <c:v>49.09</c:v>
                </c:pt>
                <c:pt idx="660">
                  <c:v>62.98</c:v>
                </c:pt>
                <c:pt idx="661">
                  <c:v>62.98</c:v>
                </c:pt>
                <c:pt idx="662">
                  <c:v>62.98</c:v>
                </c:pt>
                <c:pt idx="663">
                  <c:v>65.34</c:v>
                </c:pt>
                <c:pt idx="664">
                  <c:v>64.59</c:v>
                </c:pt>
                <c:pt idx="665">
                  <c:v>65.819999999999993</c:v>
                </c:pt>
                <c:pt idx="666">
                  <c:v>77.91</c:v>
                </c:pt>
                <c:pt idx="667">
                  <c:v>66.53</c:v>
                </c:pt>
                <c:pt idx="668">
                  <c:v>66.53</c:v>
                </c:pt>
                <c:pt idx="669">
                  <c:v>66.53</c:v>
                </c:pt>
                <c:pt idx="670">
                  <c:v>66.19</c:v>
                </c:pt>
                <c:pt idx="671">
                  <c:v>67.14</c:v>
                </c:pt>
                <c:pt idx="672">
                  <c:v>65.959999999999994</c:v>
                </c:pt>
                <c:pt idx="673">
                  <c:v>60.71</c:v>
                </c:pt>
                <c:pt idx="674">
                  <c:v>55.14</c:v>
                </c:pt>
                <c:pt idx="675">
                  <c:v>61.94</c:v>
                </c:pt>
                <c:pt idx="676">
                  <c:v>68.75</c:v>
                </c:pt>
                <c:pt idx="677">
                  <c:v>51.03</c:v>
                </c:pt>
                <c:pt idx="678">
                  <c:v>50.74</c:v>
                </c:pt>
                <c:pt idx="679">
                  <c:v>53.96</c:v>
                </c:pt>
                <c:pt idx="680">
                  <c:v>60.95</c:v>
                </c:pt>
                <c:pt idx="681">
                  <c:v>70.260000000000005</c:v>
                </c:pt>
                <c:pt idx="682">
                  <c:v>63.45</c:v>
                </c:pt>
                <c:pt idx="683">
                  <c:v>56.65</c:v>
                </c:pt>
                <c:pt idx="684">
                  <c:v>75.41</c:v>
                </c:pt>
                <c:pt idx="685">
                  <c:v>74.27</c:v>
                </c:pt>
                <c:pt idx="686">
                  <c:v>71.680000000000007</c:v>
                </c:pt>
                <c:pt idx="687">
                  <c:v>68.790000000000006</c:v>
                </c:pt>
                <c:pt idx="688">
                  <c:v>62.46</c:v>
                </c:pt>
                <c:pt idx="689">
                  <c:v>62.46</c:v>
                </c:pt>
                <c:pt idx="690">
                  <c:v>62.46</c:v>
                </c:pt>
                <c:pt idx="691">
                  <c:v>53.48</c:v>
                </c:pt>
                <c:pt idx="692">
                  <c:v>51.97</c:v>
                </c:pt>
                <c:pt idx="693">
                  <c:v>51.36</c:v>
                </c:pt>
                <c:pt idx="694">
                  <c:v>40.44</c:v>
                </c:pt>
                <c:pt idx="695">
                  <c:v>47.3</c:v>
                </c:pt>
                <c:pt idx="696">
                  <c:v>47.3</c:v>
                </c:pt>
                <c:pt idx="697">
                  <c:v>47.3</c:v>
                </c:pt>
                <c:pt idx="698">
                  <c:v>51.64</c:v>
                </c:pt>
                <c:pt idx="699">
                  <c:v>51.45</c:v>
                </c:pt>
                <c:pt idx="700">
                  <c:v>48.48</c:v>
                </c:pt>
                <c:pt idx="701">
                  <c:v>56.18</c:v>
                </c:pt>
                <c:pt idx="702">
                  <c:v>39.549999999999997</c:v>
                </c:pt>
                <c:pt idx="703">
                  <c:v>39.549999999999997</c:v>
                </c:pt>
                <c:pt idx="704">
                  <c:v>39.549999999999997</c:v>
                </c:pt>
                <c:pt idx="705">
                  <c:v>38.93</c:v>
                </c:pt>
                <c:pt idx="706">
                  <c:v>39.5</c:v>
                </c:pt>
                <c:pt idx="707">
                  <c:v>42.67</c:v>
                </c:pt>
                <c:pt idx="708">
                  <c:v>49.89</c:v>
                </c:pt>
                <c:pt idx="709">
                  <c:v>49.89</c:v>
                </c:pt>
                <c:pt idx="710">
                  <c:v>49.89</c:v>
                </c:pt>
                <c:pt idx="711">
                  <c:v>49.89</c:v>
                </c:pt>
                <c:pt idx="712">
                  <c:v>79.75</c:v>
                </c:pt>
                <c:pt idx="713">
                  <c:v>85.38</c:v>
                </c:pt>
                <c:pt idx="714">
                  <c:v>93.13</c:v>
                </c:pt>
                <c:pt idx="715">
                  <c:v>99.98</c:v>
                </c:pt>
                <c:pt idx="716">
                  <c:v>128.69999999999999</c:v>
                </c:pt>
                <c:pt idx="717">
                  <c:v>128.69999999999999</c:v>
                </c:pt>
                <c:pt idx="718">
                  <c:v>128.69999999999999</c:v>
                </c:pt>
                <c:pt idx="719">
                  <c:v>140.94</c:v>
                </c:pt>
                <c:pt idx="720">
                  <c:v>149.68</c:v>
                </c:pt>
                <c:pt idx="721">
                  <c:v>179.45</c:v>
                </c:pt>
                <c:pt idx="722">
                  <c:v>194.9</c:v>
                </c:pt>
                <c:pt idx="723">
                  <c:v>201.28</c:v>
                </c:pt>
                <c:pt idx="724">
                  <c:v>201.28</c:v>
                </c:pt>
                <c:pt idx="725">
                  <c:v>201.28</c:v>
                </c:pt>
                <c:pt idx="726">
                  <c:v>138.86000000000001</c:v>
                </c:pt>
                <c:pt idx="727">
                  <c:v>262.51</c:v>
                </c:pt>
                <c:pt idx="728">
                  <c:v>254.48</c:v>
                </c:pt>
                <c:pt idx="729">
                  <c:v>257.5</c:v>
                </c:pt>
                <c:pt idx="730">
                  <c:v>263.17</c:v>
                </c:pt>
                <c:pt idx="731">
                  <c:v>263.17</c:v>
                </c:pt>
                <c:pt idx="732">
                  <c:v>263.17</c:v>
                </c:pt>
                <c:pt idx="733">
                  <c:v>362.3</c:v>
                </c:pt>
                <c:pt idx="734">
                  <c:v>241.3</c:v>
                </c:pt>
                <c:pt idx="735">
                  <c:v>230.43</c:v>
                </c:pt>
                <c:pt idx="736">
                  <c:v>225.14</c:v>
                </c:pt>
                <c:pt idx="737">
                  <c:v>219.89</c:v>
                </c:pt>
                <c:pt idx="738">
                  <c:v>219.89</c:v>
                </c:pt>
                <c:pt idx="739">
                  <c:v>219.89</c:v>
                </c:pt>
                <c:pt idx="740">
                  <c:v>185.4</c:v>
                </c:pt>
                <c:pt idx="741">
                  <c:v>174.82</c:v>
                </c:pt>
                <c:pt idx="742">
                  <c:v>164.61</c:v>
                </c:pt>
                <c:pt idx="743">
                  <c:v>150.91</c:v>
                </c:pt>
                <c:pt idx="744">
                  <c:v>129.51</c:v>
                </c:pt>
                <c:pt idx="745">
                  <c:v>129.51</c:v>
                </c:pt>
                <c:pt idx="746">
                  <c:v>129.51</c:v>
                </c:pt>
                <c:pt idx="747">
                  <c:v>96.39</c:v>
                </c:pt>
                <c:pt idx="748">
                  <c:v>93.93</c:v>
                </c:pt>
                <c:pt idx="749">
                  <c:v>88.5</c:v>
                </c:pt>
                <c:pt idx="750">
                  <c:v>79.569999999999993</c:v>
                </c:pt>
                <c:pt idx="751">
                  <c:v>73</c:v>
                </c:pt>
                <c:pt idx="752">
                  <c:v>73</c:v>
                </c:pt>
                <c:pt idx="753">
                  <c:v>73</c:v>
                </c:pt>
                <c:pt idx="754">
                  <c:v>62.46</c:v>
                </c:pt>
                <c:pt idx="755">
                  <c:v>57.45</c:v>
                </c:pt>
                <c:pt idx="756">
                  <c:v>52.54</c:v>
                </c:pt>
                <c:pt idx="757">
                  <c:v>46.92</c:v>
                </c:pt>
                <c:pt idx="758">
                  <c:v>45.93</c:v>
                </c:pt>
                <c:pt idx="759">
                  <c:v>45.93</c:v>
                </c:pt>
                <c:pt idx="760">
                  <c:v>45.93</c:v>
                </c:pt>
                <c:pt idx="761">
                  <c:v>35.340000000000003</c:v>
                </c:pt>
                <c:pt idx="762">
                  <c:v>32.979999999999997</c:v>
                </c:pt>
                <c:pt idx="763">
                  <c:v>29.34</c:v>
                </c:pt>
                <c:pt idx="764">
                  <c:v>26.84</c:v>
                </c:pt>
                <c:pt idx="765">
                  <c:v>23.34</c:v>
                </c:pt>
                <c:pt idx="766">
                  <c:v>23.34</c:v>
                </c:pt>
                <c:pt idx="767">
                  <c:v>23.34</c:v>
                </c:pt>
                <c:pt idx="768">
                  <c:v>17.34</c:v>
                </c:pt>
                <c:pt idx="769">
                  <c:v>19.84</c:v>
                </c:pt>
                <c:pt idx="770">
                  <c:v>19.14</c:v>
                </c:pt>
                <c:pt idx="771">
                  <c:v>17.579999999999998</c:v>
                </c:pt>
                <c:pt idx="772">
                  <c:v>17.059999999999999</c:v>
                </c:pt>
                <c:pt idx="773">
                  <c:v>17.059999999999999</c:v>
                </c:pt>
                <c:pt idx="774">
                  <c:v>17.059999999999999</c:v>
                </c:pt>
                <c:pt idx="775">
                  <c:v>17.25</c:v>
                </c:pt>
                <c:pt idx="776">
                  <c:v>13.8</c:v>
                </c:pt>
                <c:pt idx="777">
                  <c:v>13.23</c:v>
                </c:pt>
                <c:pt idx="778">
                  <c:v>13.23</c:v>
                </c:pt>
                <c:pt idx="779">
                  <c:v>12.47</c:v>
                </c:pt>
                <c:pt idx="780">
                  <c:v>12.47</c:v>
                </c:pt>
                <c:pt idx="781">
                  <c:v>12.47</c:v>
                </c:pt>
                <c:pt idx="782">
                  <c:v>10.35</c:v>
                </c:pt>
                <c:pt idx="783">
                  <c:v>9.7799999999999994</c:v>
                </c:pt>
                <c:pt idx="784">
                  <c:v>8.7899999999999991</c:v>
                </c:pt>
                <c:pt idx="785">
                  <c:v>7.56</c:v>
                </c:pt>
                <c:pt idx="786">
                  <c:v>6.76</c:v>
                </c:pt>
                <c:pt idx="787">
                  <c:v>6.76</c:v>
                </c:pt>
                <c:pt idx="788">
                  <c:v>6.76</c:v>
                </c:pt>
                <c:pt idx="789">
                  <c:v>6.61</c:v>
                </c:pt>
                <c:pt idx="790">
                  <c:v>6.76</c:v>
                </c:pt>
                <c:pt idx="791">
                  <c:v>6.99</c:v>
                </c:pt>
                <c:pt idx="792">
                  <c:v>6.95</c:v>
                </c:pt>
                <c:pt idx="793">
                  <c:v>6.95</c:v>
                </c:pt>
                <c:pt idx="794">
                  <c:v>6.95</c:v>
                </c:pt>
                <c:pt idx="795">
                  <c:v>6.95</c:v>
                </c:pt>
                <c:pt idx="796">
                  <c:v>6.8</c:v>
                </c:pt>
                <c:pt idx="797">
                  <c:v>6.61</c:v>
                </c:pt>
                <c:pt idx="798">
                  <c:v>5.95</c:v>
                </c:pt>
                <c:pt idx="799">
                  <c:v>5.39</c:v>
                </c:pt>
                <c:pt idx="800">
                  <c:v>5.01</c:v>
                </c:pt>
                <c:pt idx="801">
                  <c:v>5.01</c:v>
                </c:pt>
                <c:pt idx="802">
                  <c:v>5.01</c:v>
                </c:pt>
                <c:pt idx="803">
                  <c:v>6.38</c:v>
                </c:pt>
                <c:pt idx="804">
                  <c:v>6.38</c:v>
                </c:pt>
                <c:pt idx="805">
                  <c:v>6.47</c:v>
                </c:pt>
                <c:pt idx="806">
                  <c:v>6.47</c:v>
                </c:pt>
                <c:pt idx="807">
                  <c:v>6.66</c:v>
                </c:pt>
                <c:pt idx="808">
                  <c:v>6.66</c:v>
                </c:pt>
                <c:pt idx="809">
                  <c:v>6.66</c:v>
                </c:pt>
                <c:pt idx="810">
                  <c:v>5.34</c:v>
                </c:pt>
                <c:pt idx="811">
                  <c:v>5.29</c:v>
                </c:pt>
                <c:pt idx="812">
                  <c:v>5.43</c:v>
                </c:pt>
                <c:pt idx="813">
                  <c:v>5.81</c:v>
                </c:pt>
                <c:pt idx="814">
                  <c:v>6</c:v>
                </c:pt>
                <c:pt idx="815">
                  <c:v>6</c:v>
                </c:pt>
                <c:pt idx="816">
                  <c:v>6</c:v>
                </c:pt>
                <c:pt idx="817">
                  <c:v>6.9</c:v>
                </c:pt>
                <c:pt idx="818">
                  <c:v>7.13</c:v>
                </c:pt>
                <c:pt idx="819">
                  <c:v>7.28</c:v>
                </c:pt>
                <c:pt idx="820">
                  <c:v>7.7</c:v>
                </c:pt>
                <c:pt idx="821">
                  <c:v>7.98</c:v>
                </c:pt>
                <c:pt idx="822">
                  <c:v>7.98</c:v>
                </c:pt>
                <c:pt idx="823">
                  <c:v>7.98</c:v>
                </c:pt>
                <c:pt idx="824">
                  <c:v>7.7</c:v>
                </c:pt>
                <c:pt idx="825">
                  <c:v>7.94</c:v>
                </c:pt>
                <c:pt idx="826">
                  <c:v>8.32</c:v>
                </c:pt>
                <c:pt idx="827">
                  <c:v>8.5</c:v>
                </c:pt>
                <c:pt idx="828">
                  <c:v>8.84</c:v>
                </c:pt>
                <c:pt idx="829">
                  <c:v>8.84</c:v>
                </c:pt>
                <c:pt idx="830">
                  <c:v>8.84</c:v>
                </c:pt>
                <c:pt idx="831">
                  <c:v>9.59</c:v>
                </c:pt>
                <c:pt idx="832">
                  <c:v>9.69</c:v>
                </c:pt>
                <c:pt idx="833">
                  <c:v>9.73</c:v>
                </c:pt>
                <c:pt idx="834">
                  <c:v>10.3</c:v>
                </c:pt>
                <c:pt idx="835">
                  <c:v>10.87</c:v>
                </c:pt>
                <c:pt idx="836">
                  <c:v>10.87</c:v>
                </c:pt>
                <c:pt idx="837">
                  <c:v>10.87</c:v>
                </c:pt>
                <c:pt idx="838">
                  <c:v>12.05</c:v>
                </c:pt>
                <c:pt idx="839">
                  <c:v>12.62</c:v>
                </c:pt>
                <c:pt idx="840">
                  <c:v>13.37</c:v>
                </c:pt>
                <c:pt idx="841">
                  <c:v>14.36</c:v>
                </c:pt>
                <c:pt idx="842">
                  <c:v>14.79</c:v>
                </c:pt>
                <c:pt idx="843">
                  <c:v>14.79</c:v>
                </c:pt>
                <c:pt idx="844">
                  <c:v>14.79</c:v>
                </c:pt>
                <c:pt idx="845">
                  <c:v>16.96</c:v>
                </c:pt>
                <c:pt idx="846">
                  <c:v>17.809999999999999</c:v>
                </c:pt>
                <c:pt idx="847">
                  <c:v>19.510000000000002</c:v>
                </c:pt>
                <c:pt idx="848">
                  <c:v>19.89</c:v>
                </c:pt>
                <c:pt idx="849">
                  <c:v>21.59</c:v>
                </c:pt>
                <c:pt idx="850">
                  <c:v>21.59</c:v>
                </c:pt>
                <c:pt idx="851">
                  <c:v>21.59</c:v>
                </c:pt>
                <c:pt idx="852">
                  <c:v>24.33</c:v>
                </c:pt>
                <c:pt idx="853">
                  <c:v>25.47</c:v>
                </c:pt>
                <c:pt idx="854">
                  <c:v>27.59</c:v>
                </c:pt>
                <c:pt idx="855">
                  <c:v>29.53</c:v>
                </c:pt>
                <c:pt idx="856">
                  <c:v>30.57</c:v>
                </c:pt>
                <c:pt idx="857">
                  <c:v>30.57</c:v>
                </c:pt>
                <c:pt idx="858">
                  <c:v>30.57</c:v>
                </c:pt>
                <c:pt idx="859">
                  <c:v>20.88</c:v>
                </c:pt>
                <c:pt idx="860">
                  <c:v>31.75</c:v>
                </c:pt>
                <c:pt idx="861">
                  <c:v>29.2</c:v>
                </c:pt>
                <c:pt idx="862">
                  <c:v>30.19</c:v>
                </c:pt>
                <c:pt idx="863">
                  <c:v>32.130000000000003</c:v>
                </c:pt>
                <c:pt idx="864">
                  <c:v>32.130000000000003</c:v>
                </c:pt>
                <c:pt idx="865">
                  <c:v>32.130000000000003</c:v>
                </c:pt>
                <c:pt idx="866">
                  <c:v>47.67</c:v>
                </c:pt>
                <c:pt idx="867">
                  <c:v>37.99</c:v>
                </c:pt>
                <c:pt idx="868">
                  <c:v>41.67</c:v>
                </c:pt>
                <c:pt idx="869">
                  <c:v>42.71</c:v>
                </c:pt>
                <c:pt idx="870">
                  <c:v>42.1</c:v>
                </c:pt>
                <c:pt idx="871">
                  <c:v>42.1</c:v>
                </c:pt>
                <c:pt idx="872">
                  <c:v>42.1</c:v>
                </c:pt>
                <c:pt idx="873">
                  <c:v>43.33</c:v>
                </c:pt>
                <c:pt idx="874">
                  <c:v>43.66</c:v>
                </c:pt>
                <c:pt idx="875">
                  <c:v>43.85</c:v>
                </c:pt>
                <c:pt idx="876">
                  <c:v>43.56</c:v>
                </c:pt>
                <c:pt idx="877">
                  <c:v>45.5</c:v>
                </c:pt>
                <c:pt idx="878">
                  <c:v>45.5</c:v>
                </c:pt>
                <c:pt idx="879">
                  <c:v>45.5</c:v>
                </c:pt>
                <c:pt idx="880">
                  <c:v>28.77</c:v>
                </c:pt>
                <c:pt idx="881">
                  <c:v>44.22</c:v>
                </c:pt>
                <c:pt idx="882">
                  <c:v>42.81</c:v>
                </c:pt>
                <c:pt idx="883">
                  <c:v>45.03</c:v>
                </c:pt>
                <c:pt idx="884">
                  <c:v>44.84</c:v>
                </c:pt>
                <c:pt idx="885">
                  <c:v>44.84</c:v>
                </c:pt>
                <c:pt idx="886">
                  <c:v>44.84</c:v>
                </c:pt>
                <c:pt idx="887">
                  <c:v>62.84</c:v>
                </c:pt>
                <c:pt idx="888">
                  <c:v>47.2</c:v>
                </c:pt>
                <c:pt idx="889">
                  <c:v>48.57</c:v>
                </c:pt>
                <c:pt idx="890">
                  <c:v>46.16</c:v>
                </c:pt>
                <c:pt idx="891">
                  <c:v>43.33</c:v>
                </c:pt>
                <c:pt idx="892">
                  <c:v>43.33</c:v>
                </c:pt>
                <c:pt idx="893">
                  <c:v>43.33</c:v>
                </c:pt>
                <c:pt idx="894">
                  <c:v>25.28</c:v>
                </c:pt>
                <c:pt idx="895">
                  <c:v>41.48</c:v>
                </c:pt>
                <c:pt idx="896">
                  <c:v>38.08</c:v>
                </c:pt>
                <c:pt idx="897">
                  <c:v>38.93</c:v>
                </c:pt>
                <c:pt idx="898">
                  <c:v>41.77</c:v>
                </c:pt>
                <c:pt idx="899">
                  <c:v>41.77</c:v>
                </c:pt>
                <c:pt idx="900">
                  <c:v>41.77</c:v>
                </c:pt>
                <c:pt idx="901">
                  <c:v>58.45</c:v>
                </c:pt>
                <c:pt idx="902">
                  <c:v>42.52</c:v>
                </c:pt>
                <c:pt idx="903">
                  <c:v>46.16</c:v>
                </c:pt>
                <c:pt idx="904">
                  <c:v>42.1</c:v>
                </c:pt>
                <c:pt idx="905">
                  <c:v>45.31</c:v>
                </c:pt>
                <c:pt idx="906">
                  <c:v>45.31</c:v>
                </c:pt>
                <c:pt idx="907">
                  <c:v>45.31</c:v>
                </c:pt>
                <c:pt idx="908">
                  <c:v>44.89</c:v>
                </c:pt>
                <c:pt idx="909">
                  <c:v>45.69</c:v>
                </c:pt>
                <c:pt idx="910">
                  <c:v>45.74</c:v>
                </c:pt>
                <c:pt idx="911">
                  <c:v>50.65</c:v>
                </c:pt>
                <c:pt idx="912">
                  <c:v>46.02</c:v>
                </c:pt>
                <c:pt idx="913">
                  <c:v>46.02</c:v>
                </c:pt>
                <c:pt idx="914">
                  <c:v>46.02</c:v>
                </c:pt>
                <c:pt idx="915">
                  <c:v>45.31</c:v>
                </c:pt>
                <c:pt idx="916">
                  <c:v>45.69</c:v>
                </c:pt>
                <c:pt idx="917">
                  <c:v>45.5</c:v>
                </c:pt>
                <c:pt idx="918">
                  <c:v>44.7</c:v>
                </c:pt>
                <c:pt idx="919">
                  <c:v>44.79</c:v>
                </c:pt>
                <c:pt idx="920">
                  <c:v>44.79</c:v>
                </c:pt>
                <c:pt idx="921">
                  <c:v>44.79</c:v>
                </c:pt>
                <c:pt idx="922">
                  <c:v>42.62</c:v>
                </c:pt>
                <c:pt idx="923">
                  <c:v>41.15</c:v>
                </c:pt>
                <c:pt idx="924">
                  <c:v>39.31</c:v>
                </c:pt>
                <c:pt idx="925">
                  <c:v>37.520000000000003</c:v>
                </c:pt>
                <c:pt idx="926">
                  <c:v>37.520000000000003</c:v>
                </c:pt>
                <c:pt idx="927">
                  <c:v>37.520000000000003</c:v>
                </c:pt>
                <c:pt idx="928">
                  <c:v>37.520000000000003</c:v>
                </c:pt>
                <c:pt idx="929">
                  <c:v>36.24</c:v>
                </c:pt>
                <c:pt idx="930">
                  <c:v>35.11</c:v>
                </c:pt>
                <c:pt idx="931">
                  <c:v>34.590000000000003</c:v>
                </c:pt>
                <c:pt idx="932">
                  <c:v>34.11</c:v>
                </c:pt>
                <c:pt idx="933">
                  <c:v>32.549999999999997</c:v>
                </c:pt>
                <c:pt idx="934">
                  <c:v>32.549999999999997</c:v>
                </c:pt>
                <c:pt idx="935">
                  <c:v>32.549999999999997</c:v>
                </c:pt>
                <c:pt idx="936">
                  <c:v>30.62</c:v>
                </c:pt>
                <c:pt idx="937">
                  <c:v>30.29</c:v>
                </c:pt>
                <c:pt idx="938">
                  <c:v>29.86</c:v>
                </c:pt>
                <c:pt idx="939">
                  <c:v>28.35</c:v>
                </c:pt>
                <c:pt idx="940">
                  <c:v>27.45</c:v>
                </c:pt>
                <c:pt idx="941">
                  <c:v>27.45</c:v>
                </c:pt>
                <c:pt idx="942">
                  <c:v>27.45</c:v>
                </c:pt>
                <c:pt idx="943">
                  <c:v>26.13</c:v>
                </c:pt>
                <c:pt idx="944">
                  <c:v>26.93</c:v>
                </c:pt>
                <c:pt idx="945">
                  <c:v>25.75</c:v>
                </c:pt>
                <c:pt idx="946">
                  <c:v>25.75</c:v>
                </c:pt>
                <c:pt idx="947">
                  <c:v>25.04</c:v>
                </c:pt>
                <c:pt idx="948">
                  <c:v>25.04</c:v>
                </c:pt>
                <c:pt idx="949">
                  <c:v>25.04</c:v>
                </c:pt>
                <c:pt idx="950">
                  <c:v>24.52</c:v>
                </c:pt>
                <c:pt idx="951">
                  <c:v>23.1</c:v>
                </c:pt>
                <c:pt idx="952">
                  <c:v>22.3</c:v>
                </c:pt>
                <c:pt idx="953">
                  <c:v>21.12</c:v>
                </c:pt>
                <c:pt idx="954">
                  <c:v>19.84</c:v>
                </c:pt>
                <c:pt idx="955">
                  <c:v>19.84</c:v>
                </c:pt>
                <c:pt idx="956">
                  <c:v>19.84</c:v>
                </c:pt>
                <c:pt idx="957">
                  <c:v>11.48</c:v>
                </c:pt>
                <c:pt idx="958">
                  <c:v>14.51</c:v>
                </c:pt>
                <c:pt idx="959">
                  <c:v>13.28</c:v>
                </c:pt>
                <c:pt idx="960">
                  <c:v>12.28</c:v>
                </c:pt>
                <c:pt idx="961">
                  <c:v>11.81</c:v>
                </c:pt>
                <c:pt idx="962">
                  <c:v>11.81</c:v>
                </c:pt>
                <c:pt idx="963">
                  <c:v>11.81</c:v>
                </c:pt>
                <c:pt idx="964">
                  <c:v>17.010000000000002</c:v>
                </c:pt>
                <c:pt idx="965">
                  <c:v>12.57</c:v>
                </c:pt>
                <c:pt idx="966">
                  <c:v>12.71</c:v>
                </c:pt>
                <c:pt idx="967">
                  <c:v>12.24</c:v>
                </c:pt>
                <c:pt idx="968">
                  <c:v>11.48</c:v>
                </c:pt>
                <c:pt idx="969">
                  <c:v>11.48</c:v>
                </c:pt>
                <c:pt idx="970">
                  <c:v>11.48</c:v>
                </c:pt>
                <c:pt idx="971">
                  <c:v>9.83</c:v>
                </c:pt>
                <c:pt idx="972">
                  <c:v>9.92</c:v>
                </c:pt>
                <c:pt idx="973">
                  <c:v>10.02</c:v>
                </c:pt>
                <c:pt idx="974">
                  <c:v>10.3</c:v>
                </c:pt>
                <c:pt idx="975">
                  <c:v>10.63</c:v>
                </c:pt>
                <c:pt idx="976">
                  <c:v>10.63</c:v>
                </c:pt>
                <c:pt idx="977">
                  <c:v>10.63</c:v>
                </c:pt>
                <c:pt idx="978">
                  <c:v>10.39</c:v>
                </c:pt>
                <c:pt idx="979">
                  <c:v>9.9700000000000006</c:v>
                </c:pt>
                <c:pt idx="980">
                  <c:v>9.9700000000000006</c:v>
                </c:pt>
                <c:pt idx="981">
                  <c:v>9.83</c:v>
                </c:pt>
                <c:pt idx="982">
                  <c:v>10.16</c:v>
                </c:pt>
                <c:pt idx="983">
                  <c:v>10.16</c:v>
                </c:pt>
                <c:pt idx="984">
                  <c:v>10.16</c:v>
                </c:pt>
                <c:pt idx="985">
                  <c:v>10.58</c:v>
                </c:pt>
                <c:pt idx="986">
                  <c:v>11.06</c:v>
                </c:pt>
                <c:pt idx="987">
                  <c:v>11.2</c:v>
                </c:pt>
                <c:pt idx="988">
                  <c:v>11.25</c:v>
                </c:pt>
                <c:pt idx="989">
                  <c:v>10.91</c:v>
                </c:pt>
                <c:pt idx="990">
                  <c:v>10.91</c:v>
                </c:pt>
                <c:pt idx="991">
                  <c:v>10.91</c:v>
                </c:pt>
                <c:pt idx="992">
                  <c:v>7.18</c:v>
                </c:pt>
                <c:pt idx="993">
                  <c:v>11.39</c:v>
                </c:pt>
                <c:pt idx="994">
                  <c:v>11.43</c:v>
                </c:pt>
                <c:pt idx="995">
                  <c:v>11.91</c:v>
                </c:pt>
                <c:pt idx="996">
                  <c:v>12.57</c:v>
                </c:pt>
                <c:pt idx="997">
                  <c:v>12.57</c:v>
                </c:pt>
                <c:pt idx="998">
                  <c:v>12.57</c:v>
                </c:pt>
                <c:pt idx="999">
                  <c:v>17.579999999999998</c:v>
                </c:pt>
                <c:pt idx="1000">
                  <c:v>13.56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63D7-423E-8E18-9CB8EB2D8AA0}"/>
            </c:ext>
          </c:extLst>
        </c:ser>
        <c:ser>
          <c:idx val="32"/>
          <c:order val="32"/>
          <c:tx>
            <c:strRef>
              <c:f>COVID_practice_2a!$AH$1</c:f>
              <c:strCache>
                <c:ptCount val="1"/>
                <c:pt idx="0">
                  <c:v>NY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COVID_practice_2a!$AH$2:$AH$1002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0.01</c:v>
                </c:pt>
                <c:pt idx="44">
                  <c:v>0.02</c:v>
                </c:pt>
                <c:pt idx="45">
                  <c:v>0.02</c:v>
                </c:pt>
                <c:pt idx="46">
                  <c:v>0.02</c:v>
                </c:pt>
                <c:pt idx="47">
                  <c:v>0.09</c:v>
                </c:pt>
                <c:pt idx="48">
                  <c:v>0.1</c:v>
                </c:pt>
                <c:pt idx="49">
                  <c:v>0.12</c:v>
                </c:pt>
                <c:pt idx="50">
                  <c:v>0.16</c:v>
                </c:pt>
                <c:pt idx="51">
                  <c:v>0.18</c:v>
                </c:pt>
                <c:pt idx="52">
                  <c:v>0.2</c:v>
                </c:pt>
                <c:pt idx="53">
                  <c:v>0.27</c:v>
                </c:pt>
                <c:pt idx="54">
                  <c:v>0.26</c:v>
                </c:pt>
                <c:pt idx="55">
                  <c:v>0.42</c:v>
                </c:pt>
                <c:pt idx="56">
                  <c:v>0.63</c:v>
                </c:pt>
                <c:pt idx="57">
                  <c:v>1.04</c:v>
                </c:pt>
                <c:pt idx="58">
                  <c:v>1.73</c:v>
                </c:pt>
                <c:pt idx="59">
                  <c:v>2.74</c:v>
                </c:pt>
                <c:pt idx="60">
                  <c:v>4.09</c:v>
                </c:pt>
                <c:pt idx="61">
                  <c:v>5.78</c:v>
                </c:pt>
                <c:pt idx="62">
                  <c:v>7.18</c:v>
                </c:pt>
                <c:pt idx="63">
                  <c:v>8.52</c:v>
                </c:pt>
                <c:pt idx="64">
                  <c:v>10.15</c:v>
                </c:pt>
                <c:pt idx="65">
                  <c:v>11.84</c:v>
                </c:pt>
                <c:pt idx="66">
                  <c:v>13.17</c:v>
                </c:pt>
                <c:pt idx="67">
                  <c:v>14.04</c:v>
                </c:pt>
                <c:pt idx="68">
                  <c:v>14.65</c:v>
                </c:pt>
                <c:pt idx="69">
                  <c:v>15.67</c:v>
                </c:pt>
                <c:pt idx="70">
                  <c:v>16.690000000000001</c:v>
                </c:pt>
                <c:pt idx="71">
                  <c:v>17.68</c:v>
                </c:pt>
                <c:pt idx="72">
                  <c:v>18.940000000000001</c:v>
                </c:pt>
                <c:pt idx="73">
                  <c:v>19.93</c:v>
                </c:pt>
                <c:pt idx="74">
                  <c:v>20.57</c:v>
                </c:pt>
                <c:pt idx="75">
                  <c:v>20.86</c:v>
                </c:pt>
                <c:pt idx="76">
                  <c:v>20.93</c:v>
                </c:pt>
                <c:pt idx="77">
                  <c:v>22.35</c:v>
                </c:pt>
                <c:pt idx="78">
                  <c:v>23.14</c:v>
                </c:pt>
                <c:pt idx="79">
                  <c:v>23.21</c:v>
                </c:pt>
                <c:pt idx="80">
                  <c:v>22.72</c:v>
                </c:pt>
                <c:pt idx="81">
                  <c:v>22.19</c:v>
                </c:pt>
                <c:pt idx="82">
                  <c:v>21.53</c:v>
                </c:pt>
                <c:pt idx="83">
                  <c:v>21.36</c:v>
                </c:pt>
                <c:pt idx="84">
                  <c:v>20.010000000000002</c:v>
                </c:pt>
                <c:pt idx="85">
                  <c:v>18.77</c:v>
                </c:pt>
                <c:pt idx="86">
                  <c:v>17.29</c:v>
                </c:pt>
                <c:pt idx="87">
                  <c:v>16.739999999999998</c:v>
                </c:pt>
                <c:pt idx="88">
                  <c:v>16.36</c:v>
                </c:pt>
                <c:pt idx="89">
                  <c:v>16.059999999999999</c:v>
                </c:pt>
                <c:pt idx="90">
                  <c:v>14.76</c:v>
                </c:pt>
                <c:pt idx="91">
                  <c:v>13.82</c:v>
                </c:pt>
                <c:pt idx="92">
                  <c:v>13.22</c:v>
                </c:pt>
                <c:pt idx="93">
                  <c:v>13.47</c:v>
                </c:pt>
                <c:pt idx="94">
                  <c:v>15.37</c:v>
                </c:pt>
                <c:pt idx="95">
                  <c:v>15.34</c:v>
                </c:pt>
                <c:pt idx="96">
                  <c:v>14.88</c:v>
                </c:pt>
                <c:pt idx="97">
                  <c:v>14.6</c:v>
                </c:pt>
                <c:pt idx="98">
                  <c:v>14.36</c:v>
                </c:pt>
                <c:pt idx="99">
                  <c:v>13.8</c:v>
                </c:pt>
                <c:pt idx="100">
                  <c:v>12.53</c:v>
                </c:pt>
                <c:pt idx="101">
                  <c:v>9.7200000000000006</c:v>
                </c:pt>
                <c:pt idx="102">
                  <c:v>8.8000000000000007</c:v>
                </c:pt>
                <c:pt idx="103">
                  <c:v>8.44</c:v>
                </c:pt>
                <c:pt idx="104">
                  <c:v>8.27</c:v>
                </c:pt>
                <c:pt idx="105">
                  <c:v>7.71</c:v>
                </c:pt>
                <c:pt idx="106">
                  <c:v>7.41</c:v>
                </c:pt>
                <c:pt idx="107">
                  <c:v>7.15</c:v>
                </c:pt>
                <c:pt idx="108">
                  <c:v>6.59</c:v>
                </c:pt>
                <c:pt idx="109">
                  <c:v>6.36</c:v>
                </c:pt>
                <c:pt idx="110">
                  <c:v>6.01</c:v>
                </c:pt>
                <c:pt idx="111">
                  <c:v>5.76</c:v>
                </c:pt>
                <c:pt idx="112">
                  <c:v>5.57</c:v>
                </c:pt>
                <c:pt idx="113">
                  <c:v>5.19</c:v>
                </c:pt>
                <c:pt idx="114">
                  <c:v>4.8899999999999997</c:v>
                </c:pt>
                <c:pt idx="115">
                  <c:v>4.8600000000000003</c:v>
                </c:pt>
                <c:pt idx="116">
                  <c:v>4.68</c:v>
                </c:pt>
                <c:pt idx="117">
                  <c:v>4.6100000000000003</c:v>
                </c:pt>
                <c:pt idx="118">
                  <c:v>4.76</c:v>
                </c:pt>
                <c:pt idx="119">
                  <c:v>4.58</c:v>
                </c:pt>
                <c:pt idx="120">
                  <c:v>4.49</c:v>
                </c:pt>
                <c:pt idx="121">
                  <c:v>4.4400000000000004</c:v>
                </c:pt>
                <c:pt idx="122">
                  <c:v>4.3099999999999996</c:v>
                </c:pt>
                <c:pt idx="123">
                  <c:v>4.1900000000000004</c:v>
                </c:pt>
                <c:pt idx="124">
                  <c:v>4.21</c:v>
                </c:pt>
                <c:pt idx="125">
                  <c:v>3.94</c:v>
                </c:pt>
                <c:pt idx="126">
                  <c:v>3.7</c:v>
                </c:pt>
                <c:pt idx="127">
                  <c:v>3.5</c:v>
                </c:pt>
                <c:pt idx="128">
                  <c:v>3.3</c:v>
                </c:pt>
                <c:pt idx="129">
                  <c:v>3.04</c:v>
                </c:pt>
                <c:pt idx="130">
                  <c:v>2.92</c:v>
                </c:pt>
                <c:pt idx="131">
                  <c:v>2.8</c:v>
                </c:pt>
                <c:pt idx="132">
                  <c:v>2.95</c:v>
                </c:pt>
                <c:pt idx="133">
                  <c:v>3.02</c:v>
                </c:pt>
                <c:pt idx="134">
                  <c:v>2.89</c:v>
                </c:pt>
                <c:pt idx="135">
                  <c:v>2.85</c:v>
                </c:pt>
                <c:pt idx="136">
                  <c:v>2.79</c:v>
                </c:pt>
                <c:pt idx="137">
                  <c:v>2.62</c:v>
                </c:pt>
                <c:pt idx="138">
                  <c:v>2.5</c:v>
                </c:pt>
                <c:pt idx="139">
                  <c:v>2.23</c:v>
                </c:pt>
                <c:pt idx="140">
                  <c:v>2.02</c:v>
                </c:pt>
                <c:pt idx="141">
                  <c:v>1.89</c:v>
                </c:pt>
                <c:pt idx="142">
                  <c:v>1.78</c:v>
                </c:pt>
                <c:pt idx="143">
                  <c:v>1.67</c:v>
                </c:pt>
                <c:pt idx="144">
                  <c:v>1.66</c:v>
                </c:pt>
                <c:pt idx="145">
                  <c:v>1.6</c:v>
                </c:pt>
                <c:pt idx="146">
                  <c:v>1.57</c:v>
                </c:pt>
                <c:pt idx="147">
                  <c:v>1.55</c:v>
                </c:pt>
                <c:pt idx="148">
                  <c:v>1.52</c:v>
                </c:pt>
                <c:pt idx="149">
                  <c:v>1.52</c:v>
                </c:pt>
                <c:pt idx="150">
                  <c:v>1.48</c:v>
                </c:pt>
                <c:pt idx="151">
                  <c:v>1.46</c:v>
                </c:pt>
                <c:pt idx="152">
                  <c:v>1.47</c:v>
                </c:pt>
                <c:pt idx="153">
                  <c:v>1.46</c:v>
                </c:pt>
                <c:pt idx="154">
                  <c:v>1.51</c:v>
                </c:pt>
                <c:pt idx="155">
                  <c:v>1.58</c:v>
                </c:pt>
                <c:pt idx="156">
                  <c:v>1.62</c:v>
                </c:pt>
                <c:pt idx="157">
                  <c:v>1.63</c:v>
                </c:pt>
                <c:pt idx="158">
                  <c:v>1.64</c:v>
                </c:pt>
                <c:pt idx="159">
                  <c:v>1.6</c:v>
                </c:pt>
                <c:pt idx="160">
                  <c:v>1.6</c:v>
                </c:pt>
                <c:pt idx="161">
                  <c:v>1.63</c:v>
                </c:pt>
                <c:pt idx="162">
                  <c:v>1.67</c:v>
                </c:pt>
                <c:pt idx="163">
                  <c:v>1.69</c:v>
                </c:pt>
                <c:pt idx="164">
                  <c:v>1.7</c:v>
                </c:pt>
                <c:pt idx="165">
                  <c:v>1.7</c:v>
                </c:pt>
                <c:pt idx="166">
                  <c:v>1.74</c:v>
                </c:pt>
                <c:pt idx="167">
                  <c:v>1.77</c:v>
                </c:pt>
                <c:pt idx="168">
                  <c:v>1.82</c:v>
                </c:pt>
                <c:pt idx="169">
                  <c:v>1.72</c:v>
                </c:pt>
                <c:pt idx="170">
                  <c:v>1.7</c:v>
                </c:pt>
                <c:pt idx="171">
                  <c:v>1.75</c:v>
                </c:pt>
                <c:pt idx="172">
                  <c:v>1.78</c:v>
                </c:pt>
                <c:pt idx="173">
                  <c:v>1.81</c:v>
                </c:pt>
                <c:pt idx="174">
                  <c:v>2.0099999999999998</c:v>
                </c:pt>
                <c:pt idx="175">
                  <c:v>2.0499999999999998</c:v>
                </c:pt>
                <c:pt idx="176">
                  <c:v>2.11</c:v>
                </c:pt>
                <c:pt idx="177">
                  <c:v>2.09</c:v>
                </c:pt>
                <c:pt idx="178">
                  <c:v>2.0499999999999998</c:v>
                </c:pt>
                <c:pt idx="179">
                  <c:v>1.95</c:v>
                </c:pt>
                <c:pt idx="180">
                  <c:v>1.9</c:v>
                </c:pt>
                <c:pt idx="181">
                  <c:v>1.81</c:v>
                </c:pt>
                <c:pt idx="182">
                  <c:v>1.73</c:v>
                </c:pt>
                <c:pt idx="183">
                  <c:v>1.76</c:v>
                </c:pt>
                <c:pt idx="184">
                  <c:v>1.74</c:v>
                </c:pt>
                <c:pt idx="185">
                  <c:v>1.77</c:v>
                </c:pt>
                <c:pt idx="186">
                  <c:v>1.85</c:v>
                </c:pt>
                <c:pt idx="187">
                  <c:v>1.91</c:v>
                </c:pt>
                <c:pt idx="188">
                  <c:v>1.82</c:v>
                </c:pt>
                <c:pt idx="189">
                  <c:v>1.86</c:v>
                </c:pt>
                <c:pt idx="190">
                  <c:v>1.89</c:v>
                </c:pt>
                <c:pt idx="191">
                  <c:v>1.86</c:v>
                </c:pt>
                <c:pt idx="192">
                  <c:v>1.89</c:v>
                </c:pt>
                <c:pt idx="193">
                  <c:v>1.86</c:v>
                </c:pt>
                <c:pt idx="194">
                  <c:v>1.85</c:v>
                </c:pt>
                <c:pt idx="195">
                  <c:v>1.91</c:v>
                </c:pt>
                <c:pt idx="196">
                  <c:v>1.86</c:v>
                </c:pt>
                <c:pt idx="197">
                  <c:v>1.79</c:v>
                </c:pt>
                <c:pt idx="198">
                  <c:v>1.8</c:v>
                </c:pt>
                <c:pt idx="199">
                  <c:v>1.75</c:v>
                </c:pt>
                <c:pt idx="200">
                  <c:v>1.75</c:v>
                </c:pt>
                <c:pt idx="201">
                  <c:v>1.71</c:v>
                </c:pt>
                <c:pt idx="202">
                  <c:v>1.68</c:v>
                </c:pt>
                <c:pt idx="203">
                  <c:v>1.66</c:v>
                </c:pt>
                <c:pt idx="204">
                  <c:v>1.61</c:v>
                </c:pt>
                <c:pt idx="205">
                  <c:v>1.61</c:v>
                </c:pt>
                <c:pt idx="206">
                  <c:v>1.59</c:v>
                </c:pt>
                <c:pt idx="207">
                  <c:v>1.61</c:v>
                </c:pt>
                <c:pt idx="208">
                  <c:v>1.57</c:v>
                </c:pt>
                <c:pt idx="209">
                  <c:v>1.55</c:v>
                </c:pt>
                <c:pt idx="210">
                  <c:v>1.58</c:v>
                </c:pt>
                <c:pt idx="211">
                  <c:v>1.6</c:v>
                </c:pt>
                <c:pt idx="212">
                  <c:v>1.65</c:v>
                </c:pt>
                <c:pt idx="213">
                  <c:v>1.67</c:v>
                </c:pt>
                <c:pt idx="214">
                  <c:v>1.67</c:v>
                </c:pt>
                <c:pt idx="215">
                  <c:v>1.68</c:v>
                </c:pt>
                <c:pt idx="216">
                  <c:v>1.7</c:v>
                </c:pt>
                <c:pt idx="217">
                  <c:v>1.66</c:v>
                </c:pt>
                <c:pt idx="218">
                  <c:v>1.77</c:v>
                </c:pt>
                <c:pt idx="219">
                  <c:v>1.73</c:v>
                </c:pt>
                <c:pt idx="220">
                  <c:v>1.71</c:v>
                </c:pt>
                <c:pt idx="221">
                  <c:v>1.8</c:v>
                </c:pt>
                <c:pt idx="222">
                  <c:v>1.93</c:v>
                </c:pt>
                <c:pt idx="223">
                  <c:v>1.97</c:v>
                </c:pt>
                <c:pt idx="224">
                  <c:v>2.0699999999999998</c:v>
                </c:pt>
                <c:pt idx="225">
                  <c:v>2.15</c:v>
                </c:pt>
                <c:pt idx="226">
                  <c:v>2.27</c:v>
                </c:pt>
                <c:pt idx="227">
                  <c:v>2.39</c:v>
                </c:pt>
                <c:pt idx="228">
                  <c:v>2.4</c:v>
                </c:pt>
                <c:pt idx="229">
                  <c:v>2.35</c:v>
                </c:pt>
                <c:pt idx="230">
                  <c:v>2.27</c:v>
                </c:pt>
                <c:pt idx="231">
                  <c:v>2.21</c:v>
                </c:pt>
                <c:pt idx="232">
                  <c:v>2.09</c:v>
                </c:pt>
                <c:pt idx="233">
                  <c:v>2.15</c:v>
                </c:pt>
                <c:pt idx="234">
                  <c:v>2.16</c:v>
                </c:pt>
                <c:pt idx="235">
                  <c:v>2.19</c:v>
                </c:pt>
                <c:pt idx="236">
                  <c:v>2.19</c:v>
                </c:pt>
                <c:pt idx="237">
                  <c:v>2.2799999999999998</c:v>
                </c:pt>
                <c:pt idx="238">
                  <c:v>2.31</c:v>
                </c:pt>
                <c:pt idx="239">
                  <c:v>2.41</c:v>
                </c:pt>
                <c:pt idx="240">
                  <c:v>2.29</c:v>
                </c:pt>
                <c:pt idx="241">
                  <c:v>2.2599999999999998</c:v>
                </c:pt>
                <c:pt idx="242">
                  <c:v>2.2400000000000002</c:v>
                </c:pt>
                <c:pt idx="243">
                  <c:v>2.2400000000000002</c:v>
                </c:pt>
                <c:pt idx="244">
                  <c:v>2.2000000000000002</c:v>
                </c:pt>
                <c:pt idx="245">
                  <c:v>2.19</c:v>
                </c:pt>
                <c:pt idx="246">
                  <c:v>2.17</c:v>
                </c:pt>
                <c:pt idx="247">
                  <c:v>2.23</c:v>
                </c:pt>
                <c:pt idx="248">
                  <c:v>2.29</c:v>
                </c:pt>
                <c:pt idx="249">
                  <c:v>2.31</c:v>
                </c:pt>
                <c:pt idx="250">
                  <c:v>2.41</c:v>
                </c:pt>
                <c:pt idx="251">
                  <c:v>2.6</c:v>
                </c:pt>
                <c:pt idx="252">
                  <c:v>2.72</c:v>
                </c:pt>
                <c:pt idx="253">
                  <c:v>2.95</c:v>
                </c:pt>
                <c:pt idx="254">
                  <c:v>3.28</c:v>
                </c:pt>
                <c:pt idx="255">
                  <c:v>3.6</c:v>
                </c:pt>
                <c:pt idx="256">
                  <c:v>3.74</c:v>
                </c:pt>
                <c:pt idx="257">
                  <c:v>3.75</c:v>
                </c:pt>
                <c:pt idx="258">
                  <c:v>3.86</c:v>
                </c:pt>
                <c:pt idx="259">
                  <c:v>4.05</c:v>
                </c:pt>
                <c:pt idx="260">
                  <c:v>4.26</c:v>
                </c:pt>
                <c:pt idx="261">
                  <c:v>4.2300000000000004</c:v>
                </c:pt>
                <c:pt idx="262">
                  <c:v>4.13</c:v>
                </c:pt>
                <c:pt idx="263">
                  <c:v>4.12</c:v>
                </c:pt>
                <c:pt idx="264">
                  <c:v>4.24</c:v>
                </c:pt>
                <c:pt idx="265">
                  <c:v>4.26</c:v>
                </c:pt>
                <c:pt idx="266">
                  <c:v>4.22</c:v>
                </c:pt>
                <c:pt idx="267">
                  <c:v>4.09</c:v>
                </c:pt>
                <c:pt idx="268">
                  <c:v>4.1500000000000004</c:v>
                </c:pt>
                <c:pt idx="269">
                  <c:v>4.22</c:v>
                </c:pt>
                <c:pt idx="270">
                  <c:v>4.3</c:v>
                </c:pt>
                <c:pt idx="271">
                  <c:v>4.26</c:v>
                </c:pt>
                <c:pt idx="272">
                  <c:v>4.2</c:v>
                </c:pt>
                <c:pt idx="273">
                  <c:v>4.5</c:v>
                </c:pt>
                <c:pt idx="274">
                  <c:v>4.5999999999999996</c:v>
                </c:pt>
                <c:pt idx="275">
                  <c:v>4.6100000000000003</c:v>
                </c:pt>
                <c:pt idx="276">
                  <c:v>4.8499999999999996</c:v>
                </c:pt>
                <c:pt idx="277">
                  <c:v>4.99</c:v>
                </c:pt>
                <c:pt idx="278">
                  <c:v>5.13</c:v>
                </c:pt>
                <c:pt idx="279">
                  <c:v>5.48</c:v>
                </c:pt>
                <c:pt idx="280">
                  <c:v>5.49</c:v>
                </c:pt>
                <c:pt idx="281">
                  <c:v>5.73</c:v>
                </c:pt>
                <c:pt idx="282">
                  <c:v>5.94</c:v>
                </c:pt>
                <c:pt idx="283">
                  <c:v>5.97</c:v>
                </c:pt>
                <c:pt idx="284">
                  <c:v>6.2</c:v>
                </c:pt>
                <c:pt idx="285">
                  <c:v>6.36</c:v>
                </c:pt>
                <c:pt idx="286">
                  <c:v>6.55</c:v>
                </c:pt>
                <c:pt idx="287">
                  <c:v>6.65</c:v>
                </c:pt>
                <c:pt idx="288">
                  <c:v>7</c:v>
                </c:pt>
                <c:pt idx="289">
                  <c:v>7.47</c:v>
                </c:pt>
                <c:pt idx="290">
                  <c:v>8.24</c:v>
                </c:pt>
                <c:pt idx="291">
                  <c:v>8.76</c:v>
                </c:pt>
                <c:pt idx="292">
                  <c:v>9.4700000000000006</c:v>
                </c:pt>
                <c:pt idx="293">
                  <c:v>10.36</c:v>
                </c:pt>
                <c:pt idx="294">
                  <c:v>11.61</c:v>
                </c:pt>
                <c:pt idx="295">
                  <c:v>12.47</c:v>
                </c:pt>
                <c:pt idx="296">
                  <c:v>13.6</c:v>
                </c:pt>
                <c:pt idx="297">
                  <c:v>14.43</c:v>
                </c:pt>
                <c:pt idx="298">
                  <c:v>14.54</c:v>
                </c:pt>
                <c:pt idx="299">
                  <c:v>14.7</c:v>
                </c:pt>
                <c:pt idx="300">
                  <c:v>14.98</c:v>
                </c:pt>
                <c:pt idx="301">
                  <c:v>15.31</c:v>
                </c:pt>
                <c:pt idx="302">
                  <c:v>15.55</c:v>
                </c:pt>
                <c:pt idx="303">
                  <c:v>15.46</c:v>
                </c:pt>
                <c:pt idx="304">
                  <c:v>15.77</c:v>
                </c:pt>
                <c:pt idx="305">
                  <c:v>16.68</c:v>
                </c:pt>
                <c:pt idx="306">
                  <c:v>18.05</c:v>
                </c:pt>
                <c:pt idx="307">
                  <c:v>18.05</c:v>
                </c:pt>
                <c:pt idx="308">
                  <c:v>18.62</c:v>
                </c:pt>
                <c:pt idx="309">
                  <c:v>19.440000000000001</c:v>
                </c:pt>
                <c:pt idx="310">
                  <c:v>20.99</c:v>
                </c:pt>
                <c:pt idx="311">
                  <c:v>20.95</c:v>
                </c:pt>
                <c:pt idx="312">
                  <c:v>21.64</c:v>
                </c:pt>
                <c:pt idx="313">
                  <c:v>21.77</c:v>
                </c:pt>
                <c:pt idx="314">
                  <c:v>22.89</c:v>
                </c:pt>
                <c:pt idx="315">
                  <c:v>23.91</c:v>
                </c:pt>
                <c:pt idx="316">
                  <c:v>25.3</c:v>
                </c:pt>
                <c:pt idx="317">
                  <c:v>26.78</c:v>
                </c:pt>
                <c:pt idx="318">
                  <c:v>29.33</c:v>
                </c:pt>
                <c:pt idx="319">
                  <c:v>30.87</c:v>
                </c:pt>
                <c:pt idx="320">
                  <c:v>31.03</c:v>
                </c:pt>
                <c:pt idx="321">
                  <c:v>31.86</c:v>
                </c:pt>
                <c:pt idx="322">
                  <c:v>32.630000000000003</c:v>
                </c:pt>
                <c:pt idx="323">
                  <c:v>32.82</c:v>
                </c:pt>
                <c:pt idx="324">
                  <c:v>32.51</c:v>
                </c:pt>
                <c:pt idx="325">
                  <c:v>32.24</c:v>
                </c:pt>
                <c:pt idx="326">
                  <c:v>32.409999999999997</c:v>
                </c:pt>
                <c:pt idx="327">
                  <c:v>33.47</c:v>
                </c:pt>
                <c:pt idx="328">
                  <c:v>33.71</c:v>
                </c:pt>
                <c:pt idx="329">
                  <c:v>33.43</c:v>
                </c:pt>
                <c:pt idx="330">
                  <c:v>33.770000000000003</c:v>
                </c:pt>
                <c:pt idx="331">
                  <c:v>34.450000000000003</c:v>
                </c:pt>
                <c:pt idx="332">
                  <c:v>34.04</c:v>
                </c:pt>
                <c:pt idx="333">
                  <c:v>33.97</c:v>
                </c:pt>
                <c:pt idx="334">
                  <c:v>33.72</c:v>
                </c:pt>
                <c:pt idx="335">
                  <c:v>33.76</c:v>
                </c:pt>
                <c:pt idx="336">
                  <c:v>34.54</c:v>
                </c:pt>
                <c:pt idx="337">
                  <c:v>34.979999999999997</c:v>
                </c:pt>
                <c:pt idx="338">
                  <c:v>35.04</c:v>
                </c:pt>
                <c:pt idx="339">
                  <c:v>35.24</c:v>
                </c:pt>
                <c:pt idx="340">
                  <c:v>33.86</c:v>
                </c:pt>
                <c:pt idx="341">
                  <c:v>34.729999999999997</c:v>
                </c:pt>
                <c:pt idx="342">
                  <c:v>35.159999999999997</c:v>
                </c:pt>
                <c:pt idx="343">
                  <c:v>35.99</c:v>
                </c:pt>
                <c:pt idx="344">
                  <c:v>38.06</c:v>
                </c:pt>
                <c:pt idx="345">
                  <c:v>40.159999999999997</c:v>
                </c:pt>
                <c:pt idx="346">
                  <c:v>42.3</c:v>
                </c:pt>
                <c:pt idx="347">
                  <c:v>44.62</c:v>
                </c:pt>
                <c:pt idx="348">
                  <c:v>45.05</c:v>
                </c:pt>
                <c:pt idx="349">
                  <c:v>45.72</c:v>
                </c:pt>
                <c:pt idx="350">
                  <c:v>47.37</c:v>
                </c:pt>
                <c:pt idx="351">
                  <c:v>47.69</c:v>
                </c:pt>
                <c:pt idx="352">
                  <c:v>48.65</c:v>
                </c:pt>
                <c:pt idx="353">
                  <c:v>49.41</c:v>
                </c:pt>
                <c:pt idx="354">
                  <c:v>50.84</c:v>
                </c:pt>
                <c:pt idx="355">
                  <c:v>51.52</c:v>
                </c:pt>
                <c:pt idx="356">
                  <c:v>52.53</c:v>
                </c:pt>
                <c:pt idx="357">
                  <c:v>50.9</c:v>
                </c:pt>
                <c:pt idx="358">
                  <c:v>48.8</c:v>
                </c:pt>
                <c:pt idx="359">
                  <c:v>48.56</c:v>
                </c:pt>
                <c:pt idx="360">
                  <c:v>47.68</c:v>
                </c:pt>
                <c:pt idx="361">
                  <c:v>46.29</c:v>
                </c:pt>
                <c:pt idx="362">
                  <c:v>45.24</c:v>
                </c:pt>
                <c:pt idx="363">
                  <c:v>43.77</c:v>
                </c:pt>
                <c:pt idx="364">
                  <c:v>42.35</c:v>
                </c:pt>
                <c:pt idx="365">
                  <c:v>42.62</c:v>
                </c:pt>
                <c:pt idx="366">
                  <c:v>40.21</c:v>
                </c:pt>
                <c:pt idx="367">
                  <c:v>38.950000000000003</c:v>
                </c:pt>
                <c:pt idx="368">
                  <c:v>38.14</c:v>
                </c:pt>
                <c:pt idx="369">
                  <c:v>37.68</c:v>
                </c:pt>
                <c:pt idx="370">
                  <c:v>36.840000000000003</c:v>
                </c:pt>
                <c:pt idx="371">
                  <c:v>36.340000000000003</c:v>
                </c:pt>
                <c:pt idx="372">
                  <c:v>35.340000000000003</c:v>
                </c:pt>
                <c:pt idx="373">
                  <c:v>33.89</c:v>
                </c:pt>
                <c:pt idx="374">
                  <c:v>33.06</c:v>
                </c:pt>
                <c:pt idx="375">
                  <c:v>32.22</c:v>
                </c:pt>
                <c:pt idx="376">
                  <c:v>30.79</c:v>
                </c:pt>
                <c:pt idx="377">
                  <c:v>29.39</c:v>
                </c:pt>
                <c:pt idx="378">
                  <c:v>27.43</c:v>
                </c:pt>
                <c:pt idx="379">
                  <c:v>25.41</c:v>
                </c:pt>
                <c:pt idx="380">
                  <c:v>24.04</c:v>
                </c:pt>
                <c:pt idx="381">
                  <c:v>23.42</c:v>
                </c:pt>
                <c:pt idx="382">
                  <c:v>22.68</c:v>
                </c:pt>
                <c:pt idx="383">
                  <c:v>22.38</c:v>
                </c:pt>
                <c:pt idx="384">
                  <c:v>22.02</c:v>
                </c:pt>
                <c:pt idx="385">
                  <c:v>22.33</c:v>
                </c:pt>
                <c:pt idx="386">
                  <c:v>22.64</c:v>
                </c:pt>
                <c:pt idx="387">
                  <c:v>22.15</c:v>
                </c:pt>
                <c:pt idx="388">
                  <c:v>20.92</c:v>
                </c:pt>
                <c:pt idx="389">
                  <c:v>20.53</c:v>
                </c:pt>
                <c:pt idx="390">
                  <c:v>19.82</c:v>
                </c:pt>
                <c:pt idx="391">
                  <c:v>19.489999999999998</c:v>
                </c:pt>
                <c:pt idx="392">
                  <c:v>18.940000000000001</c:v>
                </c:pt>
                <c:pt idx="393">
                  <c:v>17.829999999999998</c:v>
                </c:pt>
                <c:pt idx="394">
                  <c:v>17.559999999999999</c:v>
                </c:pt>
                <c:pt idx="395">
                  <c:v>17.11</c:v>
                </c:pt>
                <c:pt idx="396">
                  <c:v>16.420000000000002</c:v>
                </c:pt>
                <c:pt idx="397">
                  <c:v>16.329999999999998</c:v>
                </c:pt>
                <c:pt idx="398">
                  <c:v>16.38</c:v>
                </c:pt>
                <c:pt idx="399">
                  <c:v>16.239999999999998</c:v>
                </c:pt>
                <c:pt idx="400">
                  <c:v>17.010000000000002</c:v>
                </c:pt>
                <c:pt idx="401">
                  <c:v>16.97</c:v>
                </c:pt>
                <c:pt idx="402">
                  <c:v>17.14</c:v>
                </c:pt>
                <c:pt idx="403">
                  <c:v>17.420000000000002</c:v>
                </c:pt>
                <c:pt idx="404">
                  <c:v>17.38</c:v>
                </c:pt>
                <c:pt idx="405">
                  <c:v>17.07</c:v>
                </c:pt>
                <c:pt idx="406">
                  <c:v>17.47</c:v>
                </c:pt>
                <c:pt idx="407">
                  <c:v>16.850000000000001</c:v>
                </c:pt>
                <c:pt idx="408">
                  <c:v>17.079999999999998</c:v>
                </c:pt>
                <c:pt idx="409">
                  <c:v>16.93</c:v>
                </c:pt>
                <c:pt idx="410">
                  <c:v>16.690000000000001</c:v>
                </c:pt>
                <c:pt idx="411">
                  <c:v>16.57</c:v>
                </c:pt>
                <c:pt idx="412">
                  <c:v>16.73</c:v>
                </c:pt>
                <c:pt idx="413">
                  <c:v>16.5</c:v>
                </c:pt>
                <c:pt idx="414">
                  <c:v>16.239999999999998</c:v>
                </c:pt>
                <c:pt idx="415">
                  <c:v>16.32</c:v>
                </c:pt>
                <c:pt idx="416">
                  <c:v>16.02</c:v>
                </c:pt>
                <c:pt idx="417">
                  <c:v>15.68</c:v>
                </c:pt>
                <c:pt idx="418">
                  <c:v>15.85</c:v>
                </c:pt>
                <c:pt idx="419">
                  <c:v>16.02</c:v>
                </c:pt>
                <c:pt idx="420">
                  <c:v>16.39</c:v>
                </c:pt>
                <c:pt idx="421">
                  <c:v>16.78</c:v>
                </c:pt>
                <c:pt idx="422">
                  <c:v>16.41</c:v>
                </c:pt>
                <c:pt idx="423">
                  <c:v>16.91</c:v>
                </c:pt>
                <c:pt idx="424">
                  <c:v>17.579999999999998</c:v>
                </c:pt>
                <c:pt idx="425">
                  <c:v>17.57</c:v>
                </c:pt>
                <c:pt idx="426">
                  <c:v>17.690000000000001</c:v>
                </c:pt>
                <c:pt idx="427">
                  <c:v>17.61</c:v>
                </c:pt>
                <c:pt idx="428">
                  <c:v>17.82</c:v>
                </c:pt>
                <c:pt idx="429">
                  <c:v>18.13</c:v>
                </c:pt>
                <c:pt idx="430">
                  <c:v>18.440000000000001</c:v>
                </c:pt>
                <c:pt idx="431">
                  <c:v>18.77</c:v>
                </c:pt>
                <c:pt idx="432">
                  <c:v>19.37</c:v>
                </c:pt>
                <c:pt idx="433">
                  <c:v>19.41</c:v>
                </c:pt>
                <c:pt idx="434">
                  <c:v>19.93</c:v>
                </c:pt>
                <c:pt idx="435">
                  <c:v>20.3</c:v>
                </c:pt>
                <c:pt idx="436">
                  <c:v>20.22</c:v>
                </c:pt>
                <c:pt idx="437">
                  <c:v>20.09</c:v>
                </c:pt>
                <c:pt idx="438">
                  <c:v>19.8</c:v>
                </c:pt>
                <c:pt idx="439">
                  <c:v>19.68</c:v>
                </c:pt>
                <c:pt idx="440">
                  <c:v>19.3</c:v>
                </c:pt>
                <c:pt idx="441">
                  <c:v>18.98</c:v>
                </c:pt>
                <c:pt idx="442">
                  <c:v>18.97</c:v>
                </c:pt>
                <c:pt idx="443">
                  <c:v>19.440000000000001</c:v>
                </c:pt>
                <c:pt idx="444">
                  <c:v>19.34</c:v>
                </c:pt>
                <c:pt idx="445">
                  <c:v>19.149999999999999</c:v>
                </c:pt>
                <c:pt idx="446">
                  <c:v>18.64</c:v>
                </c:pt>
                <c:pt idx="447">
                  <c:v>18.55</c:v>
                </c:pt>
                <c:pt idx="448">
                  <c:v>18.23</c:v>
                </c:pt>
                <c:pt idx="449">
                  <c:v>17.93</c:v>
                </c:pt>
                <c:pt idx="450">
                  <c:v>16.850000000000001</c:v>
                </c:pt>
                <c:pt idx="451">
                  <c:v>17</c:v>
                </c:pt>
                <c:pt idx="452">
                  <c:v>16.64</c:v>
                </c:pt>
                <c:pt idx="453">
                  <c:v>16.27</c:v>
                </c:pt>
                <c:pt idx="454">
                  <c:v>15.87</c:v>
                </c:pt>
                <c:pt idx="455">
                  <c:v>15.18</c:v>
                </c:pt>
                <c:pt idx="456">
                  <c:v>14.21</c:v>
                </c:pt>
                <c:pt idx="457">
                  <c:v>13.96</c:v>
                </c:pt>
                <c:pt idx="458">
                  <c:v>12.59</c:v>
                </c:pt>
                <c:pt idx="459">
                  <c:v>11.98</c:v>
                </c:pt>
                <c:pt idx="460">
                  <c:v>11.6</c:v>
                </c:pt>
                <c:pt idx="461">
                  <c:v>11.14</c:v>
                </c:pt>
                <c:pt idx="462">
                  <c:v>10.79</c:v>
                </c:pt>
                <c:pt idx="463">
                  <c:v>10.56</c:v>
                </c:pt>
                <c:pt idx="464">
                  <c:v>10.17</c:v>
                </c:pt>
                <c:pt idx="465">
                  <c:v>9.86</c:v>
                </c:pt>
                <c:pt idx="466">
                  <c:v>9.64</c:v>
                </c:pt>
                <c:pt idx="467">
                  <c:v>9.34</c:v>
                </c:pt>
                <c:pt idx="468">
                  <c:v>9.2200000000000006</c:v>
                </c:pt>
                <c:pt idx="469">
                  <c:v>8.8699999999999992</c:v>
                </c:pt>
                <c:pt idx="470">
                  <c:v>8.2100000000000009</c:v>
                </c:pt>
                <c:pt idx="471">
                  <c:v>7.67</c:v>
                </c:pt>
                <c:pt idx="472">
                  <c:v>7.73</c:v>
                </c:pt>
                <c:pt idx="473">
                  <c:v>7.42</c:v>
                </c:pt>
                <c:pt idx="474">
                  <c:v>7.15</c:v>
                </c:pt>
                <c:pt idx="475">
                  <c:v>6.88</c:v>
                </c:pt>
                <c:pt idx="476">
                  <c:v>6.73</c:v>
                </c:pt>
                <c:pt idx="477">
                  <c:v>6.6</c:v>
                </c:pt>
                <c:pt idx="478">
                  <c:v>6.44</c:v>
                </c:pt>
                <c:pt idx="479">
                  <c:v>6.04</c:v>
                </c:pt>
                <c:pt idx="480">
                  <c:v>5.68</c:v>
                </c:pt>
                <c:pt idx="481">
                  <c:v>5.6</c:v>
                </c:pt>
                <c:pt idx="482">
                  <c:v>5.37</c:v>
                </c:pt>
                <c:pt idx="483">
                  <c:v>5.24</c:v>
                </c:pt>
                <c:pt idx="484">
                  <c:v>4.9800000000000004</c:v>
                </c:pt>
                <c:pt idx="485">
                  <c:v>4.7699999999999996</c:v>
                </c:pt>
                <c:pt idx="486">
                  <c:v>4.4000000000000004</c:v>
                </c:pt>
                <c:pt idx="487">
                  <c:v>4.18</c:v>
                </c:pt>
                <c:pt idx="488">
                  <c:v>4.04</c:v>
                </c:pt>
                <c:pt idx="489">
                  <c:v>3.93</c:v>
                </c:pt>
                <c:pt idx="490">
                  <c:v>3.67</c:v>
                </c:pt>
                <c:pt idx="491">
                  <c:v>3.39</c:v>
                </c:pt>
                <c:pt idx="492">
                  <c:v>3.09</c:v>
                </c:pt>
                <c:pt idx="493">
                  <c:v>2.86</c:v>
                </c:pt>
                <c:pt idx="494">
                  <c:v>2.79</c:v>
                </c:pt>
                <c:pt idx="495">
                  <c:v>2.57</c:v>
                </c:pt>
                <c:pt idx="496">
                  <c:v>2.38</c:v>
                </c:pt>
                <c:pt idx="497">
                  <c:v>2.15</c:v>
                </c:pt>
                <c:pt idx="498">
                  <c:v>1.91</c:v>
                </c:pt>
                <c:pt idx="499">
                  <c:v>1.82</c:v>
                </c:pt>
                <c:pt idx="500">
                  <c:v>1.79</c:v>
                </c:pt>
                <c:pt idx="501">
                  <c:v>1.64</c:v>
                </c:pt>
                <c:pt idx="502">
                  <c:v>1.64</c:v>
                </c:pt>
                <c:pt idx="503">
                  <c:v>1.64</c:v>
                </c:pt>
                <c:pt idx="504">
                  <c:v>1.61</c:v>
                </c:pt>
                <c:pt idx="505">
                  <c:v>1.59</c:v>
                </c:pt>
                <c:pt idx="506">
                  <c:v>1.47</c:v>
                </c:pt>
                <c:pt idx="507">
                  <c:v>1.31</c:v>
                </c:pt>
                <c:pt idx="508">
                  <c:v>1.24</c:v>
                </c:pt>
                <c:pt idx="509">
                  <c:v>1.1399999999999999</c:v>
                </c:pt>
                <c:pt idx="510">
                  <c:v>1.0900000000000001</c:v>
                </c:pt>
                <c:pt idx="511">
                  <c:v>1.06</c:v>
                </c:pt>
                <c:pt idx="512">
                  <c:v>1.02</c:v>
                </c:pt>
                <c:pt idx="513">
                  <c:v>1</c:v>
                </c:pt>
                <c:pt idx="514">
                  <c:v>0.98</c:v>
                </c:pt>
                <c:pt idx="515">
                  <c:v>0.87</c:v>
                </c:pt>
                <c:pt idx="516">
                  <c:v>0.79</c:v>
                </c:pt>
                <c:pt idx="517">
                  <c:v>0.78</c:v>
                </c:pt>
                <c:pt idx="518">
                  <c:v>0.75</c:v>
                </c:pt>
                <c:pt idx="519">
                  <c:v>0.72</c:v>
                </c:pt>
                <c:pt idx="520">
                  <c:v>0.65</c:v>
                </c:pt>
                <c:pt idx="521">
                  <c:v>0.6</c:v>
                </c:pt>
                <c:pt idx="522">
                  <c:v>0.67</c:v>
                </c:pt>
                <c:pt idx="523">
                  <c:v>0.72</c:v>
                </c:pt>
                <c:pt idx="524">
                  <c:v>0.71</c:v>
                </c:pt>
                <c:pt idx="525">
                  <c:v>0.71</c:v>
                </c:pt>
                <c:pt idx="526">
                  <c:v>0.71</c:v>
                </c:pt>
                <c:pt idx="527">
                  <c:v>0.78</c:v>
                </c:pt>
                <c:pt idx="528">
                  <c:v>0.78</c:v>
                </c:pt>
                <c:pt idx="529">
                  <c:v>0.79</c:v>
                </c:pt>
                <c:pt idx="530">
                  <c:v>0.79</c:v>
                </c:pt>
                <c:pt idx="531">
                  <c:v>0.81</c:v>
                </c:pt>
                <c:pt idx="532">
                  <c:v>0.84</c:v>
                </c:pt>
                <c:pt idx="533">
                  <c:v>0.87</c:v>
                </c:pt>
                <c:pt idx="534">
                  <c:v>0.92</c:v>
                </c:pt>
                <c:pt idx="535">
                  <c:v>1</c:v>
                </c:pt>
                <c:pt idx="536">
                  <c:v>1.06</c:v>
                </c:pt>
                <c:pt idx="537">
                  <c:v>1.1200000000000001</c:v>
                </c:pt>
                <c:pt idx="538">
                  <c:v>1.24</c:v>
                </c:pt>
                <c:pt idx="539">
                  <c:v>1.35</c:v>
                </c:pt>
                <c:pt idx="540">
                  <c:v>1.49</c:v>
                </c:pt>
                <c:pt idx="541">
                  <c:v>1.53</c:v>
                </c:pt>
                <c:pt idx="542">
                  <c:v>1.63</c:v>
                </c:pt>
                <c:pt idx="543">
                  <c:v>1.8</c:v>
                </c:pt>
                <c:pt idx="544">
                  <c:v>1.9</c:v>
                </c:pt>
                <c:pt idx="545">
                  <c:v>2.04</c:v>
                </c:pt>
                <c:pt idx="546">
                  <c:v>2.21</c:v>
                </c:pt>
                <c:pt idx="547">
                  <c:v>2.39</c:v>
                </c:pt>
                <c:pt idx="548">
                  <c:v>2.67</c:v>
                </c:pt>
                <c:pt idx="549">
                  <c:v>2.92</c:v>
                </c:pt>
                <c:pt idx="550">
                  <c:v>3.22</c:v>
                </c:pt>
                <c:pt idx="551">
                  <c:v>3.35</c:v>
                </c:pt>
                <c:pt idx="552">
                  <c:v>3.57</c:v>
                </c:pt>
                <c:pt idx="553">
                  <c:v>3.83</c:v>
                </c:pt>
                <c:pt idx="554">
                  <c:v>4.2</c:v>
                </c:pt>
                <c:pt idx="555">
                  <c:v>4.55</c:v>
                </c:pt>
                <c:pt idx="556">
                  <c:v>5</c:v>
                </c:pt>
                <c:pt idx="557">
                  <c:v>5.24</c:v>
                </c:pt>
                <c:pt idx="558">
                  <c:v>5.52</c:v>
                </c:pt>
                <c:pt idx="559">
                  <c:v>6.03</c:v>
                </c:pt>
                <c:pt idx="560">
                  <c:v>6.45</c:v>
                </c:pt>
                <c:pt idx="561">
                  <c:v>6.81</c:v>
                </c:pt>
                <c:pt idx="562">
                  <c:v>7.18</c:v>
                </c:pt>
                <c:pt idx="563">
                  <c:v>7.95</c:v>
                </c:pt>
                <c:pt idx="564">
                  <c:v>8.32</c:v>
                </c:pt>
                <c:pt idx="565">
                  <c:v>8.85</c:v>
                </c:pt>
                <c:pt idx="566">
                  <c:v>9.01</c:v>
                </c:pt>
                <c:pt idx="567">
                  <c:v>9.49</c:v>
                </c:pt>
                <c:pt idx="568">
                  <c:v>10.029999999999999</c:v>
                </c:pt>
                <c:pt idx="569">
                  <c:v>10.61</c:v>
                </c:pt>
                <c:pt idx="570">
                  <c:v>10.53</c:v>
                </c:pt>
                <c:pt idx="571">
                  <c:v>10.85</c:v>
                </c:pt>
                <c:pt idx="572">
                  <c:v>11.12</c:v>
                </c:pt>
                <c:pt idx="573">
                  <c:v>11.35</c:v>
                </c:pt>
                <c:pt idx="574">
                  <c:v>11.69</c:v>
                </c:pt>
                <c:pt idx="575">
                  <c:v>11.91</c:v>
                </c:pt>
                <c:pt idx="576">
                  <c:v>12.06</c:v>
                </c:pt>
                <c:pt idx="577">
                  <c:v>12.48</c:v>
                </c:pt>
                <c:pt idx="578">
                  <c:v>12.67</c:v>
                </c:pt>
                <c:pt idx="579">
                  <c:v>12.84</c:v>
                </c:pt>
                <c:pt idx="580">
                  <c:v>12.64</c:v>
                </c:pt>
                <c:pt idx="581">
                  <c:v>12.45</c:v>
                </c:pt>
                <c:pt idx="582">
                  <c:v>12.74</c:v>
                </c:pt>
                <c:pt idx="583">
                  <c:v>13.78</c:v>
                </c:pt>
                <c:pt idx="584">
                  <c:v>13.78</c:v>
                </c:pt>
                <c:pt idx="585">
                  <c:v>14.08</c:v>
                </c:pt>
                <c:pt idx="586">
                  <c:v>14.33</c:v>
                </c:pt>
                <c:pt idx="587">
                  <c:v>14.77</c:v>
                </c:pt>
                <c:pt idx="588">
                  <c:v>15.08</c:v>
                </c:pt>
                <c:pt idx="589">
                  <c:v>15.14</c:v>
                </c:pt>
                <c:pt idx="590">
                  <c:v>14.83</c:v>
                </c:pt>
                <c:pt idx="591">
                  <c:v>15.16</c:v>
                </c:pt>
                <c:pt idx="592">
                  <c:v>15.13</c:v>
                </c:pt>
                <c:pt idx="593">
                  <c:v>15</c:v>
                </c:pt>
                <c:pt idx="594">
                  <c:v>14.91</c:v>
                </c:pt>
                <c:pt idx="595">
                  <c:v>14.64</c:v>
                </c:pt>
                <c:pt idx="596">
                  <c:v>14.77</c:v>
                </c:pt>
                <c:pt idx="597">
                  <c:v>14.96</c:v>
                </c:pt>
                <c:pt idx="598">
                  <c:v>15.12</c:v>
                </c:pt>
                <c:pt idx="599">
                  <c:v>15.74</c:v>
                </c:pt>
                <c:pt idx="600">
                  <c:v>15.63</c:v>
                </c:pt>
                <c:pt idx="601">
                  <c:v>15.83</c:v>
                </c:pt>
                <c:pt idx="602">
                  <c:v>16.350000000000001</c:v>
                </c:pt>
                <c:pt idx="603">
                  <c:v>17.29</c:v>
                </c:pt>
                <c:pt idx="604">
                  <c:v>17.149999999999999</c:v>
                </c:pt>
                <c:pt idx="605">
                  <c:v>16.93</c:v>
                </c:pt>
                <c:pt idx="606">
                  <c:v>16.78</c:v>
                </c:pt>
                <c:pt idx="607">
                  <c:v>16.68</c:v>
                </c:pt>
                <c:pt idx="608">
                  <c:v>17.440000000000001</c:v>
                </c:pt>
                <c:pt idx="609">
                  <c:v>17.29</c:v>
                </c:pt>
                <c:pt idx="610">
                  <c:v>16.260000000000002</c:v>
                </c:pt>
                <c:pt idx="611">
                  <c:v>16.68</c:v>
                </c:pt>
                <c:pt idx="612">
                  <c:v>17.04</c:v>
                </c:pt>
                <c:pt idx="613">
                  <c:v>16.649999999999999</c:v>
                </c:pt>
                <c:pt idx="614">
                  <c:v>17.12</c:v>
                </c:pt>
                <c:pt idx="615">
                  <c:v>16.48</c:v>
                </c:pt>
                <c:pt idx="616">
                  <c:v>17.100000000000001</c:v>
                </c:pt>
                <c:pt idx="617">
                  <c:v>17.16</c:v>
                </c:pt>
                <c:pt idx="618">
                  <c:v>16.77</c:v>
                </c:pt>
                <c:pt idx="619">
                  <c:v>16.440000000000001</c:v>
                </c:pt>
                <c:pt idx="620">
                  <c:v>16.75</c:v>
                </c:pt>
                <c:pt idx="621">
                  <c:v>16.04</c:v>
                </c:pt>
                <c:pt idx="622">
                  <c:v>16.05</c:v>
                </c:pt>
                <c:pt idx="623">
                  <c:v>16.36</c:v>
                </c:pt>
                <c:pt idx="624">
                  <c:v>16.579999999999998</c:v>
                </c:pt>
                <c:pt idx="625">
                  <c:v>16.87</c:v>
                </c:pt>
                <c:pt idx="626">
                  <c:v>17.02</c:v>
                </c:pt>
                <c:pt idx="627">
                  <c:v>16.07</c:v>
                </c:pt>
                <c:pt idx="628">
                  <c:v>17.47</c:v>
                </c:pt>
                <c:pt idx="629">
                  <c:v>17.2</c:v>
                </c:pt>
                <c:pt idx="630">
                  <c:v>16.66</c:v>
                </c:pt>
                <c:pt idx="631">
                  <c:v>16.420000000000002</c:v>
                </c:pt>
                <c:pt idx="632">
                  <c:v>16.399999999999999</c:v>
                </c:pt>
                <c:pt idx="633">
                  <c:v>16.739999999999998</c:v>
                </c:pt>
                <c:pt idx="634">
                  <c:v>17.510000000000002</c:v>
                </c:pt>
                <c:pt idx="635">
                  <c:v>16.46</c:v>
                </c:pt>
                <c:pt idx="636">
                  <c:v>16.100000000000001</c:v>
                </c:pt>
                <c:pt idx="637">
                  <c:v>16.12</c:v>
                </c:pt>
                <c:pt idx="638">
                  <c:v>16</c:v>
                </c:pt>
                <c:pt idx="639">
                  <c:v>14.87</c:v>
                </c:pt>
                <c:pt idx="640">
                  <c:v>14.47</c:v>
                </c:pt>
                <c:pt idx="641">
                  <c:v>13.76</c:v>
                </c:pt>
                <c:pt idx="642">
                  <c:v>13.79</c:v>
                </c:pt>
                <c:pt idx="643">
                  <c:v>13.64</c:v>
                </c:pt>
                <c:pt idx="644">
                  <c:v>13.61</c:v>
                </c:pt>
                <c:pt idx="645">
                  <c:v>13.63</c:v>
                </c:pt>
                <c:pt idx="646">
                  <c:v>14.67</c:v>
                </c:pt>
                <c:pt idx="647">
                  <c:v>14.44</c:v>
                </c:pt>
                <c:pt idx="648">
                  <c:v>14.9</c:v>
                </c:pt>
                <c:pt idx="649">
                  <c:v>14.77</c:v>
                </c:pt>
                <c:pt idx="650">
                  <c:v>15.24</c:v>
                </c:pt>
                <c:pt idx="651">
                  <c:v>15.05</c:v>
                </c:pt>
                <c:pt idx="652">
                  <c:v>15.37</c:v>
                </c:pt>
                <c:pt idx="653">
                  <c:v>15.15</c:v>
                </c:pt>
                <c:pt idx="654">
                  <c:v>15.66</c:v>
                </c:pt>
                <c:pt idx="655">
                  <c:v>16.32</c:v>
                </c:pt>
                <c:pt idx="656">
                  <c:v>16.690000000000001</c:v>
                </c:pt>
                <c:pt idx="657">
                  <c:v>17.38</c:v>
                </c:pt>
                <c:pt idx="658">
                  <c:v>18.05</c:v>
                </c:pt>
                <c:pt idx="659">
                  <c:v>19.22</c:v>
                </c:pt>
                <c:pt idx="660">
                  <c:v>20.03</c:v>
                </c:pt>
                <c:pt idx="661">
                  <c:v>20.92</c:v>
                </c:pt>
                <c:pt idx="662">
                  <c:v>21.27</c:v>
                </c:pt>
                <c:pt idx="663">
                  <c:v>21.86</c:v>
                </c:pt>
                <c:pt idx="664">
                  <c:v>22.36</c:v>
                </c:pt>
                <c:pt idx="665">
                  <c:v>22.9</c:v>
                </c:pt>
                <c:pt idx="666">
                  <c:v>23.78</c:v>
                </c:pt>
                <c:pt idx="667">
                  <c:v>24.5</c:v>
                </c:pt>
                <c:pt idx="668">
                  <c:v>24.83</c:v>
                </c:pt>
                <c:pt idx="669">
                  <c:v>25.76</c:v>
                </c:pt>
                <c:pt idx="670">
                  <c:v>26.16</c:v>
                </c:pt>
                <c:pt idx="671">
                  <c:v>26.29</c:v>
                </c:pt>
                <c:pt idx="672">
                  <c:v>26.84</c:v>
                </c:pt>
                <c:pt idx="673">
                  <c:v>27.01</c:v>
                </c:pt>
                <c:pt idx="674">
                  <c:v>26.24</c:v>
                </c:pt>
                <c:pt idx="675">
                  <c:v>24.59</c:v>
                </c:pt>
                <c:pt idx="676">
                  <c:v>23.88</c:v>
                </c:pt>
                <c:pt idx="677">
                  <c:v>23.81</c:v>
                </c:pt>
                <c:pt idx="678">
                  <c:v>24.55</c:v>
                </c:pt>
                <c:pt idx="679">
                  <c:v>25.95</c:v>
                </c:pt>
                <c:pt idx="680">
                  <c:v>27.5</c:v>
                </c:pt>
                <c:pt idx="681">
                  <c:v>30.3</c:v>
                </c:pt>
                <c:pt idx="682">
                  <c:v>33.450000000000003</c:v>
                </c:pt>
                <c:pt idx="683">
                  <c:v>35.82</c:v>
                </c:pt>
                <c:pt idx="684">
                  <c:v>36.229999999999997</c:v>
                </c:pt>
                <c:pt idx="685">
                  <c:v>36.86</c:v>
                </c:pt>
                <c:pt idx="686">
                  <c:v>36.58</c:v>
                </c:pt>
                <c:pt idx="687">
                  <c:v>36.08</c:v>
                </c:pt>
                <c:pt idx="688">
                  <c:v>35.53</c:v>
                </c:pt>
                <c:pt idx="689">
                  <c:v>35.700000000000003</c:v>
                </c:pt>
                <c:pt idx="690">
                  <c:v>35.31</c:v>
                </c:pt>
                <c:pt idx="691">
                  <c:v>35.74</c:v>
                </c:pt>
                <c:pt idx="692">
                  <c:v>35.090000000000003</c:v>
                </c:pt>
                <c:pt idx="693">
                  <c:v>35.53</c:v>
                </c:pt>
                <c:pt idx="694">
                  <c:v>36.770000000000003</c:v>
                </c:pt>
                <c:pt idx="695">
                  <c:v>38.67</c:v>
                </c:pt>
                <c:pt idx="696">
                  <c:v>40.409999999999997</c:v>
                </c:pt>
                <c:pt idx="697">
                  <c:v>42.41</c:v>
                </c:pt>
                <c:pt idx="698">
                  <c:v>44.54</c:v>
                </c:pt>
                <c:pt idx="699">
                  <c:v>46.94</c:v>
                </c:pt>
                <c:pt idx="700">
                  <c:v>49.69</c:v>
                </c:pt>
                <c:pt idx="701">
                  <c:v>54.04</c:v>
                </c:pt>
                <c:pt idx="702">
                  <c:v>58.79</c:v>
                </c:pt>
                <c:pt idx="703">
                  <c:v>51.4</c:v>
                </c:pt>
                <c:pt idx="704">
                  <c:v>66.62</c:v>
                </c:pt>
                <c:pt idx="705">
                  <c:v>66.78</c:v>
                </c:pt>
                <c:pt idx="706">
                  <c:v>70</c:v>
                </c:pt>
                <c:pt idx="707">
                  <c:v>81.31</c:v>
                </c:pt>
                <c:pt idx="708">
                  <c:v>91.47</c:v>
                </c:pt>
                <c:pt idx="709">
                  <c:v>102.95</c:v>
                </c:pt>
                <c:pt idx="710">
                  <c:v>128.54</c:v>
                </c:pt>
                <c:pt idx="711">
                  <c:v>125.34</c:v>
                </c:pt>
                <c:pt idx="712">
                  <c:v>135.41999999999999</c:v>
                </c:pt>
                <c:pt idx="713">
                  <c:v>142.16</c:v>
                </c:pt>
                <c:pt idx="714">
                  <c:v>147.66</c:v>
                </c:pt>
                <c:pt idx="715">
                  <c:v>153.26</c:v>
                </c:pt>
                <c:pt idx="716">
                  <c:v>156.4</c:v>
                </c:pt>
                <c:pt idx="717">
                  <c:v>161.26</c:v>
                </c:pt>
                <c:pt idx="718">
                  <c:v>168.61</c:v>
                </c:pt>
                <c:pt idx="719">
                  <c:v>168.65</c:v>
                </c:pt>
                <c:pt idx="720">
                  <c:v>167.48</c:v>
                </c:pt>
                <c:pt idx="721">
                  <c:v>162.04</c:v>
                </c:pt>
                <c:pt idx="722">
                  <c:v>155.44999999999999</c:v>
                </c:pt>
                <c:pt idx="723">
                  <c:v>148.13</c:v>
                </c:pt>
                <c:pt idx="724">
                  <c:v>135.44999999999999</c:v>
                </c:pt>
                <c:pt idx="725">
                  <c:v>125.13</c:v>
                </c:pt>
                <c:pt idx="726">
                  <c:v>118.29</c:v>
                </c:pt>
                <c:pt idx="727">
                  <c:v>111.6</c:v>
                </c:pt>
                <c:pt idx="728">
                  <c:v>100.5</c:v>
                </c:pt>
                <c:pt idx="729">
                  <c:v>92.13</c:v>
                </c:pt>
                <c:pt idx="730">
                  <c:v>83.85</c:v>
                </c:pt>
                <c:pt idx="731">
                  <c:v>76.27</c:v>
                </c:pt>
                <c:pt idx="732">
                  <c:v>67.62</c:v>
                </c:pt>
                <c:pt idx="733">
                  <c:v>63.51</c:v>
                </c:pt>
                <c:pt idx="734">
                  <c:v>61.11</c:v>
                </c:pt>
                <c:pt idx="735">
                  <c:v>59.72</c:v>
                </c:pt>
                <c:pt idx="736">
                  <c:v>55.25</c:v>
                </c:pt>
                <c:pt idx="737">
                  <c:v>49.91</c:v>
                </c:pt>
                <c:pt idx="738">
                  <c:v>45.41</c:v>
                </c:pt>
                <c:pt idx="739">
                  <c:v>41.91</c:v>
                </c:pt>
                <c:pt idx="740">
                  <c:v>39.36</c:v>
                </c:pt>
                <c:pt idx="741">
                  <c:v>36.799999999999997</c:v>
                </c:pt>
                <c:pt idx="742">
                  <c:v>33.89</c:v>
                </c:pt>
                <c:pt idx="743">
                  <c:v>30.62</c:v>
                </c:pt>
                <c:pt idx="744">
                  <c:v>28.17</c:v>
                </c:pt>
                <c:pt idx="745">
                  <c:v>25.83</c:v>
                </c:pt>
                <c:pt idx="746">
                  <c:v>24.24</c:v>
                </c:pt>
                <c:pt idx="747">
                  <c:v>23.33</c:v>
                </c:pt>
                <c:pt idx="748">
                  <c:v>22.01</c:v>
                </c:pt>
                <c:pt idx="749">
                  <c:v>20.55</c:v>
                </c:pt>
                <c:pt idx="750">
                  <c:v>19</c:v>
                </c:pt>
                <c:pt idx="751">
                  <c:v>17.649999999999999</c:v>
                </c:pt>
                <c:pt idx="752">
                  <c:v>16.36</c:v>
                </c:pt>
                <c:pt idx="753">
                  <c:v>15.49</c:v>
                </c:pt>
                <c:pt idx="754">
                  <c:v>14.95</c:v>
                </c:pt>
                <c:pt idx="755">
                  <c:v>14.21</c:v>
                </c:pt>
                <c:pt idx="756">
                  <c:v>12.93</c:v>
                </c:pt>
                <c:pt idx="757">
                  <c:v>11.73</c:v>
                </c:pt>
                <c:pt idx="758">
                  <c:v>11.32</c:v>
                </c:pt>
                <c:pt idx="759">
                  <c:v>10.77</c:v>
                </c:pt>
                <c:pt idx="760">
                  <c:v>10.31</c:v>
                </c:pt>
                <c:pt idx="761">
                  <c:v>9.83</c:v>
                </c:pt>
                <c:pt idx="762">
                  <c:v>9.4499999999999993</c:v>
                </c:pt>
                <c:pt idx="763">
                  <c:v>8.9700000000000006</c:v>
                </c:pt>
                <c:pt idx="764">
                  <c:v>8.32</c:v>
                </c:pt>
                <c:pt idx="765">
                  <c:v>7.48</c:v>
                </c:pt>
                <c:pt idx="766">
                  <c:v>7.02</c:v>
                </c:pt>
                <c:pt idx="767">
                  <c:v>6.56</c:v>
                </c:pt>
                <c:pt idx="768">
                  <c:v>6.42</c:v>
                </c:pt>
                <c:pt idx="769">
                  <c:v>6.26</c:v>
                </c:pt>
                <c:pt idx="770">
                  <c:v>6.1</c:v>
                </c:pt>
                <c:pt idx="771">
                  <c:v>6.05</c:v>
                </c:pt>
                <c:pt idx="772">
                  <c:v>5.88</c:v>
                </c:pt>
                <c:pt idx="773">
                  <c:v>5.76</c:v>
                </c:pt>
                <c:pt idx="774">
                  <c:v>5.81</c:v>
                </c:pt>
                <c:pt idx="775">
                  <c:v>5.7</c:v>
                </c:pt>
                <c:pt idx="776">
                  <c:v>5.56</c:v>
                </c:pt>
                <c:pt idx="777">
                  <c:v>5.44</c:v>
                </c:pt>
                <c:pt idx="778">
                  <c:v>5.04</c:v>
                </c:pt>
                <c:pt idx="779">
                  <c:v>5.15</c:v>
                </c:pt>
                <c:pt idx="780">
                  <c:v>4.95</c:v>
                </c:pt>
                <c:pt idx="781">
                  <c:v>4.97</c:v>
                </c:pt>
                <c:pt idx="782">
                  <c:v>4.8899999999999997</c:v>
                </c:pt>
                <c:pt idx="783">
                  <c:v>5.18</c:v>
                </c:pt>
                <c:pt idx="784">
                  <c:v>5.2</c:v>
                </c:pt>
                <c:pt idx="785">
                  <c:v>5.55</c:v>
                </c:pt>
                <c:pt idx="786">
                  <c:v>5.44</c:v>
                </c:pt>
                <c:pt idx="787">
                  <c:v>5.87</c:v>
                </c:pt>
                <c:pt idx="788">
                  <c:v>5.91</c:v>
                </c:pt>
                <c:pt idx="789">
                  <c:v>5.95</c:v>
                </c:pt>
                <c:pt idx="790">
                  <c:v>5.81</c:v>
                </c:pt>
                <c:pt idx="791">
                  <c:v>6.66</c:v>
                </c:pt>
                <c:pt idx="792">
                  <c:v>7.34</c:v>
                </c:pt>
                <c:pt idx="793">
                  <c:v>7.39</c:v>
                </c:pt>
                <c:pt idx="794">
                  <c:v>7.52</c:v>
                </c:pt>
                <c:pt idx="795">
                  <c:v>7.84</c:v>
                </c:pt>
                <c:pt idx="796">
                  <c:v>8.26</c:v>
                </c:pt>
                <c:pt idx="797">
                  <c:v>8.68</c:v>
                </c:pt>
                <c:pt idx="798">
                  <c:v>8.36</c:v>
                </c:pt>
                <c:pt idx="799">
                  <c:v>8.48</c:v>
                </c:pt>
                <c:pt idx="800">
                  <c:v>9.2100000000000009</c:v>
                </c:pt>
                <c:pt idx="801">
                  <c:v>9.64</c:v>
                </c:pt>
                <c:pt idx="802">
                  <c:v>9.9499999999999993</c:v>
                </c:pt>
                <c:pt idx="803">
                  <c:v>10.130000000000001</c:v>
                </c:pt>
                <c:pt idx="804">
                  <c:v>10.23</c:v>
                </c:pt>
                <c:pt idx="805">
                  <c:v>10.78</c:v>
                </c:pt>
                <c:pt idx="806">
                  <c:v>11.4</c:v>
                </c:pt>
                <c:pt idx="807">
                  <c:v>12.14</c:v>
                </c:pt>
                <c:pt idx="808">
                  <c:v>12.77</c:v>
                </c:pt>
                <c:pt idx="809">
                  <c:v>13.77</c:v>
                </c:pt>
                <c:pt idx="810">
                  <c:v>14.52</c:v>
                </c:pt>
                <c:pt idx="811">
                  <c:v>15.03</c:v>
                </c:pt>
                <c:pt idx="812">
                  <c:v>15.95</c:v>
                </c:pt>
                <c:pt idx="813">
                  <c:v>16.7</c:v>
                </c:pt>
                <c:pt idx="814">
                  <c:v>17.260000000000002</c:v>
                </c:pt>
                <c:pt idx="815">
                  <c:v>17.98</c:v>
                </c:pt>
                <c:pt idx="816">
                  <c:v>17.95</c:v>
                </c:pt>
                <c:pt idx="817">
                  <c:v>18.190000000000001</c:v>
                </c:pt>
                <c:pt idx="818">
                  <c:v>18.57</c:v>
                </c:pt>
                <c:pt idx="819">
                  <c:v>18.829999999999998</c:v>
                </c:pt>
                <c:pt idx="820">
                  <c:v>18.98</c:v>
                </c:pt>
                <c:pt idx="821">
                  <c:v>19.71</c:v>
                </c:pt>
                <c:pt idx="822">
                  <c:v>19.579999999999998</c:v>
                </c:pt>
                <c:pt idx="823">
                  <c:v>20.18</c:v>
                </c:pt>
                <c:pt idx="824">
                  <c:v>20.5</c:v>
                </c:pt>
                <c:pt idx="825">
                  <c:v>20.73</c:v>
                </c:pt>
                <c:pt idx="826">
                  <c:v>21.51</c:v>
                </c:pt>
                <c:pt idx="827">
                  <c:v>22.76</c:v>
                </c:pt>
                <c:pt idx="828">
                  <c:v>23.07</c:v>
                </c:pt>
                <c:pt idx="829">
                  <c:v>23.95</c:v>
                </c:pt>
                <c:pt idx="830">
                  <c:v>24.17</c:v>
                </c:pt>
                <c:pt idx="831">
                  <c:v>24.1</c:v>
                </c:pt>
                <c:pt idx="832">
                  <c:v>24.47</c:v>
                </c:pt>
                <c:pt idx="833">
                  <c:v>24.84</c:v>
                </c:pt>
                <c:pt idx="834">
                  <c:v>25.09</c:v>
                </c:pt>
                <c:pt idx="835">
                  <c:v>25.77</c:v>
                </c:pt>
                <c:pt idx="836">
                  <c:v>26.58</c:v>
                </c:pt>
                <c:pt idx="837">
                  <c:v>27.45</c:v>
                </c:pt>
                <c:pt idx="838">
                  <c:v>27.99</c:v>
                </c:pt>
                <c:pt idx="839">
                  <c:v>28.5</c:v>
                </c:pt>
                <c:pt idx="840">
                  <c:v>28.7</c:v>
                </c:pt>
                <c:pt idx="841">
                  <c:v>29.23</c:v>
                </c:pt>
                <c:pt idx="842">
                  <c:v>24.48</c:v>
                </c:pt>
                <c:pt idx="843">
                  <c:v>19.87</c:v>
                </c:pt>
                <c:pt idx="844">
                  <c:v>25.4</c:v>
                </c:pt>
                <c:pt idx="845">
                  <c:v>29.52</c:v>
                </c:pt>
                <c:pt idx="846">
                  <c:v>29.48</c:v>
                </c:pt>
                <c:pt idx="847">
                  <c:v>29.1</c:v>
                </c:pt>
                <c:pt idx="848">
                  <c:v>28.37</c:v>
                </c:pt>
                <c:pt idx="849">
                  <c:v>32.81</c:v>
                </c:pt>
                <c:pt idx="850">
                  <c:v>36.6</c:v>
                </c:pt>
                <c:pt idx="851">
                  <c:v>29.84</c:v>
                </c:pt>
                <c:pt idx="852">
                  <c:v>25.33</c:v>
                </c:pt>
                <c:pt idx="853">
                  <c:v>24.55</c:v>
                </c:pt>
                <c:pt idx="854">
                  <c:v>23.88</c:v>
                </c:pt>
                <c:pt idx="855">
                  <c:v>22.78</c:v>
                </c:pt>
                <c:pt idx="856">
                  <c:v>21.4</c:v>
                </c:pt>
                <c:pt idx="857">
                  <c:v>17.61</c:v>
                </c:pt>
                <c:pt idx="858">
                  <c:v>14.73</c:v>
                </c:pt>
                <c:pt idx="859">
                  <c:v>12.34</c:v>
                </c:pt>
                <c:pt idx="860">
                  <c:v>17.690000000000001</c:v>
                </c:pt>
                <c:pt idx="861">
                  <c:v>16.309999999999999</c:v>
                </c:pt>
                <c:pt idx="862">
                  <c:v>15.15</c:v>
                </c:pt>
                <c:pt idx="863">
                  <c:v>14.84</c:v>
                </c:pt>
                <c:pt idx="864">
                  <c:v>17.28</c:v>
                </c:pt>
                <c:pt idx="865">
                  <c:v>19.170000000000002</c:v>
                </c:pt>
                <c:pt idx="866">
                  <c:v>20.39</c:v>
                </c:pt>
                <c:pt idx="867">
                  <c:v>14.2</c:v>
                </c:pt>
                <c:pt idx="868">
                  <c:v>14.14</c:v>
                </c:pt>
                <c:pt idx="869">
                  <c:v>13.77</c:v>
                </c:pt>
                <c:pt idx="870">
                  <c:v>12.88</c:v>
                </c:pt>
                <c:pt idx="871">
                  <c:v>12.16</c:v>
                </c:pt>
                <c:pt idx="872">
                  <c:v>11.68</c:v>
                </c:pt>
                <c:pt idx="873">
                  <c:v>11.51</c:v>
                </c:pt>
                <c:pt idx="874">
                  <c:v>11.28</c:v>
                </c:pt>
                <c:pt idx="875">
                  <c:v>11.02</c:v>
                </c:pt>
                <c:pt idx="876">
                  <c:v>10.85</c:v>
                </c:pt>
                <c:pt idx="877">
                  <c:v>10.59</c:v>
                </c:pt>
                <c:pt idx="878">
                  <c:v>10.58</c:v>
                </c:pt>
                <c:pt idx="879">
                  <c:v>10.49</c:v>
                </c:pt>
                <c:pt idx="880">
                  <c:v>10.46</c:v>
                </c:pt>
                <c:pt idx="881">
                  <c:v>10.3</c:v>
                </c:pt>
                <c:pt idx="882">
                  <c:v>10</c:v>
                </c:pt>
                <c:pt idx="883">
                  <c:v>10.17</c:v>
                </c:pt>
                <c:pt idx="884">
                  <c:v>10.71</c:v>
                </c:pt>
                <c:pt idx="885">
                  <c:v>10.71</c:v>
                </c:pt>
                <c:pt idx="886">
                  <c:v>9.4</c:v>
                </c:pt>
                <c:pt idx="887">
                  <c:v>10.98</c:v>
                </c:pt>
                <c:pt idx="888">
                  <c:v>9.91</c:v>
                </c:pt>
                <c:pt idx="889">
                  <c:v>11.56</c:v>
                </c:pt>
                <c:pt idx="890">
                  <c:v>11.62</c:v>
                </c:pt>
                <c:pt idx="891">
                  <c:v>11.44</c:v>
                </c:pt>
                <c:pt idx="892">
                  <c:v>11.82</c:v>
                </c:pt>
                <c:pt idx="893">
                  <c:v>13.4</c:v>
                </c:pt>
                <c:pt idx="894">
                  <c:v>12.09</c:v>
                </c:pt>
                <c:pt idx="895">
                  <c:v>13.29</c:v>
                </c:pt>
                <c:pt idx="896">
                  <c:v>11.56</c:v>
                </c:pt>
                <c:pt idx="897">
                  <c:v>9.49</c:v>
                </c:pt>
                <c:pt idx="898">
                  <c:v>12.25</c:v>
                </c:pt>
                <c:pt idx="899">
                  <c:v>12.39</c:v>
                </c:pt>
                <c:pt idx="900">
                  <c:v>12.62</c:v>
                </c:pt>
                <c:pt idx="901">
                  <c:v>12.65</c:v>
                </c:pt>
                <c:pt idx="902">
                  <c:v>13.76</c:v>
                </c:pt>
                <c:pt idx="903">
                  <c:v>14.3</c:v>
                </c:pt>
                <c:pt idx="904">
                  <c:v>16.91</c:v>
                </c:pt>
                <c:pt idx="905">
                  <c:v>12.17</c:v>
                </c:pt>
                <c:pt idx="906">
                  <c:v>14.47</c:v>
                </c:pt>
                <c:pt idx="907">
                  <c:v>14.57</c:v>
                </c:pt>
                <c:pt idx="908">
                  <c:v>14.72</c:v>
                </c:pt>
                <c:pt idx="909">
                  <c:v>14.04</c:v>
                </c:pt>
                <c:pt idx="910">
                  <c:v>14.76</c:v>
                </c:pt>
                <c:pt idx="911">
                  <c:v>14.77</c:v>
                </c:pt>
                <c:pt idx="912">
                  <c:v>17.149999999999999</c:v>
                </c:pt>
                <c:pt idx="913">
                  <c:v>14.88</c:v>
                </c:pt>
                <c:pt idx="914">
                  <c:v>14.91</c:v>
                </c:pt>
                <c:pt idx="915">
                  <c:v>15.03</c:v>
                </c:pt>
                <c:pt idx="916">
                  <c:v>15.11</c:v>
                </c:pt>
                <c:pt idx="917">
                  <c:v>14.86</c:v>
                </c:pt>
                <c:pt idx="918">
                  <c:v>14.69</c:v>
                </c:pt>
                <c:pt idx="919">
                  <c:v>14.6</c:v>
                </c:pt>
                <c:pt idx="920">
                  <c:v>14.5</c:v>
                </c:pt>
                <c:pt idx="921">
                  <c:v>14.49</c:v>
                </c:pt>
                <c:pt idx="922">
                  <c:v>14.3</c:v>
                </c:pt>
                <c:pt idx="923">
                  <c:v>14.05</c:v>
                </c:pt>
                <c:pt idx="924">
                  <c:v>13.97</c:v>
                </c:pt>
                <c:pt idx="925">
                  <c:v>14</c:v>
                </c:pt>
                <c:pt idx="926">
                  <c:v>13.92</c:v>
                </c:pt>
                <c:pt idx="927">
                  <c:v>13.57</c:v>
                </c:pt>
                <c:pt idx="928">
                  <c:v>13.21</c:v>
                </c:pt>
                <c:pt idx="929">
                  <c:v>12.95</c:v>
                </c:pt>
                <c:pt idx="930">
                  <c:v>13.31</c:v>
                </c:pt>
                <c:pt idx="931">
                  <c:v>13.11</c:v>
                </c:pt>
                <c:pt idx="932">
                  <c:v>12.91</c:v>
                </c:pt>
                <c:pt idx="933">
                  <c:v>12.84</c:v>
                </c:pt>
                <c:pt idx="934">
                  <c:v>12.87</c:v>
                </c:pt>
                <c:pt idx="935">
                  <c:v>12.85</c:v>
                </c:pt>
                <c:pt idx="936">
                  <c:v>12.89</c:v>
                </c:pt>
                <c:pt idx="937">
                  <c:v>12.41</c:v>
                </c:pt>
                <c:pt idx="938">
                  <c:v>12.13</c:v>
                </c:pt>
                <c:pt idx="939">
                  <c:v>11.82</c:v>
                </c:pt>
                <c:pt idx="940">
                  <c:v>11.51</c:v>
                </c:pt>
                <c:pt idx="941">
                  <c:v>11.45</c:v>
                </c:pt>
                <c:pt idx="942">
                  <c:v>11.42</c:v>
                </c:pt>
                <c:pt idx="943">
                  <c:v>11.4</c:v>
                </c:pt>
                <c:pt idx="944">
                  <c:v>11.44</c:v>
                </c:pt>
                <c:pt idx="945">
                  <c:v>11.39</c:v>
                </c:pt>
                <c:pt idx="946">
                  <c:v>11.54</c:v>
                </c:pt>
                <c:pt idx="947">
                  <c:v>11.48</c:v>
                </c:pt>
                <c:pt idx="948">
                  <c:v>11.28</c:v>
                </c:pt>
                <c:pt idx="949">
                  <c:v>11.24</c:v>
                </c:pt>
                <c:pt idx="950">
                  <c:v>11.13</c:v>
                </c:pt>
                <c:pt idx="951">
                  <c:v>11.02</c:v>
                </c:pt>
                <c:pt idx="952">
                  <c:v>11.02</c:v>
                </c:pt>
                <c:pt idx="953">
                  <c:v>10.89</c:v>
                </c:pt>
                <c:pt idx="954">
                  <c:v>10.63</c:v>
                </c:pt>
                <c:pt idx="955">
                  <c:v>10.65</c:v>
                </c:pt>
                <c:pt idx="956">
                  <c:v>10.54</c:v>
                </c:pt>
                <c:pt idx="957">
                  <c:v>10.42</c:v>
                </c:pt>
                <c:pt idx="958">
                  <c:v>9.98</c:v>
                </c:pt>
                <c:pt idx="959">
                  <c:v>9.6</c:v>
                </c:pt>
                <c:pt idx="960">
                  <c:v>9.2799999999999994</c:v>
                </c:pt>
                <c:pt idx="961">
                  <c:v>9.51</c:v>
                </c:pt>
                <c:pt idx="962">
                  <c:v>9.48</c:v>
                </c:pt>
                <c:pt idx="963">
                  <c:v>9.86</c:v>
                </c:pt>
                <c:pt idx="964">
                  <c:v>9.94</c:v>
                </c:pt>
                <c:pt idx="965">
                  <c:v>10.33</c:v>
                </c:pt>
                <c:pt idx="966">
                  <c:v>11.12</c:v>
                </c:pt>
                <c:pt idx="967">
                  <c:v>9.4600000000000009</c:v>
                </c:pt>
                <c:pt idx="968">
                  <c:v>11.7</c:v>
                </c:pt>
                <c:pt idx="969">
                  <c:v>12.46</c:v>
                </c:pt>
                <c:pt idx="970">
                  <c:v>12.36</c:v>
                </c:pt>
                <c:pt idx="971">
                  <c:v>12.56</c:v>
                </c:pt>
                <c:pt idx="972">
                  <c:v>12.81</c:v>
                </c:pt>
                <c:pt idx="973">
                  <c:v>13.02</c:v>
                </c:pt>
                <c:pt idx="974">
                  <c:v>15.63</c:v>
                </c:pt>
                <c:pt idx="975">
                  <c:v>13.9</c:v>
                </c:pt>
                <c:pt idx="976">
                  <c:v>13.6</c:v>
                </c:pt>
                <c:pt idx="977">
                  <c:v>13.69</c:v>
                </c:pt>
                <c:pt idx="978">
                  <c:v>13.62</c:v>
                </c:pt>
                <c:pt idx="979">
                  <c:v>13.57</c:v>
                </c:pt>
                <c:pt idx="980">
                  <c:v>13.27</c:v>
                </c:pt>
                <c:pt idx="981">
                  <c:v>12.91</c:v>
                </c:pt>
                <c:pt idx="982">
                  <c:v>12.82</c:v>
                </c:pt>
                <c:pt idx="983">
                  <c:v>12.67</c:v>
                </c:pt>
                <c:pt idx="984">
                  <c:v>12.49</c:v>
                </c:pt>
                <c:pt idx="985">
                  <c:v>12.54</c:v>
                </c:pt>
                <c:pt idx="986">
                  <c:v>12.4</c:v>
                </c:pt>
                <c:pt idx="987">
                  <c:v>12.32</c:v>
                </c:pt>
                <c:pt idx="988">
                  <c:v>12.18</c:v>
                </c:pt>
                <c:pt idx="989">
                  <c:v>11.87</c:v>
                </c:pt>
                <c:pt idx="990">
                  <c:v>11.86</c:v>
                </c:pt>
                <c:pt idx="991">
                  <c:v>11.88</c:v>
                </c:pt>
                <c:pt idx="992">
                  <c:v>11.9</c:v>
                </c:pt>
                <c:pt idx="993">
                  <c:v>11.83</c:v>
                </c:pt>
                <c:pt idx="994">
                  <c:v>11.59</c:v>
                </c:pt>
                <c:pt idx="995">
                  <c:v>11.45</c:v>
                </c:pt>
                <c:pt idx="996">
                  <c:v>11.57</c:v>
                </c:pt>
                <c:pt idx="997">
                  <c:v>11.24</c:v>
                </c:pt>
                <c:pt idx="998">
                  <c:v>11.25</c:v>
                </c:pt>
                <c:pt idx="999">
                  <c:v>11.12</c:v>
                </c:pt>
                <c:pt idx="1000">
                  <c:v>11.11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63D7-423E-8E18-9CB8EB2D8AA0}"/>
            </c:ext>
          </c:extLst>
        </c:ser>
        <c:ser>
          <c:idx val="33"/>
          <c:order val="33"/>
          <c:tx>
            <c:strRef>
              <c:f>COVID_practice_2a!$AI$1</c:f>
              <c:strCache>
                <c:ptCount val="1"/>
                <c:pt idx="0">
                  <c:v>NC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COVID_practice_2a!$AI$2:$AI$1002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0.01</c:v>
                </c:pt>
                <c:pt idx="51">
                  <c:v>0.02</c:v>
                </c:pt>
                <c:pt idx="52">
                  <c:v>0.02</c:v>
                </c:pt>
                <c:pt idx="53">
                  <c:v>0.04</c:v>
                </c:pt>
                <c:pt idx="54">
                  <c:v>0.04</c:v>
                </c:pt>
                <c:pt idx="55">
                  <c:v>0.04</c:v>
                </c:pt>
                <c:pt idx="56">
                  <c:v>7.0000000000000007E-2</c:v>
                </c:pt>
                <c:pt idx="57">
                  <c:v>0.12</c:v>
                </c:pt>
                <c:pt idx="58">
                  <c:v>0.18</c:v>
                </c:pt>
                <c:pt idx="59">
                  <c:v>0.25</c:v>
                </c:pt>
                <c:pt idx="60">
                  <c:v>0.34</c:v>
                </c:pt>
                <c:pt idx="61">
                  <c:v>0.39</c:v>
                </c:pt>
                <c:pt idx="62">
                  <c:v>0.51</c:v>
                </c:pt>
                <c:pt idx="63">
                  <c:v>0.65</c:v>
                </c:pt>
                <c:pt idx="64">
                  <c:v>0.75</c:v>
                </c:pt>
                <c:pt idx="65">
                  <c:v>0.86</c:v>
                </c:pt>
                <c:pt idx="66">
                  <c:v>1.02</c:v>
                </c:pt>
                <c:pt idx="67">
                  <c:v>1.1000000000000001</c:v>
                </c:pt>
                <c:pt idx="68">
                  <c:v>1.22</c:v>
                </c:pt>
                <c:pt idx="69">
                  <c:v>1.36</c:v>
                </c:pt>
                <c:pt idx="70">
                  <c:v>1.39</c:v>
                </c:pt>
                <c:pt idx="71">
                  <c:v>1.61</c:v>
                </c:pt>
                <c:pt idx="72">
                  <c:v>1.76</c:v>
                </c:pt>
                <c:pt idx="73">
                  <c:v>1.92</c:v>
                </c:pt>
                <c:pt idx="74">
                  <c:v>2.0699999999999998</c:v>
                </c:pt>
                <c:pt idx="75">
                  <c:v>2.2400000000000002</c:v>
                </c:pt>
                <c:pt idx="76">
                  <c:v>2.33</c:v>
                </c:pt>
                <c:pt idx="77">
                  <c:v>2.5299999999999998</c:v>
                </c:pt>
                <c:pt idx="78">
                  <c:v>2.5</c:v>
                </c:pt>
                <c:pt idx="79">
                  <c:v>2.57</c:v>
                </c:pt>
                <c:pt idx="80">
                  <c:v>2.5099999999999998</c:v>
                </c:pt>
                <c:pt idx="81">
                  <c:v>2.57</c:v>
                </c:pt>
                <c:pt idx="82">
                  <c:v>2.63</c:v>
                </c:pt>
                <c:pt idx="83">
                  <c:v>2.52</c:v>
                </c:pt>
                <c:pt idx="84">
                  <c:v>2.35</c:v>
                </c:pt>
                <c:pt idx="85">
                  <c:v>2.42</c:v>
                </c:pt>
                <c:pt idx="86">
                  <c:v>2.5499999999999998</c:v>
                </c:pt>
                <c:pt idx="87">
                  <c:v>2.63</c:v>
                </c:pt>
                <c:pt idx="88">
                  <c:v>2.69</c:v>
                </c:pt>
                <c:pt idx="89">
                  <c:v>2.69</c:v>
                </c:pt>
                <c:pt idx="90">
                  <c:v>2.72</c:v>
                </c:pt>
                <c:pt idx="91">
                  <c:v>2.89</c:v>
                </c:pt>
                <c:pt idx="92">
                  <c:v>3.04</c:v>
                </c:pt>
                <c:pt idx="93">
                  <c:v>3.14</c:v>
                </c:pt>
                <c:pt idx="94">
                  <c:v>3.33</c:v>
                </c:pt>
                <c:pt idx="95">
                  <c:v>3.25</c:v>
                </c:pt>
                <c:pt idx="96">
                  <c:v>3.42</c:v>
                </c:pt>
                <c:pt idx="97">
                  <c:v>3.72</c:v>
                </c:pt>
                <c:pt idx="98">
                  <c:v>3.81</c:v>
                </c:pt>
                <c:pt idx="99">
                  <c:v>4.03</c:v>
                </c:pt>
                <c:pt idx="100">
                  <c:v>3.95</c:v>
                </c:pt>
                <c:pt idx="101">
                  <c:v>3.99</c:v>
                </c:pt>
                <c:pt idx="102">
                  <c:v>4.05</c:v>
                </c:pt>
                <c:pt idx="103">
                  <c:v>3.82</c:v>
                </c:pt>
                <c:pt idx="104">
                  <c:v>3.64</c:v>
                </c:pt>
                <c:pt idx="105">
                  <c:v>3.76</c:v>
                </c:pt>
                <c:pt idx="106">
                  <c:v>3.84</c:v>
                </c:pt>
                <c:pt idx="107">
                  <c:v>3.98</c:v>
                </c:pt>
                <c:pt idx="108">
                  <c:v>3.98</c:v>
                </c:pt>
                <c:pt idx="109">
                  <c:v>4.17</c:v>
                </c:pt>
                <c:pt idx="110">
                  <c:v>4.2</c:v>
                </c:pt>
                <c:pt idx="111">
                  <c:v>4.22</c:v>
                </c:pt>
                <c:pt idx="112">
                  <c:v>4.21</c:v>
                </c:pt>
                <c:pt idx="113">
                  <c:v>4.29</c:v>
                </c:pt>
                <c:pt idx="114">
                  <c:v>4.71</c:v>
                </c:pt>
                <c:pt idx="115">
                  <c:v>5.08</c:v>
                </c:pt>
                <c:pt idx="116">
                  <c:v>5.07</c:v>
                </c:pt>
                <c:pt idx="117">
                  <c:v>5.26</c:v>
                </c:pt>
                <c:pt idx="118">
                  <c:v>5.52</c:v>
                </c:pt>
                <c:pt idx="119">
                  <c:v>5.63</c:v>
                </c:pt>
                <c:pt idx="120">
                  <c:v>5.79</c:v>
                </c:pt>
                <c:pt idx="121">
                  <c:v>5.76</c:v>
                </c:pt>
                <c:pt idx="122">
                  <c:v>6.04</c:v>
                </c:pt>
                <c:pt idx="123">
                  <c:v>6.16</c:v>
                </c:pt>
                <c:pt idx="124">
                  <c:v>6.36</c:v>
                </c:pt>
                <c:pt idx="125">
                  <c:v>6.29</c:v>
                </c:pt>
                <c:pt idx="126">
                  <c:v>6.43</c:v>
                </c:pt>
                <c:pt idx="127">
                  <c:v>6.22</c:v>
                </c:pt>
                <c:pt idx="128">
                  <c:v>6.7</c:v>
                </c:pt>
                <c:pt idx="129">
                  <c:v>6.86</c:v>
                </c:pt>
                <c:pt idx="130">
                  <c:v>7.32</c:v>
                </c:pt>
                <c:pt idx="131">
                  <c:v>7.62</c:v>
                </c:pt>
                <c:pt idx="132">
                  <c:v>7.84</c:v>
                </c:pt>
                <c:pt idx="133">
                  <c:v>8.11</c:v>
                </c:pt>
                <c:pt idx="134">
                  <c:v>8.86</c:v>
                </c:pt>
                <c:pt idx="135">
                  <c:v>9.01</c:v>
                </c:pt>
                <c:pt idx="136">
                  <c:v>9.3699999999999992</c:v>
                </c:pt>
                <c:pt idx="137">
                  <c:v>9.41</c:v>
                </c:pt>
                <c:pt idx="138">
                  <c:v>9.86</c:v>
                </c:pt>
                <c:pt idx="139">
                  <c:v>10.119999999999999</c:v>
                </c:pt>
                <c:pt idx="140">
                  <c:v>10.18</c:v>
                </c:pt>
                <c:pt idx="141">
                  <c:v>10.27</c:v>
                </c:pt>
                <c:pt idx="142">
                  <c:v>10.77</c:v>
                </c:pt>
                <c:pt idx="143">
                  <c:v>11</c:v>
                </c:pt>
                <c:pt idx="144">
                  <c:v>11.56</c:v>
                </c:pt>
                <c:pt idx="145">
                  <c:v>11.52</c:v>
                </c:pt>
                <c:pt idx="146">
                  <c:v>11.68</c:v>
                </c:pt>
                <c:pt idx="147">
                  <c:v>11.68</c:v>
                </c:pt>
                <c:pt idx="148">
                  <c:v>11.81</c:v>
                </c:pt>
                <c:pt idx="149">
                  <c:v>11.79</c:v>
                </c:pt>
                <c:pt idx="150">
                  <c:v>11.77</c:v>
                </c:pt>
                <c:pt idx="151">
                  <c:v>11.67</c:v>
                </c:pt>
                <c:pt idx="152">
                  <c:v>11.7</c:v>
                </c:pt>
                <c:pt idx="153">
                  <c:v>11.79</c:v>
                </c:pt>
                <c:pt idx="154">
                  <c:v>12.37</c:v>
                </c:pt>
                <c:pt idx="155">
                  <c:v>12.36</c:v>
                </c:pt>
                <c:pt idx="156">
                  <c:v>12.36</c:v>
                </c:pt>
                <c:pt idx="157">
                  <c:v>12.72</c:v>
                </c:pt>
                <c:pt idx="158">
                  <c:v>13.07</c:v>
                </c:pt>
                <c:pt idx="159">
                  <c:v>13.35</c:v>
                </c:pt>
                <c:pt idx="160">
                  <c:v>13.65</c:v>
                </c:pt>
                <c:pt idx="161">
                  <c:v>14.45</c:v>
                </c:pt>
                <c:pt idx="162">
                  <c:v>14.75</c:v>
                </c:pt>
                <c:pt idx="163">
                  <c:v>15.35</c:v>
                </c:pt>
                <c:pt idx="164">
                  <c:v>14.94</c:v>
                </c:pt>
                <c:pt idx="165">
                  <c:v>14.77</c:v>
                </c:pt>
                <c:pt idx="166">
                  <c:v>14.92</c:v>
                </c:pt>
                <c:pt idx="167">
                  <c:v>15.1</c:v>
                </c:pt>
                <c:pt idx="168">
                  <c:v>14.7</c:v>
                </c:pt>
                <c:pt idx="169">
                  <c:v>15.26</c:v>
                </c:pt>
                <c:pt idx="170">
                  <c:v>15.18</c:v>
                </c:pt>
                <c:pt idx="171">
                  <c:v>16.25</c:v>
                </c:pt>
                <c:pt idx="172">
                  <c:v>17.04</c:v>
                </c:pt>
                <c:pt idx="173">
                  <c:v>17.559999999999999</c:v>
                </c:pt>
                <c:pt idx="174">
                  <c:v>18.52</c:v>
                </c:pt>
                <c:pt idx="175">
                  <c:v>18.98</c:v>
                </c:pt>
                <c:pt idx="176">
                  <c:v>19</c:v>
                </c:pt>
                <c:pt idx="177">
                  <c:v>18.96</c:v>
                </c:pt>
                <c:pt idx="178">
                  <c:v>19.100000000000001</c:v>
                </c:pt>
                <c:pt idx="179">
                  <c:v>18.82</c:v>
                </c:pt>
                <c:pt idx="180">
                  <c:v>18.149999999999999</c:v>
                </c:pt>
                <c:pt idx="181">
                  <c:v>17.91</c:v>
                </c:pt>
                <c:pt idx="182">
                  <c:v>17.77</c:v>
                </c:pt>
                <c:pt idx="183">
                  <c:v>18.32</c:v>
                </c:pt>
                <c:pt idx="184">
                  <c:v>18.690000000000001</c:v>
                </c:pt>
                <c:pt idx="185">
                  <c:v>18.27</c:v>
                </c:pt>
                <c:pt idx="186">
                  <c:v>18.29</c:v>
                </c:pt>
                <c:pt idx="187">
                  <c:v>18.63</c:v>
                </c:pt>
                <c:pt idx="188">
                  <c:v>18.809999999999999</c:v>
                </c:pt>
                <c:pt idx="189">
                  <c:v>18.52</c:v>
                </c:pt>
                <c:pt idx="190">
                  <c:v>18.46</c:v>
                </c:pt>
                <c:pt idx="191">
                  <c:v>18.03</c:v>
                </c:pt>
                <c:pt idx="192">
                  <c:v>17.940000000000001</c:v>
                </c:pt>
                <c:pt idx="193">
                  <c:v>17.399999999999999</c:v>
                </c:pt>
                <c:pt idx="194">
                  <c:v>17.11</c:v>
                </c:pt>
                <c:pt idx="195">
                  <c:v>16.47</c:v>
                </c:pt>
                <c:pt idx="196">
                  <c:v>15.96</c:v>
                </c:pt>
                <c:pt idx="197">
                  <c:v>15.4</c:v>
                </c:pt>
                <c:pt idx="198">
                  <c:v>15.29</c:v>
                </c:pt>
                <c:pt idx="199">
                  <c:v>15.01</c:v>
                </c:pt>
                <c:pt idx="200">
                  <c:v>14.97</c:v>
                </c:pt>
                <c:pt idx="201">
                  <c:v>14.21</c:v>
                </c:pt>
                <c:pt idx="202">
                  <c:v>13.88</c:v>
                </c:pt>
                <c:pt idx="203">
                  <c:v>14.05</c:v>
                </c:pt>
                <c:pt idx="204">
                  <c:v>13.82</c:v>
                </c:pt>
                <c:pt idx="205">
                  <c:v>13.48</c:v>
                </c:pt>
                <c:pt idx="206">
                  <c:v>13.25</c:v>
                </c:pt>
                <c:pt idx="207">
                  <c:v>13.2</c:v>
                </c:pt>
                <c:pt idx="208">
                  <c:v>13.33</c:v>
                </c:pt>
                <c:pt idx="209">
                  <c:v>13.27</c:v>
                </c:pt>
                <c:pt idx="210">
                  <c:v>13.26</c:v>
                </c:pt>
                <c:pt idx="211">
                  <c:v>13.66</c:v>
                </c:pt>
                <c:pt idx="212">
                  <c:v>14.2</c:v>
                </c:pt>
                <c:pt idx="213">
                  <c:v>14.44</c:v>
                </c:pt>
                <c:pt idx="214">
                  <c:v>14.7</c:v>
                </c:pt>
                <c:pt idx="215">
                  <c:v>15.14</c:v>
                </c:pt>
                <c:pt idx="216">
                  <c:v>15.43</c:v>
                </c:pt>
                <c:pt idx="217">
                  <c:v>15.5</c:v>
                </c:pt>
                <c:pt idx="218">
                  <c:v>15.63</c:v>
                </c:pt>
                <c:pt idx="219">
                  <c:v>15.61</c:v>
                </c:pt>
                <c:pt idx="220">
                  <c:v>15.32</c:v>
                </c:pt>
                <c:pt idx="221">
                  <c:v>15.51</c:v>
                </c:pt>
                <c:pt idx="222">
                  <c:v>15.36</c:v>
                </c:pt>
                <c:pt idx="223">
                  <c:v>15.23</c:v>
                </c:pt>
                <c:pt idx="224">
                  <c:v>15.12</c:v>
                </c:pt>
                <c:pt idx="225">
                  <c:v>14.86</c:v>
                </c:pt>
                <c:pt idx="226">
                  <c:v>14.47</c:v>
                </c:pt>
                <c:pt idx="227">
                  <c:v>14.63</c:v>
                </c:pt>
                <c:pt idx="228">
                  <c:v>13.95</c:v>
                </c:pt>
                <c:pt idx="229">
                  <c:v>13.57</c:v>
                </c:pt>
                <c:pt idx="230">
                  <c:v>12.81</c:v>
                </c:pt>
                <c:pt idx="231">
                  <c:v>12.46</c:v>
                </c:pt>
                <c:pt idx="232">
                  <c:v>11.49</c:v>
                </c:pt>
                <c:pt idx="233">
                  <c:v>11.5</c:v>
                </c:pt>
                <c:pt idx="234">
                  <c:v>11.26</c:v>
                </c:pt>
                <c:pt idx="235">
                  <c:v>11.2</c:v>
                </c:pt>
                <c:pt idx="236">
                  <c:v>11.19</c:v>
                </c:pt>
                <c:pt idx="237">
                  <c:v>11.79</c:v>
                </c:pt>
                <c:pt idx="238">
                  <c:v>12.23</c:v>
                </c:pt>
                <c:pt idx="239">
                  <c:v>12.76</c:v>
                </c:pt>
                <c:pt idx="240">
                  <c:v>12.57</c:v>
                </c:pt>
                <c:pt idx="241">
                  <c:v>12.67</c:v>
                </c:pt>
                <c:pt idx="242">
                  <c:v>12.72</c:v>
                </c:pt>
                <c:pt idx="243">
                  <c:v>12.72</c:v>
                </c:pt>
                <c:pt idx="244">
                  <c:v>12.71</c:v>
                </c:pt>
                <c:pt idx="245">
                  <c:v>12.37</c:v>
                </c:pt>
                <c:pt idx="246">
                  <c:v>12.57</c:v>
                </c:pt>
                <c:pt idx="247">
                  <c:v>12.84</c:v>
                </c:pt>
                <c:pt idx="248">
                  <c:v>12.92</c:v>
                </c:pt>
                <c:pt idx="249">
                  <c:v>13.09</c:v>
                </c:pt>
                <c:pt idx="250">
                  <c:v>13.06</c:v>
                </c:pt>
                <c:pt idx="251">
                  <c:v>13.2</c:v>
                </c:pt>
                <c:pt idx="252">
                  <c:v>13.54</c:v>
                </c:pt>
                <c:pt idx="253">
                  <c:v>14.12</c:v>
                </c:pt>
                <c:pt idx="254">
                  <c:v>14.44</c:v>
                </c:pt>
                <c:pt idx="255">
                  <c:v>14.95</c:v>
                </c:pt>
                <c:pt idx="256">
                  <c:v>15.18</c:v>
                </c:pt>
                <c:pt idx="257">
                  <c:v>15.89</c:v>
                </c:pt>
                <c:pt idx="258">
                  <c:v>15.95</c:v>
                </c:pt>
                <c:pt idx="259">
                  <c:v>16.5</c:v>
                </c:pt>
                <c:pt idx="260">
                  <c:v>16.62</c:v>
                </c:pt>
                <c:pt idx="261">
                  <c:v>16.809999999999999</c:v>
                </c:pt>
                <c:pt idx="262">
                  <c:v>17.05</c:v>
                </c:pt>
                <c:pt idx="263">
                  <c:v>17.239999999999998</c:v>
                </c:pt>
                <c:pt idx="264">
                  <c:v>17.260000000000002</c:v>
                </c:pt>
                <c:pt idx="265">
                  <c:v>17.8</c:v>
                </c:pt>
                <c:pt idx="266">
                  <c:v>18.14</c:v>
                </c:pt>
                <c:pt idx="267">
                  <c:v>18.5</c:v>
                </c:pt>
                <c:pt idx="268">
                  <c:v>19.25</c:v>
                </c:pt>
                <c:pt idx="269">
                  <c:v>19.239999999999998</c:v>
                </c:pt>
                <c:pt idx="270">
                  <c:v>19.420000000000002</c:v>
                </c:pt>
                <c:pt idx="271">
                  <c:v>19.7</c:v>
                </c:pt>
                <c:pt idx="272">
                  <c:v>19.600000000000001</c:v>
                </c:pt>
                <c:pt idx="273">
                  <c:v>19.61</c:v>
                </c:pt>
                <c:pt idx="274">
                  <c:v>19.52</c:v>
                </c:pt>
                <c:pt idx="275">
                  <c:v>19.45</c:v>
                </c:pt>
                <c:pt idx="276">
                  <c:v>19.78</c:v>
                </c:pt>
                <c:pt idx="277">
                  <c:v>19.87</c:v>
                </c:pt>
                <c:pt idx="278">
                  <c:v>20.170000000000002</c:v>
                </c:pt>
                <c:pt idx="279">
                  <c:v>20.61</c:v>
                </c:pt>
                <c:pt idx="280">
                  <c:v>20.96</c:v>
                </c:pt>
                <c:pt idx="281">
                  <c:v>21.4</c:v>
                </c:pt>
                <c:pt idx="282">
                  <c:v>21.51</c:v>
                </c:pt>
                <c:pt idx="283">
                  <c:v>21.39</c:v>
                </c:pt>
                <c:pt idx="284">
                  <c:v>21.65</c:v>
                </c:pt>
                <c:pt idx="285">
                  <c:v>21.32</c:v>
                </c:pt>
                <c:pt idx="286">
                  <c:v>21.66</c:v>
                </c:pt>
                <c:pt idx="287">
                  <c:v>21.89</c:v>
                </c:pt>
                <c:pt idx="288">
                  <c:v>21.88</c:v>
                </c:pt>
                <c:pt idx="289">
                  <c:v>22.14</c:v>
                </c:pt>
                <c:pt idx="290">
                  <c:v>22.39</c:v>
                </c:pt>
                <c:pt idx="291">
                  <c:v>22.69</c:v>
                </c:pt>
                <c:pt idx="292">
                  <c:v>22.8</c:v>
                </c:pt>
                <c:pt idx="293">
                  <c:v>23.2</c:v>
                </c:pt>
                <c:pt idx="294">
                  <c:v>24.05</c:v>
                </c:pt>
                <c:pt idx="295">
                  <c:v>24.7</c:v>
                </c:pt>
                <c:pt idx="296">
                  <c:v>25.85</c:v>
                </c:pt>
                <c:pt idx="297">
                  <c:v>27.03</c:v>
                </c:pt>
                <c:pt idx="298">
                  <c:v>27.81</c:v>
                </c:pt>
                <c:pt idx="299">
                  <c:v>28.66</c:v>
                </c:pt>
                <c:pt idx="300">
                  <c:v>30.14</c:v>
                </c:pt>
                <c:pt idx="301">
                  <c:v>30.92</c:v>
                </c:pt>
                <c:pt idx="302">
                  <c:v>32.4</c:v>
                </c:pt>
                <c:pt idx="303">
                  <c:v>32.89</c:v>
                </c:pt>
                <c:pt idx="304">
                  <c:v>33.54</c:v>
                </c:pt>
                <c:pt idx="305">
                  <c:v>33.51</c:v>
                </c:pt>
                <c:pt idx="306">
                  <c:v>33.770000000000003</c:v>
                </c:pt>
                <c:pt idx="307">
                  <c:v>34.18</c:v>
                </c:pt>
                <c:pt idx="308">
                  <c:v>34.64</c:v>
                </c:pt>
                <c:pt idx="309">
                  <c:v>35.01</c:v>
                </c:pt>
                <c:pt idx="310">
                  <c:v>33.97</c:v>
                </c:pt>
                <c:pt idx="311">
                  <c:v>33.49</c:v>
                </c:pt>
                <c:pt idx="312">
                  <c:v>34.26</c:v>
                </c:pt>
                <c:pt idx="313">
                  <c:v>34.26</c:v>
                </c:pt>
                <c:pt idx="314">
                  <c:v>34.68</c:v>
                </c:pt>
                <c:pt idx="315">
                  <c:v>36.28</c:v>
                </c:pt>
                <c:pt idx="316">
                  <c:v>38.22</c:v>
                </c:pt>
                <c:pt idx="317">
                  <c:v>41.87</c:v>
                </c:pt>
                <c:pt idx="318">
                  <c:v>45.45</c:v>
                </c:pt>
                <c:pt idx="319">
                  <c:v>48.45</c:v>
                </c:pt>
                <c:pt idx="320">
                  <c:v>50.96</c:v>
                </c:pt>
                <c:pt idx="321">
                  <c:v>53.1</c:v>
                </c:pt>
                <c:pt idx="322">
                  <c:v>54.11</c:v>
                </c:pt>
                <c:pt idx="323">
                  <c:v>55.5</c:v>
                </c:pt>
                <c:pt idx="324">
                  <c:v>56.26</c:v>
                </c:pt>
                <c:pt idx="325">
                  <c:v>57.51</c:v>
                </c:pt>
                <c:pt idx="326">
                  <c:v>57.36</c:v>
                </c:pt>
                <c:pt idx="327">
                  <c:v>57.24</c:v>
                </c:pt>
                <c:pt idx="328">
                  <c:v>56.6</c:v>
                </c:pt>
                <c:pt idx="329">
                  <c:v>56.8</c:v>
                </c:pt>
                <c:pt idx="330">
                  <c:v>56.98</c:v>
                </c:pt>
                <c:pt idx="331">
                  <c:v>58.47</c:v>
                </c:pt>
                <c:pt idx="332">
                  <c:v>57.56</c:v>
                </c:pt>
                <c:pt idx="333">
                  <c:v>57.86</c:v>
                </c:pt>
                <c:pt idx="334">
                  <c:v>58.64</c:v>
                </c:pt>
                <c:pt idx="335">
                  <c:v>58.62</c:v>
                </c:pt>
                <c:pt idx="336">
                  <c:v>59.65</c:v>
                </c:pt>
                <c:pt idx="337">
                  <c:v>59.28</c:v>
                </c:pt>
                <c:pt idx="338">
                  <c:v>56.19</c:v>
                </c:pt>
                <c:pt idx="339">
                  <c:v>52.98</c:v>
                </c:pt>
                <c:pt idx="340">
                  <c:v>49.1</c:v>
                </c:pt>
                <c:pt idx="341">
                  <c:v>48.34</c:v>
                </c:pt>
                <c:pt idx="342">
                  <c:v>47.64</c:v>
                </c:pt>
                <c:pt idx="343">
                  <c:v>49.19</c:v>
                </c:pt>
                <c:pt idx="344">
                  <c:v>53.7</c:v>
                </c:pt>
                <c:pt idx="345">
                  <c:v>61.22</c:v>
                </c:pt>
                <c:pt idx="346">
                  <c:v>64.48</c:v>
                </c:pt>
                <c:pt idx="347">
                  <c:v>69.59</c:v>
                </c:pt>
                <c:pt idx="348">
                  <c:v>70.37</c:v>
                </c:pt>
                <c:pt idx="349">
                  <c:v>74.349999999999994</c:v>
                </c:pt>
                <c:pt idx="350">
                  <c:v>75.48</c:v>
                </c:pt>
                <c:pt idx="351">
                  <c:v>75.97</c:v>
                </c:pt>
                <c:pt idx="352">
                  <c:v>75.89</c:v>
                </c:pt>
                <c:pt idx="353">
                  <c:v>80.03</c:v>
                </c:pt>
                <c:pt idx="354">
                  <c:v>81.99</c:v>
                </c:pt>
                <c:pt idx="355">
                  <c:v>83.36</c:v>
                </c:pt>
                <c:pt idx="356">
                  <c:v>80.599999999999994</c:v>
                </c:pt>
                <c:pt idx="357">
                  <c:v>78.959999999999994</c:v>
                </c:pt>
                <c:pt idx="358">
                  <c:v>75.290000000000006</c:v>
                </c:pt>
                <c:pt idx="359">
                  <c:v>72.739999999999995</c:v>
                </c:pt>
                <c:pt idx="360">
                  <c:v>69.680000000000007</c:v>
                </c:pt>
                <c:pt idx="361">
                  <c:v>67.430000000000007</c:v>
                </c:pt>
                <c:pt idx="362">
                  <c:v>65.25</c:v>
                </c:pt>
                <c:pt idx="363">
                  <c:v>64.709999999999994</c:v>
                </c:pt>
                <c:pt idx="364">
                  <c:v>63.11</c:v>
                </c:pt>
                <c:pt idx="365">
                  <c:v>61.97</c:v>
                </c:pt>
                <c:pt idx="366">
                  <c:v>58.94</c:v>
                </c:pt>
                <c:pt idx="367">
                  <c:v>58.16</c:v>
                </c:pt>
                <c:pt idx="368">
                  <c:v>56.71</c:v>
                </c:pt>
                <c:pt idx="369">
                  <c:v>56.15</c:v>
                </c:pt>
                <c:pt idx="370">
                  <c:v>55.22</c:v>
                </c:pt>
                <c:pt idx="371">
                  <c:v>53.73</c:v>
                </c:pt>
                <c:pt idx="372">
                  <c:v>52.81</c:v>
                </c:pt>
                <c:pt idx="373">
                  <c:v>50.52</c:v>
                </c:pt>
                <c:pt idx="374">
                  <c:v>49.37</c:v>
                </c:pt>
                <c:pt idx="375">
                  <c:v>48.11</c:v>
                </c:pt>
                <c:pt idx="376">
                  <c:v>46.73</c:v>
                </c:pt>
                <c:pt idx="377">
                  <c:v>54.64</c:v>
                </c:pt>
                <c:pt idx="378">
                  <c:v>53.58</c:v>
                </c:pt>
                <c:pt idx="379">
                  <c:v>52.37</c:v>
                </c:pt>
                <c:pt idx="380">
                  <c:v>51.47</c:v>
                </c:pt>
                <c:pt idx="381">
                  <c:v>49.67</c:v>
                </c:pt>
                <c:pt idx="382">
                  <c:v>48.25</c:v>
                </c:pt>
                <c:pt idx="383">
                  <c:v>48.2</c:v>
                </c:pt>
                <c:pt idx="384">
                  <c:v>38.33</c:v>
                </c:pt>
                <c:pt idx="385">
                  <c:v>37.200000000000003</c:v>
                </c:pt>
                <c:pt idx="386">
                  <c:v>35.450000000000003</c:v>
                </c:pt>
                <c:pt idx="387">
                  <c:v>34.43</c:v>
                </c:pt>
                <c:pt idx="388">
                  <c:v>33.24</c:v>
                </c:pt>
                <c:pt idx="389">
                  <c:v>32.119999999999997</c:v>
                </c:pt>
                <c:pt idx="390">
                  <c:v>31.07</c:v>
                </c:pt>
                <c:pt idx="391">
                  <c:v>29.8</c:v>
                </c:pt>
                <c:pt idx="392">
                  <c:v>29.11</c:v>
                </c:pt>
                <c:pt idx="393">
                  <c:v>27.82</c:v>
                </c:pt>
                <c:pt idx="394">
                  <c:v>27.11</c:v>
                </c:pt>
                <c:pt idx="395">
                  <c:v>25.62</c:v>
                </c:pt>
                <c:pt idx="396">
                  <c:v>25.1</c:v>
                </c:pt>
                <c:pt idx="397">
                  <c:v>24.61</c:v>
                </c:pt>
                <c:pt idx="398">
                  <c:v>24.8</c:v>
                </c:pt>
                <c:pt idx="399">
                  <c:v>24.04</c:v>
                </c:pt>
                <c:pt idx="400">
                  <c:v>23.49</c:v>
                </c:pt>
                <c:pt idx="401">
                  <c:v>22.62</c:v>
                </c:pt>
                <c:pt idx="402">
                  <c:v>22.08</c:v>
                </c:pt>
                <c:pt idx="403">
                  <c:v>21.61</c:v>
                </c:pt>
                <c:pt idx="404">
                  <c:v>20.9</c:v>
                </c:pt>
                <c:pt idx="405">
                  <c:v>19.79</c:v>
                </c:pt>
                <c:pt idx="406">
                  <c:v>19.079999999999998</c:v>
                </c:pt>
                <c:pt idx="407">
                  <c:v>18.34</c:v>
                </c:pt>
                <c:pt idx="408">
                  <c:v>17.52</c:v>
                </c:pt>
                <c:pt idx="409">
                  <c:v>17.010000000000002</c:v>
                </c:pt>
                <c:pt idx="410">
                  <c:v>16.440000000000001</c:v>
                </c:pt>
                <c:pt idx="411">
                  <c:v>16.37</c:v>
                </c:pt>
                <c:pt idx="412">
                  <c:v>16.09</c:v>
                </c:pt>
                <c:pt idx="413">
                  <c:v>15.67</c:v>
                </c:pt>
                <c:pt idx="414">
                  <c:v>15.08</c:v>
                </c:pt>
                <c:pt idx="415">
                  <c:v>14.77</c:v>
                </c:pt>
                <c:pt idx="416">
                  <c:v>14.85</c:v>
                </c:pt>
                <c:pt idx="417">
                  <c:v>14.87</c:v>
                </c:pt>
                <c:pt idx="418">
                  <c:v>15.04</c:v>
                </c:pt>
                <c:pt idx="419">
                  <c:v>15.21</c:v>
                </c:pt>
                <c:pt idx="420">
                  <c:v>15.14</c:v>
                </c:pt>
                <c:pt idx="421">
                  <c:v>15.23</c:v>
                </c:pt>
                <c:pt idx="422">
                  <c:v>15.59</c:v>
                </c:pt>
                <c:pt idx="423">
                  <c:v>15.61</c:v>
                </c:pt>
                <c:pt idx="424">
                  <c:v>15.69</c:v>
                </c:pt>
                <c:pt idx="425">
                  <c:v>15.4</c:v>
                </c:pt>
                <c:pt idx="426">
                  <c:v>15.34</c:v>
                </c:pt>
                <c:pt idx="427">
                  <c:v>15.5</c:v>
                </c:pt>
                <c:pt idx="428">
                  <c:v>15.5</c:v>
                </c:pt>
                <c:pt idx="429">
                  <c:v>15.62</c:v>
                </c:pt>
                <c:pt idx="430">
                  <c:v>15.71</c:v>
                </c:pt>
                <c:pt idx="431">
                  <c:v>15.87</c:v>
                </c:pt>
                <c:pt idx="432">
                  <c:v>16.03</c:v>
                </c:pt>
                <c:pt idx="433">
                  <c:v>16.079999999999998</c:v>
                </c:pt>
                <c:pt idx="434">
                  <c:v>16.07</c:v>
                </c:pt>
                <c:pt idx="435">
                  <c:v>16.22</c:v>
                </c:pt>
                <c:pt idx="436">
                  <c:v>15.98</c:v>
                </c:pt>
                <c:pt idx="437">
                  <c:v>15.76</c:v>
                </c:pt>
                <c:pt idx="438">
                  <c:v>15.39</c:v>
                </c:pt>
                <c:pt idx="439">
                  <c:v>15.33</c:v>
                </c:pt>
                <c:pt idx="440">
                  <c:v>14.77</c:v>
                </c:pt>
                <c:pt idx="441">
                  <c:v>14.73</c:v>
                </c:pt>
                <c:pt idx="442">
                  <c:v>14.73</c:v>
                </c:pt>
                <c:pt idx="443">
                  <c:v>15.27</c:v>
                </c:pt>
                <c:pt idx="444">
                  <c:v>15.76</c:v>
                </c:pt>
                <c:pt idx="445">
                  <c:v>16.25</c:v>
                </c:pt>
                <c:pt idx="446">
                  <c:v>16.62</c:v>
                </c:pt>
                <c:pt idx="447">
                  <c:v>17.66</c:v>
                </c:pt>
                <c:pt idx="448">
                  <c:v>18.03</c:v>
                </c:pt>
                <c:pt idx="449">
                  <c:v>18.5</c:v>
                </c:pt>
                <c:pt idx="450">
                  <c:v>18.52</c:v>
                </c:pt>
                <c:pt idx="451">
                  <c:v>18.63</c:v>
                </c:pt>
                <c:pt idx="452">
                  <c:v>18.62</c:v>
                </c:pt>
                <c:pt idx="453">
                  <c:v>18.48</c:v>
                </c:pt>
                <c:pt idx="454">
                  <c:v>18.02</c:v>
                </c:pt>
                <c:pt idx="455">
                  <c:v>17.850000000000001</c:v>
                </c:pt>
                <c:pt idx="456">
                  <c:v>17.55</c:v>
                </c:pt>
                <c:pt idx="457">
                  <c:v>17.07</c:v>
                </c:pt>
                <c:pt idx="458">
                  <c:v>17.39</c:v>
                </c:pt>
                <c:pt idx="459">
                  <c:v>17.27</c:v>
                </c:pt>
                <c:pt idx="460">
                  <c:v>17.079999999999998</c:v>
                </c:pt>
                <c:pt idx="461">
                  <c:v>16.899999999999999</c:v>
                </c:pt>
                <c:pt idx="462">
                  <c:v>16.600000000000001</c:v>
                </c:pt>
                <c:pt idx="463">
                  <c:v>16.63</c:v>
                </c:pt>
                <c:pt idx="464">
                  <c:v>16.68</c:v>
                </c:pt>
                <c:pt idx="465">
                  <c:v>15.73</c:v>
                </c:pt>
                <c:pt idx="466">
                  <c:v>15.55</c:v>
                </c:pt>
                <c:pt idx="467">
                  <c:v>15.4</c:v>
                </c:pt>
                <c:pt idx="468">
                  <c:v>15.18</c:v>
                </c:pt>
                <c:pt idx="469">
                  <c:v>15.09</c:v>
                </c:pt>
                <c:pt idx="470">
                  <c:v>14.39</c:v>
                </c:pt>
                <c:pt idx="471">
                  <c:v>13.77</c:v>
                </c:pt>
                <c:pt idx="472">
                  <c:v>13.32</c:v>
                </c:pt>
                <c:pt idx="473">
                  <c:v>13.07</c:v>
                </c:pt>
                <c:pt idx="474">
                  <c:v>12.72</c:v>
                </c:pt>
                <c:pt idx="475">
                  <c:v>12.36</c:v>
                </c:pt>
                <c:pt idx="476">
                  <c:v>11.84</c:v>
                </c:pt>
                <c:pt idx="477">
                  <c:v>11.26</c:v>
                </c:pt>
                <c:pt idx="478">
                  <c:v>10.75</c:v>
                </c:pt>
                <c:pt idx="479">
                  <c:v>10.34</c:v>
                </c:pt>
                <c:pt idx="480">
                  <c:v>9.89</c:v>
                </c:pt>
                <c:pt idx="481">
                  <c:v>9.67</c:v>
                </c:pt>
                <c:pt idx="482">
                  <c:v>9.39</c:v>
                </c:pt>
                <c:pt idx="483">
                  <c:v>9.16</c:v>
                </c:pt>
                <c:pt idx="484">
                  <c:v>8.85</c:v>
                </c:pt>
                <c:pt idx="485">
                  <c:v>8.6199999999999992</c:v>
                </c:pt>
                <c:pt idx="486">
                  <c:v>8.58</c:v>
                </c:pt>
                <c:pt idx="487">
                  <c:v>8.33</c:v>
                </c:pt>
                <c:pt idx="488">
                  <c:v>8.26</c:v>
                </c:pt>
                <c:pt idx="489">
                  <c:v>8.16</c:v>
                </c:pt>
                <c:pt idx="490">
                  <c:v>7.79</c:v>
                </c:pt>
                <c:pt idx="491">
                  <c:v>7.53</c:v>
                </c:pt>
                <c:pt idx="492">
                  <c:v>7.21</c:v>
                </c:pt>
                <c:pt idx="493">
                  <c:v>6.7</c:v>
                </c:pt>
                <c:pt idx="494">
                  <c:v>6.49</c:v>
                </c:pt>
                <c:pt idx="495">
                  <c:v>6.3</c:v>
                </c:pt>
                <c:pt idx="496">
                  <c:v>5.73</c:v>
                </c:pt>
                <c:pt idx="497">
                  <c:v>5.1100000000000003</c:v>
                </c:pt>
                <c:pt idx="498">
                  <c:v>4.8499999999999996</c:v>
                </c:pt>
                <c:pt idx="499">
                  <c:v>4.68</c:v>
                </c:pt>
                <c:pt idx="500">
                  <c:v>4.46</c:v>
                </c:pt>
                <c:pt idx="501">
                  <c:v>4.33</c:v>
                </c:pt>
                <c:pt idx="502">
                  <c:v>4.2699999999999996</c:v>
                </c:pt>
                <c:pt idx="503">
                  <c:v>4.4000000000000004</c:v>
                </c:pt>
                <c:pt idx="504">
                  <c:v>4.45</c:v>
                </c:pt>
                <c:pt idx="505">
                  <c:v>4.18</c:v>
                </c:pt>
                <c:pt idx="506">
                  <c:v>4.01</c:v>
                </c:pt>
                <c:pt idx="507">
                  <c:v>3.93</c:v>
                </c:pt>
                <c:pt idx="508">
                  <c:v>3.88</c:v>
                </c:pt>
                <c:pt idx="509">
                  <c:v>3.79</c:v>
                </c:pt>
                <c:pt idx="510">
                  <c:v>3.71</c:v>
                </c:pt>
                <c:pt idx="511">
                  <c:v>3.77</c:v>
                </c:pt>
                <c:pt idx="512">
                  <c:v>3.69</c:v>
                </c:pt>
                <c:pt idx="513">
                  <c:v>3.67</c:v>
                </c:pt>
                <c:pt idx="514">
                  <c:v>3.62</c:v>
                </c:pt>
                <c:pt idx="515">
                  <c:v>3.61</c:v>
                </c:pt>
                <c:pt idx="516">
                  <c:v>3.62</c:v>
                </c:pt>
                <c:pt idx="517">
                  <c:v>3.62</c:v>
                </c:pt>
                <c:pt idx="518">
                  <c:v>3.59</c:v>
                </c:pt>
                <c:pt idx="519">
                  <c:v>3.61</c:v>
                </c:pt>
                <c:pt idx="520">
                  <c:v>3.54</c:v>
                </c:pt>
                <c:pt idx="521">
                  <c:v>3.56</c:v>
                </c:pt>
                <c:pt idx="522">
                  <c:v>3.57</c:v>
                </c:pt>
                <c:pt idx="523">
                  <c:v>3.59</c:v>
                </c:pt>
                <c:pt idx="524">
                  <c:v>3.71</c:v>
                </c:pt>
                <c:pt idx="525">
                  <c:v>3.66</c:v>
                </c:pt>
                <c:pt idx="526">
                  <c:v>3.78</c:v>
                </c:pt>
                <c:pt idx="527">
                  <c:v>3.89</c:v>
                </c:pt>
                <c:pt idx="528">
                  <c:v>4</c:v>
                </c:pt>
                <c:pt idx="529">
                  <c:v>4.18</c:v>
                </c:pt>
                <c:pt idx="530">
                  <c:v>4.28</c:v>
                </c:pt>
                <c:pt idx="531">
                  <c:v>4.0999999999999996</c:v>
                </c:pt>
                <c:pt idx="532">
                  <c:v>4.4000000000000004</c:v>
                </c:pt>
                <c:pt idx="533">
                  <c:v>4.76</c:v>
                </c:pt>
                <c:pt idx="534">
                  <c:v>5.0599999999999996</c:v>
                </c:pt>
                <c:pt idx="535">
                  <c:v>5.36</c:v>
                </c:pt>
                <c:pt idx="536">
                  <c:v>5.66</c:v>
                </c:pt>
                <c:pt idx="537">
                  <c:v>5.98</c:v>
                </c:pt>
                <c:pt idx="538">
                  <c:v>6.79</c:v>
                </c:pt>
                <c:pt idx="539">
                  <c:v>7.33</c:v>
                </c:pt>
                <c:pt idx="540">
                  <c:v>7.76</c:v>
                </c:pt>
                <c:pt idx="541">
                  <c:v>8.44</c:v>
                </c:pt>
                <c:pt idx="542">
                  <c:v>9.1</c:v>
                </c:pt>
                <c:pt idx="543">
                  <c:v>9.4499999999999993</c:v>
                </c:pt>
                <c:pt idx="544">
                  <c:v>9.7799999999999994</c:v>
                </c:pt>
                <c:pt idx="545">
                  <c:v>10.45</c:v>
                </c:pt>
                <c:pt idx="546">
                  <c:v>11.36</c:v>
                </c:pt>
                <c:pt idx="547">
                  <c:v>12.45</c:v>
                </c:pt>
                <c:pt idx="548">
                  <c:v>13.87</c:v>
                </c:pt>
                <c:pt idx="549">
                  <c:v>15.21</c:v>
                </c:pt>
                <c:pt idx="550">
                  <c:v>16.309999999999999</c:v>
                </c:pt>
                <c:pt idx="551">
                  <c:v>17.39</c:v>
                </c:pt>
                <c:pt idx="552">
                  <c:v>18.95</c:v>
                </c:pt>
                <c:pt idx="553">
                  <c:v>20.94</c:v>
                </c:pt>
                <c:pt idx="554">
                  <c:v>23.19</c:v>
                </c:pt>
                <c:pt idx="555">
                  <c:v>24.93</c:v>
                </c:pt>
                <c:pt idx="556">
                  <c:v>26.84</c:v>
                </c:pt>
                <c:pt idx="557">
                  <c:v>28.48</c:v>
                </c:pt>
                <c:pt idx="558">
                  <c:v>29.27</c:v>
                </c:pt>
                <c:pt idx="559">
                  <c:v>30.29</c:v>
                </c:pt>
                <c:pt idx="560">
                  <c:v>31.61</c:v>
                </c:pt>
                <c:pt idx="561">
                  <c:v>33.47</c:v>
                </c:pt>
                <c:pt idx="562">
                  <c:v>35.07</c:v>
                </c:pt>
                <c:pt idx="563">
                  <c:v>36.979999999999997</c:v>
                </c:pt>
                <c:pt idx="564">
                  <c:v>38.049999999999997</c:v>
                </c:pt>
                <c:pt idx="565">
                  <c:v>39.200000000000003</c:v>
                </c:pt>
                <c:pt idx="566">
                  <c:v>40.71</c:v>
                </c:pt>
                <c:pt idx="567">
                  <c:v>42.46</c:v>
                </c:pt>
                <c:pt idx="568">
                  <c:v>44.77</c:v>
                </c:pt>
                <c:pt idx="569">
                  <c:v>46.71</c:v>
                </c:pt>
                <c:pt idx="570">
                  <c:v>47.85</c:v>
                </c:pt>
                <c:pt idx="571">
                  <c:v>49.37</c:v>
                </c:pt>
                <c:pt idx="572">
                  <c:v>50.09</c:v>
                </c:pt>
                <c:pt idx="573">
                  <c:v>50.68</c:v>
                </c:pt>
                <c:pt idx="574">
                  <c:v>51.5</c:v>
                </c:pt>
                <c:pt idx="575">
                  <c:v>51.96</c:v>
                </c:pt>
                <c:pt idx="576">
                  <c:v>52.69</c:v>
                </c:pt>
                <c:pt idx="577">
                  <c:v>53.63</c:v>
                </c:pt>
                <c:pt idx="578">
                  <c:v>54.45</c:v>
                </c:pt>
                <c:pt idx="579">
                  <c:v>55.81</c:v>
                </c:pt>
                <c:pt idx="580">
                  <c:v>57.28</c:v>
                </c:pt>
                <c:pt idx="581">
                  <c:v>59.8</c:v>
                </c:pt>
                <c:pt idx="582">
                  <c:v>61.44</c:v>
                </c:pt>
                <c:pt idx="583">
                  <c:v>63.14</c:v>
                </c:pt>
                <c:pt idx="584">
                  <c:v>65.150000000000006</c:v>
                </c:pt>
                <c:pt idx="585">
                  <c:v>66.09</c:v>
                </c:pt>
                <c:pt idx="586">
                  <c:v>66.290000000000006</c:v>
                </c:pt>
                <c:pt idx="587">
                  <c:v>67.540000000000006</c:v>
                </c:pt>
                <c:pt idx="588">
                  <c:v>66.95</c:v>
                </c:pt>
                <c:pt idx="589">
                  <c:v>67.73</c:v>
                </c:pt>
                <c:pt idx="590">
                  <c:v>68.680000000000007</c:v>
                </c:pt>
                <c:pt idx="591">
                  <c:v>68.58</c:v>
                </c:pt>
                <c:pt idx="592">
                  <c:v>68.709999999999994</c:v>
                </c:pt>
                <c:pt idx="593">
                  <c:v>69.39</c:v>
                </c:pt>
                <c:pt idx="594">
                  <c:v>65.319999999999993</c:v>
                </c:pt>
                <c:pt idx="595">
                  <c:v>62.44</c:v>
                </c:pt>
                <c:pt idx="596">
                  <c:v>61.12</c:v>
                </c:pt>
                <c:pt idx="597">
                  <c:v>60.68</c:v>
                </c:pt>
                <c:pt idx="598">
                  <c:v>60.81</c:v>
                </c:pt>
                <c:pt idx="599">
                  <c:v>60.62</c:v>
                </c:pt>
                <c:pt idx="600">
                  <c:v>60.09</c:v>
                </c:pt>
                <c:pt idx="601">
                  <c:v>63.42</c:v>
                </c:pt>
                <c:pt idx="602">
                  <c:v>65.48</c:v>
                </c:pt>
                <c:pt idx="603">
                  <c:v>65.569999999999993</c:v>
                </c:pt>
                <c:pt idx="604">
                  <c:v>64.05</c:v>
                </c:pt>
                <c:pt idx="605">
                  <c:v>61.18</c:v>
                </c:pt>
                <c:pt idx="606">
                  <c:v>59.53</c:v>
                </c:pt>
                <c:pt idx="607">
                  <c:v>58.04</c:v>
                </c:pt>
                <c:pt idx="608">
                  <c:v>57.11</c:v>
                </c:pt>
                <c:pt idx="609">
                  <c:v>54.92</c:v>
                </c:pt>
                <c:pt idx="610">
                  <c:v>52.77</c:v>
                </c:pt>
                <c:pt idx="611">
                  <c:v>50.46</c:v>
                </c:pt>
                <c:pt idx="612">
                  <c:v>49.56</c:v>
                </c:pt>
                <c:pt idx="613">
                  <c:v>48.58</c:v>
                </c:pt>
                <c:pt idx="614">
                  <c:v>47.21</c:v>
                </c:pt>
                <c:pt idx="615">
                  <c:v>45.04</c:v>
                </c:pt>
                <c:pt idx="616">
                  <c:v>43.85</c:v>
                </c:pt>
                <c:pt idx="617">
                  <c:v>42.17</c:v>
                </c:pt>
                <c:pt idx="618">
                  <c:v>40.5</c:v>
                </c:pt>
                <c:pt idx="619">
                  <c:v>39.78</c:v>
                </c:pt>
                <c:pt idx="620">
                  <c:v>38.1</c:v>
                </c:pt>
                <c:pt idx="621">
                  <c:v>37.450000000000003</c:v>
                </c:pt>
                <c:pt idx="622">
                  <c:v>35.93</c:v>
                </c:pt>
                <c:pt idx="623">
                  <c:v>34.82</c:v>
                </c:pt>
                <c:pt idx="624">
                  <c:v>33.22</c:v>
                </c:pt>
                <c:pt idx="625">
                  <c:v>33.200000000000003</c:v>
                </c:pt>
                <c:pt idx="626">
                  <c:v>31.39</c:v>
                </c:pt>
                <c:pt idx="627">
                  <c:v>30.84</c:v>
                </c:pt>
                <c:pt idx="628">
                  <c:v>29.98</c:v>
                </c:pt>
                <c:pt idx="629">
                  <c:v>29.39</c:v>
                </c:pt>
                <c:pt idx="630">
                  <c:v>28.73</c:v>
                </c:pt>
                <c:pt idx="631">
                  <c:v>27.95</c:v>
                </c:pt>
                <c:pt idx="632">
                  <c:v>26.3</c:v>
                </c:pt>
                <c:pt idx="633">
                  <c:v>25.17</c:v>
                </c:pt>
                <c:pt idx="634">
                  <c:v>24.34</c:v>
                </c:pt>
                <c:pt idx="635">
                  <c:v>24.05</c:v>
                </c:pt>
                <c:pt idx="636">
                  <c:v>23.31</c:v>
                </c:pt>
                <c:pt idx="637">
                  <c:v>22.39</c:v>
                </c:pt>
                <c:pt idx="638">
                  <c:v>21.27</c:v>
                </c:pt>
                <c:pt idx="639">
                  <c:v>20.18</c:v>
                </c:pt>
                <c:pt idx="640">
                  <c:v>19.309999999999999</c:v>
                </c:pt>
                <c:pt idx="641">
                  <c:v>18.809999999999999</c:v>
                </c:pt>
                <c:pt idx="642">
                  <c:v>18.55</c:v>
                </c:pt>
                <c:pt idx="643">
                  <c:v>18.23</c:v>
                </c:pt>
                <c:pt idx="644">
                  <c:v>17.97</c:v>
                </c:pt>
                <c:pt idx="645">
                  <c:v>17.64</c:v>
                </c:pt>
                <c:pt idx="646">
                  <c:v>17.3</c:v>
                </c:pt>
                <c:pt idx="647">
                  <c:v>17.16</c:v>
                </c:pt>
                <c:pt idx="648">
                  <c:v>16.739999999999998</c:v>
                </c:pt>
                <c:pt idx="649">
                  <c:v>16.440000000000001</c:v>
                </c:pt>
                <c:pt idx="650">
                  <c:v>16.22</c:v>
                </c:pt>
                <c:pt idx="651">
                  <c:v>15.69</c:v>
                </c:pt>
                <c:pt idx="652">
                  <c:v>15.43</c:v>
                </c:pt>
                <c:pt idx="653">
                  <c:v>15.19</c:v>
                </c:pt>
                <c:pt idx="654">
                  <c:v>15.02</c:v>
                </c:pt>
                <c:pt idx="655">
                  <c:v>15.13</c:v>
                </c:pt>
                <c:pt idx="656">
                  <c:v>15.21</c:v>
                </c:pt>
                <c:pt idx="657">
                  <c:v>15.26</c:v>
                </c:pt>
                <c:pt idx="658">
                  <c:v>15.52</c:v>
                </c:pt>
                <c:pt idx="659">
                  <c:v>15.58</c:v>
                </c:pt>
                <c:pt idx="660">
                  <c:v>15.7</c:v>
                </c:pt>
                <c:pt idx="661">
                  <c:v>15.63</c:v>
                </c:pt>
                <c:pt idx="662">
                  <c:v>16.149999999999999</c:v>
                </c:pt>
                <c:pt idx="663">
                  <c:v>16.43</c:v>
                </c:pt>
                <c:pt idx="664">
                  <c:v>16.71</c:v>
                </c:pt>
                <c:pt idx="665">
                  <c:v>16.96</c:v>
                </c:pt>
                <c:pt idx="666">
                  <c:v>17.36</c:v>
                </c:pt>
                <c:pt idx="667">
                  <c:v>18.07</c:v>
                </c:pt>
                <c:pt idx="668">
                  <c:v>18.7</c:v>
                </c:pt>
                <c:pt idx="669">
                  <c:v>18.55</c:v>
                </c:pt>
                <c:pt idx="670">
                  <c:v>18.670000000000002</c:v>
                </c:pt>
                <c:pt idx="671">
                  <c:v>18.73</c:v>
                </c:pt>
                <c:pt idx="672">
                  <c:v>18.79</c:v>
                </c:pt>
                <c:pt idx="673">
                  <c:v>18.66</c:v>
                </c:pt>
                <c:pt idx="674">
                  <c:v>17.48</c:v>
                </c:pt>
                <c:pt idx="675">
                  <c:v>16.07</c:v>
                </c:pt>
                <c:pt idx="676">
                  <c:v>15.94</c:v>
                </c:pt>
                <c:pt idx="677">
                  <c:v>16.36</c:v>
                </c:pt>
                <c:pt idx="678">
                  <c:v>17.29</c:v>
                </c:pt>
                <c:pt idx="679">
                  <c:v>18.78</c:v>
                </c:pt>
                <c:pt idx="680">
                  <c:v>20.97</c:v>
                </c:pt>
                <c:pt idx="681">
                  <c:v>23.98</c:v>
                </c:pt>
                <c:pt idx="682">
                  <c:v>26.94</c:v>
                </c:pt>
                <c:pt idx="683">
                  <c:v>28.24</c:v>
                </c:pt>
                <c:pt idx="684">
                  <c:v>28.8</c:v>
                </c:pt>
                <c:pt idx="685">
                  <c:v>29.12</c:v>
                </c:pt>
                <c:pt idx="686">
                  <c:v>28.99</c:v>
                </c:pt>
                <c:pt idx="687">
                  <c:v>29.43</c:v>
                </c:pt>
                <c:pt idx="688">
                  <c:v>29.28</c:v>
                </c:pt>
                <c:pt idx="689">
                  <c:v>29.43</c:v>
                </c:pt>
                <c:pt idx="690">
                  <c:v>29.67</c:v>
                </c:pt>
                <c:pt idx="691">
                  <c:v>29.6</c:v>
                </c:pt>
                <c:pt idx="692">
                  <c:v>29.95</c:v>
                </c:pt>
                <c:pt idx="693">
                  <c:v>30.66</c:v>
                </c:pt>
                <c:pt idx="694">
                  <c:v>30.66</c:v>
                </c:pt>
                <c:pt idx="695">
                  <c:v>31.16</c:v>
                </c:pt>
                <c:pt idx="696">
                  <c:v>32.18</c:v>
                </c:pt>
                <c:pt idx="697">
                  <c:v>33.15</c:v>
                </c:pt>
                <c:pt idx="698">
                  <c:v>34.24</c:v>
                </c:pt>
                <c:pt idx="699">
                  <c:v>35.520000000000003</c:v>
                </c:pt>
                <c:pt idx="700">
                  <c:v>37.49</c:v>
                </c:pt>
                <c:pt idx="701">
                  <c:v>41.27</c:v>
                </c:pt>
                <c:pt idx="702">
                  <c:v>45.68</c:v>
                </c:pt>
                <c:pt idx="703">
                  <c:v>49.46</c:v>
                </c:pt>
                <c:pt idx="704">
                  <c:v>51.43</c:v>
                </c:pt>
                <c:pt idx="705">
                  <c:v>53.45</c:v>
                </c:pt>
                <c:pt idx="706">
                  <c:v>58.11</c:v>
                </c:pt>
                <c:pt idx="707">
                  <c:v>71.39</c:v>
                </c:pt>
                <c:pt idx="708">
                  <c:v>88.88</c:v>
                </c:pt>
                <c:pt idx="709">
                  <c:v>108.53</c:v>
                </c:pt>
                <c:pt idx="710">
                  <c:v>127.87</c:v>
                </c:pt>
                <c:pt idx="711">
                  <c:v>137.49</c:v>
                </c:pt>
                <c:pt idx="712">
                  <c:v>148.66999999999999</c:v>
                </c:pt>
                <c:pt idx="713">
                  <c:v>162.25</c:v>
                </c:pt>
                <c:pt idx="714">
                  <c:v>174.93</c:v>
                </c:pt>
                <c:pt idx="715">
                  <c:v>187.61</c:v>
                </c:pt>
                <c:pt idx="716">
                  <c:v>201.18</c:v>
                </c:pt>
                <c:pt idx="717">
                  <c:v>216.52</c:v>
                </c:pt>
                <c:pt idx="718">
                  <c:v>230.53</c:v>
                </c:pt>
                <c:pt idx="719">
                  <c:v>237.68</c:v>
                </c:pt>
                <c:pt idx="720">
                  <c:v>249.95</c:v>
                </c:pt>
                <c:pt idx="721">
                  <c:v>261.43</c:v>
                </c:pt>
                <c:pt idx="722">
                  <c:v>274.67</c:v>
                </c:pt>
                <c:pt idx="723">
                  <c:v>282.89999999999998</c:v>
                </c:pt>
                <c:pt idx="724">
                  <c:v>290.67</c:v>
                </c:pt>
                <c:pt idx="725">
                  <c:v>309.18</c:v>
                </c:pt>
                <c:pt idx="726">
                  <c:v>315.58999999999997</c:v>
                </c:pt>
                <c:pt idx="727">
                  <c:v>305.23</c:v>
                </c:pt>
                <c:pt idx="728">
                  <c:v>293.62</c:v>
                </c:pt>
                <c:pt idx="729">
                  <c:v>290.2</c:v>
                </c:pt>
                <c:pt idx="730">
                  <c:v>290.82</c:v>
                </c:pt>
                <c:pt idx="731">
                  <c:v>287.69</c:v>
                </c:pt>
                <c:pt idx="732">
                  <c:v>266.57</c:v>
                </c:pt>
                <c:pt idx="733">
                  <c:v>251.78</c:v>
                </c:pt>
                <c:pt idx="734">
                  <c:v>250.47</c:v>
                </c:pt>
                <c:pt idx="735">
                  <c:v>248.49</c:v>
                </c:pt>
                <c:pt idx="736">
                  <c:v>233.6</c:v>
                </c:pt>
                <c:pt idx="737">
                  <c:v>210.81</c:v>
                </c:pt>
                <c:pt idx="738">
                  <c:v>188.98</c:v>
                </c:pt>
                <c:pt idx="739">
                  <c:v>177.29</c:v>
                </c:pt>
                <c:pt idx="740">
                  <c:v>171.56</c:v>
                </c:pt>
                <c:pt idx="741">
                  <c:v>160.94999999999999</c:v>
                </c:pt>
                <c:pt idx="742">
                  <c:v>148.72</c:v>
                </c:pt>
                <c:pt idx="743">
                  <c:v>132.86000000000001</c:v>
                </c:pt>
                <c:pt idx="744">
                  <c:v>119.04</c:v>
                </c:pt>
                <c:pt idx="745">
                  <c:v>105.67</c:v>
                </c:pt>
                <c:pt idx="746">
                  <c:v>98.94</c:v>
                </c:pt>
                <c:pt idx="747">
                  <c:v>94.9</c:v>
                </c:pt>
                <c:pt idx="748">
                  <c:v>92.38</c:v>
                </c:pt>
                <c:pt idx="749">
                  <c:v>84.33</c:v>
                </c:pt>
                <c:pt idx="750">
                  <c:v>75.98</c:v>
                </c:pt>
                <c:pt idx="751">
                  <c:v>69.53</c:v>
                </c:pt>
                <c:pt idx="752">
                  <c:v>64.17</c:v>
                </c:pt>
                <c:pt idx="753">
                  <c:v>60.42</c:v>
                </c:pt>
                <c:pt idx="754">
                  <c:v>58.1</c:v>
                </c:pt>
                <c:pt idx="755">
                  <c:v>51.62</c:v>
                </c:pt>
                <c:pt idx="756">
                  <c:v>47.13</c:v>
                </c:pt>
                <c:pt idx="757">
                  <c:v>43.36</c:v>
                </c:pt>
                <c:pt idx="758">
                  <c:v>39.85</c:v>
                </c:pt>
                <c:pt idx="759">
                  <c:v>36.200000000000003</c:v>
                </c:pt>
                <c:pt idx="760">
                  <c:v>33.92</c:v>
                </c:pt>
                <c:pt idx="761">
                  <c:v>32.340000000000003</c:v>
                </c:pt>
                <c:pt idx="762">
                  <c:v>30.69</c:v>
                </c:pt>
                <c:pt idx="763">
                  <c:v>28.25</c:v>
                </c:pt>
                <c:pt idx="764">
                  <c:v>25.13</c:v>
                </c:pt>
                <c:pt idx="765">
                  <c:v>23.65</c:v>
                </c:pt>
                <c:pt idx="766">
                  <c:v>21.84</c:v>
                </c:pt>
                <c:pt idx="767">
                  <c:v>20.34</c:v>
                </c:pt>
                <c:pt idx="768">
                  <c:v>19.22</c:v>
                </c:pt>
                <c:pt idx="769">
                  <c:v>18</c:v>
                </c:pt>
                <c:pt idx="770">
                  <c:v>16.28</c:v>
                </c:pt>
                <c:pt idx="771">
                  <c:v>14.8</c:v>
                </c:pt>
                <c:pt idx="772">
                  <c:v>12.68</c:v>
                </c:pt>
                <c:pt idx="773">
                  <c:v>11.55</c:v>
                </c:pt>
                <c:pt idx="774">
                  <c:v>10.77</c:v>
                </c:pt>
                <c:pt idx="775">
                  <c:v>10.41</c:v>
                </c:pt>
                <c:pt idx="776">
                  <c:v>9.7899999999999991</c:v>
                </c:pt>
                <c:pt idx="777">
                  <c:v>9.01</c:v>
                </c:pt>
                <c:pt idx="778">
                  <c:v>8.31</c:v>
                </c:pt>
                <c:pt idx="779">
                  <c:v>7.66</c:v>
                </c:pt>
                <c:pt idx="780">
                  <c:v>7.17</c:v>
                </c:pt>
                <c:pt idx="781">
                  <c:v>6.78</c:v>
                </c:pt>
                <c:pt idx="782">
                  <c:v>6.7</c:v>
                </c:pt>
                <c:pt idx="783">
                  <c:v>6.41</c:v>
                </c:pt>
                <c:pt idx="784">
                  <c:v>5.97</c:v>
                </c:pt>
                <c:pt idx="785">
                  <c:v>5.6</c:v>
                </c:pt>
                <c:pt idx="786">
                  <c:v>5.35</c:v>
                </c:pt>
                <c:pt idx="787">
                  <c:v>4.99</c:v>
                </c:pt>
                <c:pt idx="788">
                  <c:v>4.97</c:v>
                </c:pt>
                <c:pt idx="789">
                  <c:v>4.79</c:v>
                </c:pt>
                <c:pt idx="790">
                  <c:v>4.7300000000000004</c:v>
                </c:pt>
                <c:pt idx="791">
                  <c:v>4.84</c:v>
                </c:pt>
                <c:pt idx="792">
                  <c:v>4.82</c:v>
                </c:pt>
                <c:pt idx="793">
                  <c:v>5.13</c:v>
                </c:pt>
                <c:pt idx="794">
                  <c:v>5.26</c:v>
                </c:pt>
                <c:pt idx="795">
                  <c:v>5.17</c:v>
                </c:pt>
                <c:pt idx="796">
                  <c:v>5.22</c:v>
                </c:pt>
                <c:pt idx="797">
                  <c:v>5.33</c:v>
                </c:pt>
                <c:pt idx="798">
                  <c:v>5.0999999999999996</c:v>
                </c:pt>
                <c:pt idx="799">
                  <c:v>5.27</c:v>
                </c:pt>
                <c:pt idx="800">
                  <c:v>4.87</c:v>
                </c:pt>
                <c:pt idx="801">
                  <c:v>4.84</c:v>
                </c:pt>
                <c:pt idx="802">
                  <c:v>4.93</c:v>
                </c:pt>
                <c:pt idx="803">
                  <c:v>4.95</c:v>
                </c:pt>
                <c:pt idx="804">
                  <c:v>4.83</c:v>
                </c:pt>
                <c:pt idx="805">
                  <c:v>5.05</c:v>
                </c:pt>
                <c:pt idx="806">
                  <c:v>5.12</c:v>
                </c:pt>
                <c:pt idx="807">
                  <c:v>5.46</c:v>
                </c:pt>
                <c:pt idx="808">
                  <c:v>5.83</c:v>
                </c:pt>
                <c:pt idx="809">
                  <c:v>6.26</c:v>
                </c:pt>
                <c:pt idx="810">
                  <c:v>6.59</c:v>
                </c:pt>
                <c:pt idx="811">
                  <c:v>7.1</c:v>
                </c:pt>
                <c:pt idx="812">
                  <c:v>7.83</c:v>
                </c:pt>
                <c:pt idx="813">
                  <c:v>8.66</c:v>
                </c:pt>
                <c:pt idx="814">
                  <c:v>9.5</c:v>
                </c:pt>
                <c:pt idx="815">
                  <c:v>10.06</c:v>
                </c:pt>
                <c:pt idx="816">
                  <c:v>10.32</c:v>
                </c:pt>
                <c:pt idx="817">
                  <c:v>10.57</c:v>
                </c:pt>
                <c:pt idx="818">
                  <c:v>10.72</c:v>
                </c:pt>
                <c:pt idx="819">
                  <c:v>11.11</c:v>
                </c:pt>
                <c:pt idx="820">
                  <c:v>11.68</c:v>
                </c:pt>
                <c:pt idx="821">
                  <c:v>12.23</c:v>
                </c:pt>
                <c:pt idx="822">
                  <c:v>12.85</c:v>
                </c:pt>
                <c:pt idx="823">
                  <c:v>13.31</c:v>
                </c:pt>
                <c:pt idx="824">
                  <c:v>13.8</c:v>
                </c:pt>
                <c:pt idx="825">
                  <c:v>14.63</c:v>
                </c:pt>
                <c:pt idx="826">
                  <c:v>15.77</c:v>
                </c:pt>
                <c:pt idx="827">
                  <c:v>16.059999999999999</c:v>
                </c:pt>
                <c:pt idx="828">
                  <c:v>16.809999999999999</c:v>
                </c:pt>
                <c:pt idx="829">
                  <c:v>17.41</c:v>
                </c:pt>
                <c:pt idx="830">
                  <c:v>17.77</c:v>
                </c:pt>
                <c:pt idx="831">
                  <c:v>18.079999999999998</c:v>
                </c:pt>
                <c:pt idx="832">
                  <c:v>18.22</c:v>
                </c:pt>
                <c:pt idx="833">
                  <c:v>19.02</c:v>
                </c:pt>
                <c:pt idx="834">
                  <c:v>20.49</c:v>
                </c:pt>
                <c:pt idx="835">
                  <c:v>21.27</c:v>
                </c:pt>
                <c:pt idx="836">
                  <c:v>22.11</c:v>
                </c:pt>
                <c:pt idx="837">
                  <c:v>23.31</c:v>
                </c:pt>
                <c:pt idx="838">
                  <c:v>23.82</c:v>
                </c:pt>
                <c:pt idx="839">
                  <c:v>24.94</c:v>
                </c:pt>
                <c:pt idx="840">
                  <c:v>25.98</c:v>
                </c:pt>
                <c:pt idx="841">
                  <c:v>27.18</c:v>
                </c:pt>
                <c:pt idx="842">
                  <c:v>28.46</c:v>
                </c:pt>
                <c:pt idx="843">
                  <c:v>29.92</c:v>
                </c:pt>
                <c:pt idx="844">
                  <c:v>31.1</c:v>
                </c:pt>
                <c:pt idx="845">
                  <c:v>32.31</c:v>
                </c:pt>
                <c:pt idx="846">
                  <c:v>32.869999999999997</c:v>
                </c:pt>
                <c:pt idx="847">
                  <c:v>34.369999999999997</c:v>
                </c:pt>
                <c:pt idx="848">
                  <c:v>36</c:v>
                </c:pt>
                <c:pt idx="849">
                  <c:v>37.21</c:v>
                </c:pt>
                <c:pt idx="850">
                  <c:v>38.35</c:v>
                </c:pt>
                <c:pt idx="851">
                  <c:v>38.76</c:v>
                </c:pt>
                <c:pt idx="852">
                  <c:v>38.64</c:v>
                </c:pt>
                <c:pt idx="853">
                  <c:v>39.340000000000003</c:v>
                </c:pt>
                <c:pt idx="854">
                  <c:v>39.5</c:v>
                </c:pt>
                <c:pt idx="855">
                  <c:v>39.17</c:v>
                </c:pt>
                <c:pt idx="856">
                  <c:v>39.07</c:v>
                </c:pt>
                <c:pt idx="857">
                  <c:v>38.36</c:v>
                </c:pt>
                <c:pt idx="858">
                  <c:v>38.119999999999997</c:v>
                </c:pt>
                <c:pt idx="859">
                  <c:v>38.22</c:v>
                </c:pt>
                <c:pt idx="860">
                  <c:v>36.67</c:v>
                </c:pt>
                <c:pt idx="861">
                  <c:v>34.049999999999997</c:v>
                </c:pt>
                <c:pt idx="862">
                  <c:v>34.64</c:v>
                </c:pt>
                <c:pt idx="863">
                  <c:v>35.31</c:v>
                </c:pt>
                <c:pt idx="864">
                  <c:v>35.68</c:v>
                </c:pt>
                <c:pt idx="865">
                  <c:v>35.54</c:v>
                </c:pt>
                <c:pt idx="866">
                  <c:v>35.19</c:v>
                </c:pt>
                <c:pt idx="867">
                  <c:v>36.35</c:v>
                </c:pt>
                <c:pt idx="868">
                  <c:v>38.03</c:v>
                </c:pt>
                <c:pt idx="869">
                  <c:v>36.630000000000003</c:v>
                </c:pt>
                <c:pt idx="870">
                  <c:v>35.19</c:v>
                </c:pt>
                <c:pt idx="871">
                  <c:v>34.5</c:v>
                </c:pt>
                <c:pt idx="872">
                  <c:v>33.770000000000003</c:v>
                </c:pt>
                <c:pt idx="873">
                  <c:v>33.619999999999997</c:v>
                </c:pt>
                <c:pt idx="874">
                  <c:v>33.340000000000003</c:v>
                </c:pt>
                <c:pt idx="875">
                  <c:v>32.68</c:v>
                </c:pt>
                <c:pt idx="876">
                  <c:v>32.020000000000003</c:v>
                </c:pt>
                <c:pt idx="877">
                  <c:v>31.49</c:v>
                </c:pt>
                <c:pt idx="878">
                  <c:v>31.26</c:v>
                </c:pt>
                <c:pt idx="879">
                  <c:v>31.29</c:v>
                </c:pt>
                <c:pt idx="880">
                  <c:v>31.22</c:v>
                </c:pt>
                <c:pt idx="881">
                  <c:v>30.8</c:v>
                </c:pt>
                <c:pt idx="882">
                  <c:v>31.06</c:v>
                </c:pt>
                <c:pt idx="883">
                  <c:v>31.76</c:v>
                </c:pt>
                <c:pt idx="884">
                  <c:v>32.08</c:v>
                </c:pt>
                <c:pt idx="885">
                  <c:v>32.409999999999997</c:v>
                </c:pt>
                <c:pt idx="886">
                  <c:v>32.700000000000003</c:v>
                </c:pt>
                <c:pt idx="887">
                  <c:v>32.9</c:v>
                </c:pt>
                <c:pt idx="888">
                  <c:v>33.700000000000003</c:v>
                </c:pt>
                <c:pt idx="889">
                  <c:v>34.57</c:v>
                </c:pt>
                <c:pt idx="890">
                  <c:v>34.78</c:v>
                </c:pt>
                <c:pt idx="891">
                  <c:v>35.380000000000003</c:v>
                </c:pt>
                <c:pt idx="892">
                  <c:v>35.51</c:v>
                </c:pt>
                <c:pt idx="893">
                  <c:v>35.76</c:v>
                </c:pt>
                <c:pt idx="894">
                  <c:v>35.799999999999997</c:v>
                </c:pt>
                <c:pt idx="895">
                  <c:v>34.21</c:v>
                </c:pt>
                <c:pt idx="896">
                  <c:v>31.82</c:v>
                </c:pt>
                <c:pt idx="897">
                  <c:v>32.15</c:v>
                </c:pt>
                <c:pt idx="898">
                  <c:v>33.29</c:v>
                </c:pt>
                <c:pt idx="899">
                  <c:v>34.19</c:v>
                </c:pt>
                <c:pt idx="900">
                  <c:v>34.9</c:v>
                </c:pt>
                <c:pt idx="901">
                  <c:v>35.22</c:v>
                </c:pt>
                <c:pt idx="902">
                  <c:v>37.799999999999997</c:v>
                </c:pt>
                <c:pt idx="903">
                  <c:v>40.950000000000003</c:v>
                </c:pt>
                <c:pt idx="904">
                  <c:v>41.09</c:v>
                </c:pt>
                <c:pt idx="905">
                  <c:v>40.630000000000003</c:v>
                </c:pt>
                <c:pt idx="906">
                  <c:v>40.75</c:v>
                </c:pt>
                <c:pt idx="907">
                  <c:v>40.58</c:v>
                </c:pt>
                <c:pt idx="908">
                  <c:v>40.78</c:v>
                </c:pt>
                <c:pt idx="909">
                  <c:v>41.32</c:v>
                </c:pt>
                <c:pt idx="910">
                  <c:v>42.06</c:v>
                </c:pt>
                <c:pt idx="911">
                  <c:v>43.48</c:v>
                </c:pt>
                <c:pt idx="912">
                  <c:v>44.35</c:v>
                </c:pt>
                <c:pt idx="913">
                  <c:v>44.88</c:v>
                </c:pt>
                <c:pt idx="914">
                  <c:v>45.76</c:v>
                </c:pt>
                <c:pt idx="915">
                  <c:v>46.42</c:v>
                </c:pt>
                <c:pt idx="916">
                  <c:v>46.67</c:v>
                </c:pt>
                <c:pt idx="917">
                  <c:v>47.81</c:v>
                </c:pt>
                <c:pt idx="918">
                  <c:v>47.55</c:v>
                </c:pt>
                <c:pt idx="919">
                  <c:v>47.87</c:v>
                </c:pt>
                <c:pt idx="920">
                  <c:v>48.15</c:v>
                </c:pt>
                <c:pt idx="921">
                  <c:v>47.57</c:v>
                </c:pt>
                <c:pt idx="922">
                  <c:v>47.27</c:v>
                </c:pt>
                <c:pt idx="923">
                  <c:v>47.12</c:v>
                </c:pt>
                <c:pt idx="924">
                  <c:v>45.46</c:v>
                </c:pt>
                <c:pt idx="925">
                  <c:v>45.2</c:v>
                </c:pt>
                <c:pt idx="926">
                  <c:v>44.38</c:v>
                </c:pt>
                <c:pt idx="927">
                  <c:v>43.68</c:v>
                </c:pt>
                <c:pt idx="928">
                  <c:v>43.32</c:v>
                </c:pt>
                <c:pt idx="929">
                  <c:v>43.07</c:v>
                </c:pt>
                <c:pt idx="930">
                  <c:v>42.19</c:v>
                </c:pt>
                <c:pt idx="931">
                  <c:v>41.83</c:v>
                </c:pt>
                <c:pt idx="932">
                  <c:v>41.11</c:v>
                </c:pt>
                <c:pt idx="933">
                  <c:v>40.049999999999997</c:v>
                </c:pt>
                <c:pt idx="934">
                  <c:v>39.340000000000003</c:v>
                </c:pt>
                <c:pt idx="935">
                  <c:v>38.200000000000003</c:v>
                </c:pt>
                <c:pt idx="936">
                  <c:v>37.520000000000003</c:v>
                </c:pt>
                <c:pt idx="937">
                  <c:v>37.01</c:v>
                </c:pt>
                <c:pt idx="938">
                  <c:v>35.58</c:v>
                </c:pt>
                <c:pt idx="939">
                  <c:v>34.049999999999997</c:v>
                </c:pt>
                <c:pt idx="940">
                  <c:v>33.25</c:v>
                </c:pt>
                <c:pt idx="941">
                  <c:v>32.14</c:v>
                </c:pt>
                <c:pt idx="942">
                  <c:v>31.84</c:v>
                </c:pt>
                <c:pt idx="943">
                  <c:v>31.36</c:v>
                </c:pt>
                <c:pt idx="944">
                  <c:v>31.02</c:v>
                </c:pt>
                <c:pt idx="945">
                  <c:v>30.84</c:v>
                </c:pt>
                <c:pt idx="946">
                  <c:v>31</c:v>
                </c:pt>
                <c:pt idx="947">
                  <c:v>30.7</c:v>
                </c:pt>
                <c:pt idx="948">
                  <c:v>30.33</c:v>
                </c:pt>
                <c:pt idx="949">
                  <c:v>30.28</c:v>
                </c:pt>
                <c:pt idx="950">
                  <c:v>30.23</c:v>
                </c:pt>
                <c:pt idx="951">
                  <c:v>29.98</c:v>
                </c:pt>
                <c:pt idx="952">
                  <c:v>29.98</c:v>
                </c:pt>
                <c:pt idx="953">
                  <c:v>29.46</c:v>
                </c:pt>
                <c:pt idx="954">
                  <c:v>29.36</c:v>
                </c:pt>
                <c:pt idx="955">
                  <c:v>29.2</c:v>
                </c:pt>
                <c:pt idx="956">
                  <c:v>29.07</c:v>
                </c:pt>
                <c:pt idx="957">
                  <c:v>28.83</c:v>
                </c:pt>
                <c:pt idx="958">
                  <c:v>27.32</c:v>
                </c:pt>
                <c:pt idx="959">
                  <c:v>25.76</c:v>
                </c:pt>
                <c:pt idx="960">
                  <c:v>26.72</c:v>
                </c:pt>
                <c:pt idx="961">
                  <c:v>27.15</c:v>
                </c:pt>
                <c:pt idx="962">
                  <c:v>27.68</c:v>
                </c:pt>
                <c:pt idx="963">
                  <c:v>27.78</c:v>
                </c:pt>
                <c:pt idx="964">
                  <c:v>27.83</c:v>
                </c:pt>
                <c:pt idx="965">
                  <c:v>29.38</c:v>
                </c:pt>
                <c:pt idx="966">
                  <c:v>30.55</c:v>
                </c:pt>
                <c:pt idx="967">
                  <c:v>29.27</c:v>
                </c:pt>
                <c:pt idx="968">
                  <c:v>28.35</c:v>
                </c:pt>
                <c:pt idx="969">
                  <c:v>27.59</c:v>
                </c:pt>
                <c:pt idx="970">
                  <c:v>26.99</c:v>
                </c:pt>
                <c:pt idx="971">
                  <c:v>26.59</c:v>
                </c:pt>
                <c:pt idx="972">
                  <c:v>25.95</c:v>
                </c:pt>
                <c:pt idx="973">
                  <c:v>25.14</c:v>
                </c:pt>
                <c:pt idx="974">
                  <c:v>24.24</c:v>
                </c:pt>
                <c:pt idx="975">
                  <c:v>23.25</c:v>
                </c:pt>
                <c:pt idx="976">
                  <c:v>22.53</c:v>
                </c:pt>
                <c:pt idx="977">
                  <c:v>21.91</c:v>
                </c:pt>
                <c:pt idx="978">
                  <c:v>21.4</c:v>
                </c:pt>
                <c:pt idx="979">
                  <c:v>20.67</c:v>
                </c:pt>
                <c:pt idx="980">
                  <c:v>19.59</c:v>
                </c:pt>
                <c:pt idx="981">
                  <c:v>19.170000000000002</c:v>
                </c:pt>
                <c:pt idx="982">
                  <c:v>18.36</c:v>
                </c:pt>
                <c:pt idx="983">
                  <c:v>17.170000000000002</c:v>
                </c:pt>
                <c:pt idx="984">
                  <c:v>16.559999999999999</c:v>
                </c:pt>
                <c:pt idx="985">
                  <c:v>16.36</c:v>
                </c:pt>
                <c:pt idx="986">
                  <c:v>15.74</c:v>
                </c:pt>
                <c:pt idx="987">
                  <c:v>15.1</c:v>
                </c:pt>
                <c:pt idx="988">
                  <c:v>14.13</c:v>
                </c:pt>
                <c:pt idx="989">
                  <c:v>13.61</c:v>
                </c:pt>
                <c:pt idx="990">
                  <c:v>13.33</c:v>
                </c:pt>
                <c:pt idx="991">
                  <c:v>13.31</c:v>
                </c:pt>
                <c:pt idx="992">
                  <c:v>13.09</c:v>
                </c:pt>
                <c:pt idx="993">
                  <c:v>12.82</c:v>
                </c:pt>
                <c:pt idx="994">
                  <c:v>12.47</c:v>
                </c:pt>
                <c:pt idx="995">
                  <c:v>11.94</c:v>
                </c:pt>
                <c:pt idx="996">
                  <c:v>11.43</c:v>
                </c:pt>
                <c:pt idx="997">
                  <c:v>10.93</c:v>
                </c:pt>
                <c:pt idx="998">
                  <c:v>10.41</c:v>
                </c:pt>
                <c:pt idx="999">
                  <c:v>10.29</c:v>
                </c:pt>
                <c:pt idx="1000">
                  <c:v>9.8699999999999992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63D7-423E-8E18-9CB8EB2D8AA0}"/>
            </c:ext>
          </c:extLst>
        </c:ser>
        <c:ser>
          <c:idx val="34"/>
          <c:order val="34"/>
          <c:tx>
            <c:strRef>
              <c:f>COVID_practice_2a!$AJ$1</c:f>
              <c:strCache>
                <c:ptCount val="1"/>
                <c:pt idx="0">
                  <c:v>ND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COVID_practice_2a!$AJ$2:$AJ$1002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0.13</c:v>
                </c:pt>
                <c:pt idx="57">
                  <c:v>0.26</c:v>
                </c:pt>
                <c:pt idx="58">
                  <c:v>0.39</c:v>
                </c:pt>
                <c:pt idx="59">
                  <c:v>0.39</c:v>
                </c:pt>
                <c:pt idx="60">
                  <c:v>0.51</c:v>
                </c:pt>
                <c:pt idx="61">
                  <c:v>0.51</c:v>
                </c:pt>
                <c:pt idx="62">
                  <c:v>0.51</c:v>
                </c:pt>
                <c:pt idx="63">
                  <c:v>0.64</c:v>
                </c:pt>
                <c:pt idx="64">
                  <c:v>0.64</c:v>
                </c:pt>
                <c:pt idx="65">
                  <c:v>0.77</c:v>
                </c:pt>
                <c:pt idx="66">
                  <c:v>1.1599999999999999</c:v>
                </c:pt>
                <c:pt idx="67">
                  <c:v>1.1599999999999999</c:v>
                </c:pt>
                <c:pt idx="68">
                  <c:v>1.41</c:v>
                </c:pt>
                <c:pt idx="69">
                  <c:v>1.54</c:v>
                </c:pt>
                <c:pt idx="70">
                  <c:v>1.8</c:v>
                </c:pt>
                <c:pt idx="71">
                  <c:v>1.8</c:v>
                </c:pt>
                <c:pt idx="72">
                  <c:v>1.93</c:v>
                </c:pt>
                <c:pt idx="73">
                  <c:v>1.67</c:v>
                </c:pt>
                <c:pt idx="74">
                  <c:v>1.93</c:v>
                </c:pt>
                <c:pt idx="75">
                  <c:v>2.0499999999999998</c:v>
                </c:pt>
                <c:pt idx="76">
                  <c:v>1.93</c:v>
                </c:pt>
                <c:pt idx="77">
                  <c:v>1.8</c:v>
                </c:pt>
                <c:pt idx="78">
                  <c:v>1.93</c:v>
                </c:pt>
                <c:pt idx="79">
                  <c:v>1.93</c:v>
                </c:pt>
                <c:pt idx="80">
                  <c:v>1.93</c:v>
                </c:pt>
                <c:pt idx="81">
                  <c:v>1.8</c:v>
                </c:pt>
                <c:pt idx="82">
                  <c:v>1.93</c:v>
                </c:pt>
                <c:pt idx="83">
                  <c:v>1.8</c:v>
                </c:pt>
                <c:pt idx="84">
                  <c:v>2.0499999999999998</c:v>
                </c:pt>
                <c:pt idx="85">
                  <c:v>2.1800000000000002</c:v>
                </c:pt>
                <c:pt idx="86">
                  <c:v>2.95</c:v>
                </c:pt>
                <c:pt idx="87">
                  <c:v>4.24</c:v>
                </c:pt>
                <c:pt idx="88">
                  <c:v>5.01</c:v>
                </c:pt>
                <c:pt idx="89">
                  <c:v>5.39</c:v>
                </c:pt>
                <c:pt idx="90">
                  <c:v>5.52</c:v>
                </c:pt>
                <c:pt idx="91">
                  <c:v>5.65</c:v>
                </c:pt>
                <c:pt idx="92">
                  <c:v>5.78</c:v>
                </c:pt>
                <c:pt idx="93">
                  <c:v>5.65</c:v>
                </c:pt>
                <c:pt idx="94">
                  <c:v>5.01</c:v>
                </c:pt>
                <c:pt idx="95">
                  <c:v>5.14</c:v>
                </c:pt>
                <c:pt idx="96">
                  <c:v>5.78</c:v>
                </c:pt>
                <c:pt idx="97">
                  <c:v>6.29</c:v>
                </c:pt>
                <c:pt idx="98">
                  <c:v>6.42</c:v>
                </c:pt>
                <c:pt idx="99">
                  <c:v>6.55</c:v>
                </c:pt>
                <c:pt idx="100">
                  <c:v>6.55</c:v>
                </c:pt>
                <c:pt idx="101">
                  <c:v>6.42</c:v>
                </c:pt>
                <c:pt idx="102">
                  <c:v>5.91</c:v>
                </c:pt>
                <c:pt idx="103">
                  <c:v>5.14</c:v>
                </c:pt>
                <c:pt idx="104">
                  <c:v>5.01</c:v>
                </c:pt>
                <c:pt idx="105">
                  <c:v>5.26</c:v>
                </c:pt>
                <c:pt idx="106">
                  <c:v>5.52</c:v>
                </c:pt>
                <c:pt idx="107">
                  <c:v>5.78</c:v>
                </c:pt>
                <c:pt idx="108">
                  <c:v>5.65</c:v>
                </c:pt>
                <c:pt idx="109">
                  <c:v>5.39</c:v>
                </c:pt>
                <c:pt idx="110">
                  <c:v>5.26</c:v>
                </c:pt>
                <c:pt idx="111">
                  <c:v>5.52</c:v>
                </c:pt>
                <c:pt idx="112">
                  <c:v>5.91</c:v>
                </c:pt>
                <c:pt idx="113">
                  <c:v>6.16</c:v>
                </c:pt>
                <c:pt idx="114">
                  <c:v>6.16</c:v>
                </c:pt>
                <c:pt idx="115">
                  <c:v>6.93</c:v>
                </c:pt>
                <c:pt idx="116">
                  <c:v>7.45</c:v>
                </c:pt>
                <c:pt idx="117">
                  <c:v>7.57</c:v>
                </c:pt>
                <c:pt idx="118">
                  <c:v>7.7</c:v>
                </c:pt>
                <c:pt idx="119">
                  <c:v>8.2200000000000006</c:v>
                </c:pt>
                <c:pt idx="120">
                  <c:v>9.3699999999999992</c:v>
                </c:pt>
                <c:pt idx="121">
                  <c:v>10.14</c:v>
                </c:pt>
                <c:pt idx="122">
                  <c:v>9.3699999999999992</c:v>
                </c:pt>
                <c:pt idx="123">
                  <c:v>9.5</c:v>
                </c:pt>
                <c:pt idx="124">
                  <c:v>9.6300000000000008</c:v>
                </c:pt>
                <c:pt idx="125">
                  <c:v>7.83</c:v>
                </c:pt>
                <c:pt idx="126">
                  <c:v>6.29</c:v>
                </c:pt>
                <c:pt idx="127">
                  <c:v>4.62</c:v>
                </c:pt>
                <c:pt idx="128">
                  <c:v>3.72</c:v>
                </c:pt>
                <c:pt idx="129">
                  <c:v>3.47</c:v>
                </c:pt>
                <c:pt idx="130">
                  <c:v>2.82</c:v>
                </c:pt>
                <c:pt idx="131">
                  <c:v>3.08</c:v>
                </c:pt>
                <c:pt idx="132">
                  <c:v>4.1100000000000003</c:v>
                </c:pt>
                <c:pt idx="133">
                  <c:v>4.3600000000000003</c:v>
                </c:pt>
                <c:pt idx="134">
                  <c:v>4.1100000000000003</c:v>
                </c:pt>
                <c:pt idx="135">
                  <c:v>4.1100000000000003</c:v>
                </c:pt>
                <c:pt idx="136">
                  <c:v>4.75</c:v>
                </c:pt>
                <c:pt idx="137">
                  <c:v>5.14</c:v>
                </c:pt>
                <c:pt idx="138">
                  <c:v>4.62</c:v>
                </c:pt>
                <c:pt idx="139">
                  <c:v>4.62</c:v>
                </c:pt>
                <c:pt idx="140">
                  <c:v>4.75</c:v>
                </c:pt>
                <c:pt idx="141">
                  <c:v>5.01</c:v>
                </c:pt>
                <c:pt idx="142">
                  <c:v>4.88</c:v>
                </c:pt>
                <c:pt idx="143">
                  <c:v>4.3600000000000003</c:v>
                </c:pt>
                <c:pt idx="144">
                  <c:v>3.98</c:v>
                </c:pt>
                <c:pt idx="145">
                  <c:v>3.98</c:v>
                </c:pt>
                <c:pt idx="146">
                  <c:v>3.98</c:v>
                </c:pt>
                <c:pt idx="147">
                  <c:v>4.1100000000000003</c:v>
                </c:pt>
                <c:pt idx="148">
                  <c:v>3.85</c:v>
                </c:pt>
                <c:pt idx="149">
                  <c:v>3.85</c:v>
                </c:pt>
                <c:pt idx="150">
                  <c:v>3.47</c:v>
                </c:pt>
                <c:pt idx="151">
                  <c:v>3.72</c:v>
                </c:pt>
                <c:pt idx="152">
                  <c:v>3.85</c:v>
                </c:pt>
                <c:pt idx="153">
                  <c:v>3.59</c:v>
                </c:pt>
                <c:pt idx="154">
                  <c:v>3.59</c:v>
                </c:pt>
                <c:pt idx="155">
                  <c:v>3.59</c:v>
                </c:pt>
                <c:pt idx="156">
                  <c:v>3.47</c:v>
                </c:pt>
                <c:pt idx="157">
                  <c:v>3.72</c:v>
                </c:pt>
                <c:pt idx="158">
                  <c:v>3.72</c:v>
                </c:pt>
                <c:pt idx="159">
                  <c:v>4.1100000000000003</c:v>
                </c:pt>
                <c:pt idx="160">
                  <c:v>4.62</c:v>
                </c:pt>
                <c:pt idx="161">
                  <c:v>4.62</c:v>
                </c:pt>
                <c:pt idx="162">
                  <c:v>4.75</c:v>
                </c:pt>
                <c:pt idx="163">
                  <c:v>5.52</c:v>
                </c:pt>
                <c:pt idx="164">
                  <c:v>5.78</c:v>
                </c:pt>
                <c:pt idx="165">
                  <c:v>5.78</c:v>
                </c:pt>
                <c:pt idx="166">
                  <c:v>5.65</c:v>
                </c:pt>
                <c:pt idx="167">
                  <c:v>5.91</c:v>
                </c:pt>
                <c:pt idx="168">
                  <c:v>6.42</c:v>
                </c:pt>
                <c:pt idx="169">
                  <c:v>7.57</c:v>
                </c:pt>
                <c:pt idx="170">
                  <c:v>7.83</c:v>
                </c:pt>
                <c:pt idx="171">
                  <c:v>8.4700000000000006</c:v>
                </c:pt>
                <c:pt idx="172">
                  <c:v>9.5</c:v>
                </c:pt>
                <c:pt idx="173">
                  <c:v>10.78</c:v>
                </c:pt>
                <c:pt idx="174">
                  <c:v>12.2</c:v>
                </c:pt>
                <c:pt idx="175">
                  <c:v>12.71</c:v>
                </c:pt>
                <c:pt idx="176">
                  <c:v>13.22</c:v>
                </c:pt>
                <c:pt idx="177">
                  <c:v>13.74</c:v>
                </c:pt>
                <c:pt idx="178">
                  <c:v>14.12</c:v>
                </c:pt>
                <c:pt idx="179">
                  <c:v>14.51</c:v>
                </c:pt>
                <c:pt idx="180">
                  <c:v>13.99</c:v>
                </c:pt>
                <c:pt idx="181">
                  <c:v>14.64</c:v>
                </c:pt>
                <c:pt idx="182">
                  <c:v>15.02</c:v>
                </c:pt>
                <c:pt idx="183">
                  <c:v>15.02</c:v>
                </c:pt>
                <c:pt idx="184">
                  <c:v>15.15</c:v>
                </c:pt>
                <c:pt idx="185">
                  <c:v>15.66</c:v>
                </c:pt>
                <c:pt idx="186">
                  <c:v>15.66</c:v>
                </c:pt>
                <c:pt idx="187">
                  <c:v>17.07</c:v>
                </c:pt>
                <c:pt idx="188">
                  <c:v>15.66</c:v>
                </c:pt>
                <c:pt idx="189">
                  <c:v>14.76</c:v>
                </c:pt>
                <c:pt idx="190">
                  <c:v>15.66</c:v>
                </c:pt>
                <c:pt idx="191">
                  <c:v>15.79</c:v>
                </c:pt>
                <c:pt idx="192">
                  <c:v>14.38</c:v>
                </c:pt>
                <c:pt idx="193">
                  <c:v>14.64</c:v>
                </c:pt>
                <c:pt idx="194">
                  <c:v>14.51</c:v>
                </c:pt>
                <c:pt idx="195">
                  <c:v>15.15</c:v>
                </c:pt>
                <c:pt idx="196">
                  <c:v>16.05</c:v>
                </c:pt>
                <c:pt idx="197">
                  <c:v>15.66</c:v>
                </c:pt>
                <c:pt idx="198">
                  <c:v>16.559999999999999</c:v>
                </c:pt>
                <c:pt idx="199">
                  <c:v>17.07</c:v>
                </c:pt>
                <c:pt idx="200">
                  <c:v>16.95</c:v>
                </c:pt>
                <c:pt idx="201">
                  <c:v>17.46</c:v>
                </c:pt>
                <c:pt idx="202">
                  <c:v>16.690000000000001</c:v>
                </c:pt>
                <c:pt idx="203">
                  <c:v>18.23</c:v>
                </c:pt>
                <c:pt idx="204">
                  <c:v>18.23</c:v>
                </c:pt>
                <c:pt idx="205">
                  <c:v>17.07</c:v>
                </c:pt>
                <c:pt idx="206">
                  <c:v>18.100000000000001</c:v>
                </c:pt>
                <c:pt idx="207">
                  <c:v>17.07</c:v>
                </c:pt>
                <c:pt idx="208">
                  <c:v>16.43</c:v>
                </c:pt>
                <c:pt idx="209">
                  <c:v>18.23</c:v>
                </c:pt>
                <c:pt idx="210">
                  <c:v>19.64</c:v>
                </c:pt>
                <c:pt idx="211">
                  <c:v>21.05</c:v>
                </c:pt>
                <c:pt idx="212">
                  <c:v>23.62</c:v>
                </c:pt>
                <c:pt idx="213">
                  <c:v>23.62</c:v>
                </c:pt>
                <c:pt idx="214">
                  <c:v>24.78</c:v>
                </c:pt>
                <c:pt idx="215">
                  <c:v>26.45</c:v>
                </c:pt>
                <c:pt idx="216">
                  <c:v>27.47</c:v>
                </c:pt>
                <c:pt idx="217">
                  <c:v>28.5</c:v>
                </c:pt>
                <c:pt idx="218">
                  <c:v>29.91</c:v>
                </c:pt>
                <c:pt idx="219">
                  <c:v>31.97</c:v>
                </c:pt>
                <c:pt idx="220">
                  <c:v>29.4</c:v>
                </c:pt>
                <c:pt idx="221">
                  <c:v>33.25</c:v>
                </c:pt>
                <c:pt idx="222">
                  <c:v>32.479999999999997</c:v>
                </c:pt>
                <c:pt idx="223">
                  <c:v>32.99</c:v>
                </c:pt>
                <c:pt idx="224">
                  <c:v>33.51</c:v>
                </c:pt>
                <c:pt idx="225">
                  <c:v>34.15</c:v>
                </c:pt>
                <c:pt idx="226">
                  <c:v>33.89</c:v>
                </c:pt>
                <c:pt idx="227">
                  <c:v>39.28</c:v>
                </c:pt>
                <c:pt idx="228">
                  <c:v>36.33</c:v>
                </c:pt>
                <c:pt idx="229">
                  <c:v>34.28</c:v>
                </c:pt>
                <c:pt idx="230">
                  <c:v>33.76</c:v>
                </c:pt>
                <c:pt idx="231">
                  <c:v>33.25</c:v>
                </c:pt>
                <c:pt idx="232">
                  <c:v>31.32</c:v>
                </c:pt>
                <c:pt idx="233">
                  <c:v>33.25</c:v>
                </c:pt>
                <c:pt idx="234">
                  <c:v>35.69</c:v>
                </c:pt>
                <c:pt idx="235">
                  <c:v>37.229999999999997</c:v>
                </c:pt>
                <c:pt idx="236">
                  <c:v>40.18</c:v>
                </c:pt>
                <c:pt idx="237">
                  <c:v>40.700000000000003</c:v>
                </c:pt>
                <c:pt idx="238">
                  <c:v>34.659999999999997</c:v>
                </c:pt>
                <c:pt idx="239">
                  <c:v>46.6</c:v>
                </c:pt>
                <c:pt idx="240">
                  <c:v>44.93</c:v>
                </c:pt>
                <c:pt idx="241">
                  <c:v>43.65</c:v>
                </c:pt>
                <c:pt idx="242">
                  <c:v>44.16</c:v>
                </c:pt>
                <c:pt idx="243">
                  <c:v>44.8</c:v>
                </c:pt>
                <c:pt idx="244">
                  <c:v>48.53</c:v>
                </c:pt>
                <c:pt idx="245">
                  <c:v>57.13</c:v>
                </c:pt>
                <c:pt idx="246">
                  <c:v>48.66</c:v>
                </c:pt>
                <c:pt idx="247">
                  <c:v>50.84</c:v>
                </c:pt>
                <c:pt idx="248">
                  <c:v>50.71</c:v>
                </c:pt>
                <c:pt idx="249">
                  <c:v>50.2</c:v>
                </c:pt>
                <c:pt idx="250">
                  <c:v>53.02</c:v>
                </c:pt>
                <c:pt idx="251">
                  <c:v>52.51</c:v>
                </c:pt>
                <c:pt idx="252">
                  <c:v>50.71</c:v>
                </c:pt>
                <c:pt idx="253">
                  <c:v>51.48</c:v>
                </c:pt>
                <c:pt idx="254">
                  <c:v>50.45</c:v>
                </c:pt>
                <c:pt idx="255">
                  <c:v>51.74</c:v>
                </c:pt>
                <c:pt idx="256">
                  <c:v>52.76</c:v>
                </c:pt>
                <c:pt idx="257">
                  <c:v>54.3</c:v>
                </c:pt>
                <c:pt idx="258">
                  <c:v>55.2</c:v>
                </c:pt>
                <c:pt idx="259">
                  <c:v>58.03</c:v>
                </c:pt>
                <c:pt idx="260">
                  <c:v>61.36</c:v>
                </c:pt>
                <c:pt idx="261">
                  <c:v>64.06</c:v>
                </c:pt>
                <c:pt idx="262">
                  <c:v>68.040000000000006</c:v>
                </c:pt>
                <c:pt idx="263">
                  <c:v>70.989999999999995</c:v>
                </c:pt>
                <c:pt idx="264">
                  <c:v>71.12</c:v>
                </c:pt>
                <c:pt idx="265">
                  <c:v>74.97</c:v>
                </c:pt>
                <c:pt idx="266">
                  <c:v>78.180000000000007</c:v>
                </c:pt>
                <c:pt idx="267">
                  <c:v>82.03</c:v>
                </c:pt>
                <c:pt idx="268">
                  <c:v>84.86</c:v>
                </c:pt>
                <c:pt idx="269">
                  <c:v>86.4</c:v>
                </c:pt>
                <c:pt idx="270">
                  <c:v>89.86</c:v>
                </c:pt>
                <c:pt idx="271">
                  <c:v>99.36</c:v>
                </c:pt>
                <c:pt idx="272">
                  <c:v>95.64</c:v>
                </c:pt>
                <c:pt idx="273">
                  <c:v>98.98</c:v>
                </c:pt>
                <c:pt idx="274">
                  <c:v>99.36</c:v>
                </c:pt>
                <c:pt idx="275">
                  <c:v>102.83</c:v>
                </c:pt>
                <c:pt idx="276">
                  <c:v>105.27</c:v>
                </c:pt>
                <c:pt idx="277">
                  <c:v>102.7</c:v>
                </c:pt>
                <c:pt idx="278">
                  <c:v>100.13</c:v>
                </c:pt>
                <c:pt idx="279">
                  <c:v>105.27</c:v>
                </c:pt>
                <c:pt idx="280">
                  <c:v>111.43</c:v>
                </c:pt>
                <c:pt idx="281">
                  <c:v>119.9</c:v>
                </c:pt>
                <c:pt idx="282">
                  <c:v>129.15</c:v>
                </c:pt>
                <c:pt idx="283">
                  <c:v>134.28</c:v>
                </c:pt>
                <c:pt idx="284">
                  <c:v>142.5</c:v>
                </c:pt>
                <c:pt idx="285">
                  <c:v>147.76</c:v>
                </c:pt>
                <c:pt idx="286">
                  <c:v>153.91999999999999</c:v>
                </c:pt>
                <c:pt idx="287">
                  <c:v>159.57</c:v>
                </c:pt>
                <c:pt idx="288">
                  <c:v>167.15</c:v>
                </c:pt>
                <c:pt idx="289">
                  <c:v>170.23</c:v>
                </c:pt>
                <c:pt idx="290">
                  <c:v>169.84</c:v>
                </c:pt>
                <c:pt idx="291">
                  <c:v>152</c:v>
                </c:pt>
                <c:pt idx="292">
                  <c:v>167.79</c:v>
                </c:pt>
                <c:pt idx="293">
                  <c:v>166.38</c:v>
                </c:pt>
                <c:pt idx="294">
                  <c:v>171.13</c:v>
                </c:pt>
                <c:pt idx="295">
                  <c:v>164.97</c:v>
                </c:pt>
                <c:pt idx="296">
                  <c:v>177.29</c:v>
                </c:pt>
                <c:pt idx="297">
                  <c:v>173.95</c:v>
                </c:pt>
                <c:pt idx="298">
                  <c:v>193.98</c:v>
                </c:pt>
                <c:pt idx="299">
                  <c:v>176.52</c:v>
                </c:pt>
                <c:pt idx="300">
                  <c:v>180.76</c:v>
                </c:pt>
                <c:pt idx="301">
                  <c:v>173.05</c:v>
                </c:pt>
                <c:pt idx="302">
                  <c:v>172.54</c:v>
                </c:pt>
                <c:pt idx="303">
                  <c:v>158.93</c:v>
                </c:pt>
                <c:pt idx="304">
                  <c:v>162.91</c:v>
                </c:pt>
                <c:pt idx="305">
                  <c:v>156.11000000000001</c:v>
                </c:pt>
                <c:pt idx="306">
                  <c:v>154.57</c:v>
                </c:pt>
                <c:pt idx="307">
                  <c:v>151.22999999999999</c:v>
                </c:pt>
                <c:pt idx="308">
                  <c:v>143.53</c:v>
                </c:pt>
                <c:pt idx="309">
                  <c:v>132.22999999999999</c:v>
                </c:pt>
                <c:pt idx="310">
                  <c:v>117.21</c:v>
                </c:pt>
                <c:pt idx="311">
                  <c:v>109.51</c:v>
                </c:pt>
                <c:pt idx="312">
                  <c:v>107.32</c:v>
                </c:pt>
                <c:pt idx="313">
                  <c:v>96.28</c:v>
                </c:pt>
                <c:pt idx="314">
                  <c:v>85.37</c:v>
                </c:pt>
                <c:pt idx="315">
                  <c:v>85.5</c:v>
                </c:pt>
                <c:pt idx="316">
                  <c:v>86.4</c:v>
                </c:pt>
                <c:pt idx="317">
                  <c:v>83.7</c:v>
                </c:pt>
                <c:pt idx="318">
                  <c:v>79.209999999999994</c:v>
                </c:pt>
                <c:pt idx="319">
                  <c:v>74.97</c:v>
                </c:pt>
                <c:pt idx="320">
                  <c:v>76.260000000000005</c:v>
                </c:pt>
                <c:pt idx="321">
                  <c:v>110.28</c:v>
                </c:pt>
                <c:pt idx="322">
                  <c:v>102.7</c:v>
                </c:pt>
                <c:pt idx="323">
                  <c:v>96.54</c:v>
                </c:pt>
                <c:pt idx="324">
                  <c:v>93.2</c:v>
                </c:pt>
                <c:pt idx="325">
                  <c:v>89.61</c:v>
                </c:pt>
                <c:pt idx="326">
                  <c:v>86.66</c:v>
                </c:pt>
                <c:pt idx="327">
                  <c:v>83.83</c:v>
                </c:pt>
                <c:pt idx="328">
                  <c:v>41.08</c:v>
                </c:pt>
                <c:pt idx="329">
                  <c:v>43.13</c:v>
                </c:pt>
                <c:pt idx="330">
                  <c:v>42.88</c:v>
                </c:pt>
                <c:pt idx="331">
                  <c:v>40.31</c:v>
                </c:pt>
                <c:pt idx="332">
                  <c:v>39.67</c:v>
                </c:pt>
                <c:pt idx="333">
                  <c:v>37.61</c:v>
                </c:pt>
                <c:pt idx="334">
                  <c:v>37.74</c:v>
                </c:pt>
                <c:pt idx="335">
                  <c:v>42.62</c:v>
                </c:pt>
                <c:pt idx="336">
                  <c:v>34.53</c:v>
                </c:pt>
                <c:pt idx="337">
                  <c:v>30.43</c:v>
                </c:pt>
                <c:pt idx="338">
                  <c:v>28.63</c:v>
                </c:pt>
                <c:pt idx="339">
                  <c:v>26.06</c:v>
                </c:pt>
                <c:pt idx="340">
                  <c:v>26.32</c:v>
                </c:pt>
                <c:pt idx="341">
                  <c:v>25.16</c:v>
                </c:pt>
                <c:pt idx="342">
                  <c:v>27.09</c:v>
                </c:pt>
                <c:pt idx="343">
                  <c:v>28.37</c:v>
                </c:pt>
                <c:pt idx="344">
                  <c:v>28.37</c:v>
                </c:pt>
                <c:pt idx="345">
                  <c:v>28.11</c:v>
                </c:pt>
                <c:pt idx="346">
                  <c:v>28.89</c:v>
                </c:pt>
                <c:pt idx="347">
                  <c:v>30.81</c:v>
                </c:pt>
                <c:pt idx="348">
                  <c:v>25.8</c:v>
                </c:pt>
                <c:pt idx="349">
                  <c:v>29.91</c:v>
                </c:pt>
                <c:pt idx="350">
                  <c:v>30.43</c:v>
                </c:pt>
                <c:pt idx="351">
                  <c:v>30.55</c:v>
                </c:pt>
                <c:pt idx="352">
                  <c:v>30.55</c:v>
                </c:pt>
                <c:pt idx="353">
                  <c:v>30.68</c:v>
                </c:pt>
                <c:pt idx="354">
                  <c:v>29.14</c:v>
                </c:pt>
                <c:pt idx="355">
                  <c:v>31.58</c:v>
                </c:pt>
                <c:pt idx="356">
                  <c:v>23.88</c:v>
                </c:pt>
                <c:pt idx="357">
                  <c:v>22.34</c:v>
                </c:pt>
                <c:pt idx="358">
                  <c:v>21.18</c:v>
                </c:pt>
                <c:pt idx="359">
                  <c:v>21.18</c:v>
                </c:pt>
                <c:pt idx="360">
                  <c:v>21.05</c:v>
                </c:pt>
                <c:pt idx="361">
                  <c:v>19.64</c:v>
                </c:pt>
                <c:pt idx="362">
                  <c:v>20.16</c:v>
                </c:pt>
                <c:pt idx="363">
                  <c:v>19.899999999999999</c:v>
                </c:pt>
                <c:pt idx="364">
                  <c:v>18.100000000000001</c:v>
                </c:pt>
                <c:pt idx="365">
                  <c:v>17.72</c:v>
                </c:pt>
                <c:pt idx="366">
                  <c:v>18.36</c:v>
                </c:pt>
                <c:pt idx="367">
                  <c:v>17.46</c:v>
                </c:pt>
                <c:pt idx="368">
                  <c:v>17.72</c:v>
                </c:pt>
                <c:pt idx="369">
                  <c:v>17.07</c:v>
                </c:pt>
                <c:pt idx="370">
                  <c:v>17.2</c:v>
                </c:pt>
                <c:pt idx="371">
                  <c:v>17.07</c:v>
                </c:pt>
                <c:pt idx="372">
                  <c:v>16.3</c:v>
                </c:pt>
                <c:pt idx="373">
                  <c:v>15.41</c:v>
                </c:pt>
                <c:pt idx="374">
                  <c:v>14.89</c:v>
                </c:pt>
                <c:pt idx="375">
                  <c:v>14.76</c:v>
                </c:pt>
                <c:pt idx="376">
                  <c:v>14.51</c:v>
                </c:pt>
                <c:pt idx="377">
                  <c:v>14.12</c:v>
                </c:pt>
                <c:pt idx="378">
                  <c:v>13.35</c:v>
                </c:pt>
                <c:pt idx="379">
                  <c:v>11.68</c:v>
                </c:pt>
                <c:pt idx="380">
                  <c:v>9.89</c:v>
                </c:pt>
                <c:pt idx="381">
                  <c:v>9.6300000000000008</c:v>
                </c:pt>
                <c:pt idx="382">
                  <c:v>9.11</c:v>
                </c:pt>
                <c:pt idx="383">
                  <c:v>6.8</c:v>
                </c:pt>
                <c:pt idx="384">
                  <c:v>5.01</c:v>
                </c:pt>
                <c:pt idx="385">
                  <c:v>5.78</c:v>
                </c:pt>
                <c:pt idx="386">
                  <c:v>6.8</c:v>
                </c:pt>
                <c:pt idx="387">
                  <c:v>8.09</c:v>
                </c:pt>
                <c:pt idx="388">
                  <c:v>8.09</c:v>
                </c:pt>
                <c:pt idx="389">
                  <c:v>8.34</c:v>
                </c:pt>
                <c:pt idx="390">
                  <c:v>11.04</c:v>
                </c:pt>
                <c:pt idx="391">
                  <c:v>12.58</c:v>
                </c:pt>
                <c:pt idx="392">
                  <c:v>12.45</c:v>
                </c:pt>
                <c:pt idx="393">
                  <c:v>12.58</c:v>
                </c:pt>
                <c:pt idx="394">
                  <c:v>12.32</c:v>
                </c:pt>
                <c:pt idx="395">
                  <c:v>12.45</c:v>
                </c:pt>
                <c:pt idx="396">
                  <c:v>12.2</c:v>
                </c:pt>
                <c:pt idx="397">
                  <c:v>11.55</c:v>
                </c:pt>
                <c:pt idx="398">
                  <c:v>11.55</c:v>
                </c:pt>
                <c:pt idx="399">
                  <c:v>10.66</c:v>
                </c:pt>
                <c:pt idx="400">
                  <c:v>10.14</c:v>
                </c:pt>
                <c:pt idx="401">
                  <c:v>10.01</c:v>
                </c:pt>
                <c:pt idx="402">
                  <c:v>9.76</c:v>
                </c:pt>
                <c:pt idx="403">
                  <c:v>9.89</c:v>
                </c:pt>
                <c:pt idx="404">
                  <c:v>9.89</c:v>
                </c:pt>
                <c:pt idx="405">
                  <c:v>9.76</c:v>
                </c:pt>
                <c:pt idx="406">
                  <c:v>8.09</c:v>
                </c:pt>
                <c:pt idx="407">
                  <c:v>10.4</c:v>
                </c:pt>
                <c:pt idx="408">
                  <c:v>9.11</c:v>
                </c:pt>
                <c:pt idx="409">
                  <c:v>10.66</c:v>
                </c:pt>
                <c:pt idx="410">
                  <c:v>10.4</c:v>
                </c:pt>
                <c:pt idx="411">
                  <c:v>10.14</c:v>
                </c:pt>
                <c:pt idx="412">
                  <c:v>10.01</c:v>
                </c:pt>
                <c:pt idx="413">
                  <c:v>12.07</c:v>
                </c:pt>
                <c:pt idx="414">
                  <c:v>10.4</c:v>
                </c:pt>
                <c:pt idx="415">
                  <c:v>12.07</c:v>
                </c:pt>
                <c:pt idx="416">
                  <c:v>10.66</c:v>
                </c:pt>
                <c:pt idx="417">
                  <c:v>10.66</c:v>
                </c:pt>
                <c:pt idx="418">
                  <c:v>11.55</c:v>
                </c:pt>
                <c:pt idx="419">
                  <c:v>12.2</c:v>
                </c:pt>
                <c:pt idx="420">
                  <c:v>12.32</c:v>
                </c:pt>
                <c:pt idx="421">
                  <c:v>12.2</c:v>
                </c:pt>
                <c:pt idx="422">
                  <c:v>12.07</c:v>
                </c:pt>
                <c:pt idx="423">
                  <c:v>12.32</c:v>
                </c:pt>
                <c:pt idx="424">
                  <c:v>12.84</c:v>
                </c:pt>
                <c:pt idx="425">
                  <c:v>13.09</c:v>
                </c:pt>
                <c:pt idx="426">
                  <c:v>13.09</c:v>
                </c:pt>
                <c:pt idx="427">
                  <c:v>14.51</c:v>
                </c:pt>
                <c:pt idx="428">
                  <c:v>15.92</c:v>
                </c:pt>
                <c:pt idx="429">
                  <c:v>17.07</c:v>
                </c:pt>
                <c:pt idx="430">
                  <c:v>17.07</c:v>
                </c:pt>
                <c:pt idx="431">
                  <c:v>17.2</c:v>
                </c:pt>
                <c:pt idx="432">
                  <c:v>18.61</c:v>
                </c:pt>
                <c:pt idx="433">
                  <c:v>19.899999999999999</c:v>
                </c:pt>
                <c:pt idx="434">
                  <c:v>20.16</c:v>
                </c:pt>
                <c:pt idx="435">
                  <c:v>19.77</c:v>
                </c:pt>
                <c:pt idx="436">
                  <c:v>19</c:v>
                </c:pt>
                <c:pt idx="437">
                  <c:v>19.260000000000002</c:v>
                </c:pt>
                <c:pt idx="438">
                  <c:v>19.64</c:v>
                </c:pt>
                <c:pt idx="439">
                  <c:v>20.03</c:v>
                </c:pt>
                <c:pt idx="440">
                  <c:v>19.64</c:v>
                </c:pt>
                <c:pt idx="441">
                  <c:v>19.510000000000002</c:v>
                </c:pt>
                <c:pt idx="442">
                  <c:v>18.739999999999998</c:v>
                </c:pt>
                <c:pt idx="443">
                  <c:v>20.54</c:v>
                </c:pt>
                <c:pt idx="444">
                  <c:v>20.28</c:v>
                </c:pt>
                <c:pt idx="445">
                  <c:v>20.03</c:v>
                </c:pt>
                <c:pt idx="446">
                  <c:v>19.510000000000002</c:v>
                </c:pt>
                <c:pt idx="447">
                  <c:v>19.13</c:v>
                </c:pt>
                <c:pt idx="448">
                  <c:v>18.61</c:v>
                </c:pt>
                <c:pt idx="449">
                  <c:v>19.510000000000002</c:v>
                </c:pt>
                <c:pt idx="450">
                  <c:v>18.23</c:v>
                </c:pt>
                <c:pt idx="451">
                  <c:v>18.489999999999998</c:v>
                </c:pt>
                <c:pt idx="452">
                  <c:v>18.23</c:v>
                </c:pt>
                <c:pt idx="453">
                  <c:v>18.36</c:v>
                </c:pt>
                <c:pt idx="454">
                  <c:v>18.36</c:v>
                </c:pt>
                <c:pt idx="455">
                  <c:v>18.36</c:v>
                </c:pt>
                <c:pt idx="456">
                  <c:v>17.97</c:v>
                </c:pt>
                <c:pt idx="457">
                  <c:v>17.59</c:v>
                </c:pt>
                <c:pt idx="458">
                  <c:v>17.07</c:v>
                </c:pt>
                <c:pt idx="459">
                  <c:v>18.36</c:v>
                </c:pt>
                <c:pt idx="460">
                  <c:v>17.46</c:v>
                </c:pt>
                <c:pt idx="461">
                  <c:v>17.07</c:v>
                </c:pt>
                <c:pt idx="462">
                  <c:v>16.690000000000001</c:v>
                </c:pt>
                <c:pt idx="463">
                  <c:v>17.07</c:v>
                </c:pt>
                <c:pt idx="464">
                  <c:v>17.97</c:v>
                </c:pt>
                <c:pt idx="465">
                  <c:v>18.61</c:v>
                </c:pt>
                <c:pt idx="466">
                  <c:v>17.46</c:v>
                </c:pt>
                <c:pt idx="467">
                  <c:v>16.690000000000001</c:v>
                </c:pt>
                <c:pt idx="468">
                  <c:v>16.95</c:v>
                </c:pt>
                <c:pt idx="469">
                  <c:v>16.82</c:v>
                </c:pt>
                <c:pt idx="470">
                  <c:v>15.92</c:v>
                </c:pt>
                <c:pt idx="471">
                  <c:v>14.64</c:v>
                </c:pt>
                <c:pt idx="472">
                  <c:v>14.12</c:v>
                </c:pt>
                <c:pt idx="473">
                  <c:v>13.99</c:v>
                </c:pt>
                <c:pt idx="474">
                  <c:v>13.48</c:v>
                </c:pt>
                <c:pt idx="475">
                  <c:v>12.45</c:v>
                </c:pt>
                <c:pt idx="476">
                  <c:v>12.07</c:v>
                </c:pt>
                <c:pt idx="477">
                  <c:v>11.55</c:v>
                </c:pt>
                <c:pt idx="478">
                  <c:v>11.3</c:v>
                </c:pt>
                <c:pt idx="479">
                  <c:v>11.3</c:v>
                </c:pt>
                <c:pt idx="480">
                  <c:v>11.17</c:v>
                </c:pt>
                <c:pt idx="481">
                  <c:v>10.66</c:v>
                </c:pt>
                <c:pt idx="482">
                  <c:v>10.91</c:v>
                </c:pt>
                <c:pt idx="483">
                  <c:v>10.27</c:v>
                </c:pt>
                <c:pt idx="484">
                  <c:v>9.76</c:v>
                </c:pt>
                <c:pt idx="485">
                  <c:v>9.5</c:v>
                </c:pt>
                <c:pt idx="486">
                  <c:v>9.11</c:v>
                </c:pt>
                <c:pt idx="487">
                  <c:v>9.11</c:v>
                </c:pt>
                <c:pt idx="488">
                  <c:v>8.73</c:v>
                </c:pt>
                <c:pt idx="489">
                  <c:v>7.57</c:v>
                </c:pt>
                <c:pt idx="490">
                  <c:v>6.93</c:v>
                </c:pt>
                <c:pt idx="491">
                  <c:v>6.55</c:v>
                </c:pt>
                <c:pt idx="492">
                  <c:v>6.16</c:v>
                </c:pt>
                <c:pt idx="493">
                  <c:v>6.03</c:v>
                </c:pt>
                <c:pt idx="494">
                  <c:v>5.65</c:v>
                </c:pt>
                <c:pt idx="495">
                  <c:v>4.49</c:v>
                </c:pt>
                <c:pt idx="496">
                  <c:v>3.98</c:v>
                </c:pt>
                <c:pt idx="497">
                  <c:v>4.1100000000000003</c:v>
                </c:pt>
                <c:pt idx="498">
                  <c:v>5.14</c:v>
                </c:pt>
                <c:pt idx="499">
                  <c:v>4.75</c:v>
                </c:pt>
                <c:pt idx="500">
                  <c:v>4.75</c:v>
                </c:pt>
                <c:pt idx="501">
                  <c:v>4.88</c:v>
                </c:pt>
                <c:pt idx="502">
                  <c:v>5.26</c:v>
                </c:pt>
                <c:pt idx="503">
                  <c:v>5.39</c:v>
                </c:pt>
                <c:pt idx="504">
                  <c:v>5.52</c:v>
                </c:pt>
                <c:pt idx="505">
                  <c:v>4.24</c:v>
                </c:pt>
                <c:pt idx="506">
                  <c:v>4.49</c:v>
                </c:pt>
                <c:pt idx="507">
                  <c:v>4.24</c:v>
                </c:pt>
                <c:pt idx="508">
                  <c:v>4.1100000000000003</c:v>
                </c:pt>
                <c:pt idx="509">
                  <c:v>3.98</c:v>
                </c:pt>
                <c:pt idx="510">
                  <c:v>3.47</c:v>
                </c:pt>
                <c:pt idx="511">
                  <c:v>3.08</c:v>
                </c:pt>
                <c:pt idx="512">
                  <c:v>2.82</c:v>
                </c:pt>
                <c:pt idx="513">
                  <c:v>2.1800000000000002</c:v>
                </c:pt>
                <c:pt idx="514">
                  <c:v>2.31</c:v>
                </c:pt>
                <c:pt idx="515">
                  <c:v>2.31</c:v>
                </c:pt>
                <c:pt idx="516">
                  <c:v>2.1800000000000002</c:v>
                </c:pt>
                <c:pt idx="517">
                  <c:v>2.1800000000000002</c:v>
                </c:pt>
                <c:pt idx="518">
                  <c:v>1.93</c:v>
                </c:pt>
                <c:pt idx="519">
                  <c:v>1.8</c:v>
                </c:pt>
                <c:pt idx="520">
                  <c:v>1.93</c:v>
                </c:pt>
                <c:pt idx="521">
                  <c:v>1.8</c:v>
                </c:pt>
                <c:pt idx="522">
                  <c:v>1.67</c:v>
                </c:pt>
                <c:pt idx="523">
                  <c:v>1.41</c:v>
                </c:pt>
                <c:pt idx="524">
                  <c:v>1.67</c:v>
                </c:pt>
                <c:pt idx="525">
                  <c:v>1.67</c:v>
                </c:pt>
                <c:pt idx="526">
                  <c:v>1.54</c:v>
                </c:pt>
                <c:pt idx="527">
                  <c:v>1.41</c:v>
                </c:pt>
                <c:pt idx="528">
                  <c:v>1.28</c:v>
                </c:pt>
                <c:pt idx="529">
                  <c:v>1.28</c:v>
                </c:pt>
                <c:pt idx="530">
                  <c:v>1.28</c:v>
                </c:pt>
                <c:pt idx="531">
                  <c:v>1.28</c:v>
                </c:pt>
                <c:pt idx="532">
                  <c:v>1.54</c:v>
                </c:pt>
                <c:pt idx="533">
                  <c:v>1.67</c:v>
                </c:pt>
                <c:pt idx="534">
                  <c:v>1.8</c:v>
                </c:pt>
                <c:pt idx="535">
                  <c:v>2.0499999999999998</c:v>
                </c:pt>
                <c:pt idx="536">
                  <c:v>2.1800000000000002</c:v>
                </c:pt>
                <c:pt idx="537">
                  <c:v>2.7</c:v>
                </c:pt>
                <c:pt idx="538">
                  <c:v>2.7</c:v>
                </c:pt>
                <c:pt idx="539">
                  <c:v>2.7</c:v>
                </c:pt>
                <c:pt idx="540">
                  <c:v>2.82</c:v>
                </c:pt>
                <c:pt idx="541">
                  <c:v>2.95</c:v>
                </c:pt>
                <c:pt idx="542">
                  <c:v>2.82</c:v>
                </c:pt>
                <c:pt idx="543">
                  <c:v>2.7</c:v>
                </c:pt>
                <c:pt idx="544">
                  <c:v>3.08</c:v>
                </c:pt>
                <c:pt idx="545">
                  <c:v>2.95</c:v>
                </c:pt>
                <c:pt idx="546">
                  <c:v>3.08</c:v>
                </c:pt>
                <c:pt idx="547">
                  <c:v>3.47</c:v>
                </c:pt>
                <c:pt idx="548">
                  <c:v>3.85</c:v>
                </c:pt>
                <c:pt idx="549">
                  <c:v>3.98</c:v>
                </c:pt>
                <c:pt idx="550">
                  <c:v>3.98</c:v>
                </c:pt>
                <c:pt idx="551">
                  <c:v>4.75</c:v>
                </c:pt>
                <c:pt idx="552">
                  <c:v>5.78</c:v>
                </c:pt>
                <c:pt idx="553">
                  <c:v>6.55</c:v>
                </c:pt>
                <c:pt idx="554">
                  <c:v>7.32</c:v>
                </c:pt>
                <c:pt idx="555">
                  <c:v>7.83</c:v>
                </c:pt>
                <c:pt idx="556">
                  <c:v>7.96</c:v>
                </c:pt>
                <c:pt idx="557">
                  <c:v>8.09</c:v>
                </c:pt>
                <c:pt idx="558">
                  <c:v>9.24</c:v>
                </c:pt>
                <c:pt idx="559">
                  <c:v>9.5</c:v>
                </c:pt>
                <c:pt idx="560">
                  <c:v>10.27</c:v>
                </c:pt>
                <c:pt idx="561">
                  <c:v>10.91</c:v>
                </c:pt>
                <c:pt idx="562">
                  <c:v>11.68</c:v>
                </c:pt>
                <c:pt idx="563">
                  <c:v>11.94</c:v>
                </c:pt>
                <c:pt idx="564">
                  <c:v>12.07</c:v>
                </c:pt>
                <c:pt idx="565">
                  <c:v>13.22</c:v>
                </c:pt>
                <c:pt idx="566">
                  <c:v>14.76</c:v>
                </c:pt>
                <c:pt idx="567">
                  <c:v>15.41</c:v>
                </c:pt>
                <c:pt idx="568">
                  <c:v>16.3</c:v>
                </c:pt>
                <c:pt idx="569">
                  <c:v>17.2</c:v>
                </c:pt>
                <c:pt idx="570">
                  <c:v>17.72</c:v>
                </c:pt>
                <c:pt idx="571">
                  <c:v>18.23</c:v>
                </c:pt>
                <c:pt idx="572">
                  <c:v>20.41</c:v>
                </c:pt>
                <c:pt idx="573">
                  <c:v>21.57</c:v>
                </c:pt>
                <c:pt idx="574">
                  <c:v>23.49</c:v>
                </c:pt>
                <c:pt idx="575">
                  <c:v>25.93</c:v>
                </c:pt>
                <c:pt idx="576">
                  <c:v>26.83</c:v>
                </c:pt>
                <c:pt idx="577">
                  <c:v>26.96</c:v>
                </c:pt>
                <c:pt idx="578">
                  <c:v>26.96</c:v>
                </c:pt>
                <c:pt idx="579">
                  <c:v>30.04</c:v>
                </c:pt>
                <c:pt idx="580">
                  <c:v>31.84</c:v>
                </c:pt>
                <c:pt idx="581">
                  <c:v>33.76</c:v>
                </c:pt>
                <c:pt idx="582">
                  <c:v>33.380000000000003</c:v>
                </c:pt>
                <c:pt idx="583">
                  <c:v>36.200000000000003</c:v>
                </c:pt>
                <c:pt idx="584">
                  <c:v>36.72</c:v>
                </c:pt>
                <c:pt idx="585">
                  <c:v>37.229999999999997</c:v>
                </c:pt>
                <c:pt idx="586">
                  <c:v>40.049999999999997</c:v>
                </c:pt>
                <c:pt idx="587">
                  <c:v>41.98</c:v>
                </c:pt>
                <c:pt idx="588">
                  <c:v>45.19</c:v>
                </c:pt>
                <c:pt idx="589">
                  <c:v>48.14</c:v>
                </c:pt>
                <c:pt idx="590">
                  <c:v>49.81</c:v>
                </c:pt>
                <c:pt idx="591">
                  <c:v>49.81</c:v>
                </c:pt>
                <c:pt idx="592">
                  <c:v>49.81</c:v>
                </c:pt>
                <c:pt idx="593">
                  <c:v>45.19</c:v>
                </c:pt>
                <c:pt idx="594">
                  <c:v>48.53</c:v>
                </c:pt>
                <c:pt idx="595">
                  <c:v>49.94</c:v>
                </c:pt>
                <c:pt idx="596">
                  <c:v>53.41</c:v>
                </c:pt>
                <c:pt idx="597">
                  <c:v>54.43</c:v>
                </c:pt>
                <c:pt idx="598">
                  <c:v>54.69</c:v>
                </c:pt>
                <c:pt idx="599">
                  <c:v>55.07</c:v>
                </c:pt>
                <c:pt idx="600">
                  <c:v>57.51</c:v>
                </c:pt>
                <c:pt idx="601">
                  <c:v>63.16</c:v>
                </c:pt>
                <c:pt idx="602">
                  <c:v>62.39</c:v>
                </c:pt>
                <c:pt idx="603">
                  <c:v>59.7</c:v>
                </c:pt>
                <c:pt idx="604">
                  <c:v>59.44</c:v>
                </c:pt>
                <c:pt idx="605">
                  <c:v>59.44</c:v>
                </c:pt>
                <c:pt idx="606">
                  <c:v>59.31</c:v>
                </c:pt>
                <c:pt idx="607">
                  <c:v>64.83</c:v>
                </c:pt>
                <c:pt idx="608">
                  <c:v>59.31</c:v>
                </c:pt>
                <c:pt idx="609">
                  <c:v>60.34</c:v>
                </c:pt>
                <c:pt idx="610">
                  <c:v>63.03</c:v>
                </c:pt>
                <c:pt idx="611">
                  <c:v>65.86</c:v>
                </c:pt>
                <c:pt idx="612">
                  <c:v>66.63</c:v>
                </c:pt>
                <c:pt idx="613">
                  <c:v>67.400000000000006</c:v>
                </c:pt>
                <c:pt idx="614">
                  <c:v>72.02</c:v>
                </c:pt>
                <c:pt idx="615">
                  <c:v>75.489999999999995</c:v>
                </c:pt>
                <c:pt idx="616">
                  <c:v>77.8</c:v>
                </c:pt>
                <c:pt idx="617">
                  <c:v>78.05</c:v>
                </c:pt>
                <c:pt idx="618">
                  <c:v>79.34</c:v>
                </c:pt>
                <c:pt idx="619">
                  <c:v>79.209999999999994</c:v>
                </c:pt>
                <c:pt idx="620">
                  <c:v>79.08</c:v>
                </c:pt>
                <c:pt idx="621">
                  <c:v>79.72</c:v>
                </c:pt>
                <c:pt idx="622">
                  <c:v>79.34</c:v>
                </c:pt>
                <c:pt idx="623">
                  <c:v>78.31</c:v>
                </c:pt>
                <c:pt idx="624">
                  <c:v>79.08</c:v>
                </c:pt>
                <c:pt idx="625">
                  <c:v>76.260000000000005</c:v>
                </c:pt>
                <c:pt idx="626">
                  <c:v>76.260000000000005</c:v>
                </c:pt>
                <c:pt idx="627">
                  <c:v>76.38</c:v>
                </c:pt>
                <c:pt idx="628">
                  <c:v>72.92</c:v>
                </c:pt>
                <c:pt idx="629">
                  <c:v>70.22</c:v>
                </c:pt>
                <c:pt idx="630">
                  <c:v>68.81</c:v>
                </c:pt>
                <c:pt idx="631">
                  <c:v>66.37</c:v>
                </c:pt>
                <c:pt idx="632">
                  <c:v>65.73</c:v>
                </c:pt>
                <c:pt idx="633">
                  <c:v>65.22</c:v>
                </c:pt>
                <c:pt idx="634">
                  <c:v>64.7</c:v>
                </c:pt>
                <c:pt idx="635">
                  <c:v>64.19</c:v>
                </c:pt>
                <c:pt idx="636">
                  <c:v>62.65</c:v>
                </c:pt>
                <c:pt idx="637">
                  <c:v>61.11</c:v>
                </c:pt>
                <c:pt idx="638">
                  <c:v>61.24</c:v>
                </c:pt>
                <c:pt idx="639">
                  <c:v>60.34</c:v>
                </c:pt>
                <c:pt idx="640">
                  <c:v>58.28</c:v>
                </c:pt>
                <c:pt idx="641">
                  <c:v>59.82</c:v>
                </c:pt>
                <c:pt idx="642">
                  <c:v>61.11</c:v>
                </c:pt>
                <c:pt idx="643">
                  <c:v>62.39</c:v>
                </c:pt>
                <c:pt idx="644">
                  <c:v>64.7</c:v>
                </c:pt>
                <c:pt idx="645">
                  <c:v>63.8</c:v>
                </c:pt>
                <c:pt idx="646">
                  <c:v>64.7</c:v>
                </c:pt>
                <c:pt idx="647">
                  <c:v>64.7</c:v>
                </c:pt>
                <c:pt idx="648">
                  <c:v>66.760000000000005</c:v>
                </c:pt>
                <c:pt idx="649">
                  <c:v>63.42</c:v>
                </c:pt>
                <c:pt idx="650">
                  <c:v>63.55</c:v>
                </c:pt>
                <c:pt idx="651">
                  <c:v>62.52</c:v>
                </c:pt>
                <c:pt idx="652">
                  <c:v>63.55</c:v>
                </c:pt>
                <c:pt idx="653">
                  <c:v>65.09</c:v>
                </c:pt>
                <c:pt idx="654">
                  <c:v>65.09</c:v>
                </c:pt>
                <c:pt idx="655">
                  <c:v>63.16</c:v>
                </c:pt>
                <c:pt idx="656">
                  <c:v>65.47</c:v>
                </c:pt>
                <c:pt idx="657">
                  <c:v>65.34</c:v>
                </c:pt>
                <c:pt idx="658">
                  <c:v>65.599999999999994</c:v>
                </c:pt>
                <c:pt idx="659">
                  <c:v>62.52</c:v>
                </c:pt>
                <c:pt idx="660">
                  <c:v>60.59</c:v>
                </c:pt>
                <c:pt idx="661">
                  <c:v>60.59</c:v>
                </c:pt>
                <c:pt idx="662">
                  <c:v>60.72</c:v>
                </c:pt>
                <c:pt idx="663">
                  <c:v>61.11</c:v>
                </c:pt>
                <c:pt idx="664">
                  <c:v>60.72</c:v>
                </c:pt>
                <c:pt idx="665">
                  <c:v>61.11</c:v>
                </c:pt>
                <c:pt idx="666">
                  <c:v>62.26</c:v>
                </c:pt>
                <c:pt idx="667">
                  <c:v>62.13</c:v>
                </c:pt>
                <c:pt idx="668">
                  <c:v>62.13</c:v>
                </c:pt>
                <c:pt idx="669">
                  <c:v>61.11</c:v>
                </c:pt>
                <c:pt idx="670">
                  <c:v>59.7</c:v>
                </c:pt>
                <c:pt idx="671">
                  <c:v>56.87</c:v>
                </c:pt>
                <c:pt idx="672">
                  <c:v>58.03</c:v>
                </c:pt>
                <c:pt idx="673">
                  <c:v>52.63</c:v>
                </c:pt>
                <c:pt idx="674">
                  <c:v>50.45</c:v>
                </c:pt>
                <c:pt idx="675">
                  <c:v>50.45</c:v>
                </c:pt>
                <c:pt idx="676">
                  <c:v>51.61</c:v>
                </c:pt>
                <c:pt idx="677">
                  <c:v>53.53</c:v>
                </c:pt>
                <c:pt idx="678">
                  <c:v>57.38</c:v>
                </c:pt>
                <c:pt idx="679">
                  <c:v>55.2</c:v>
                </c:pt>
                <c:pt idx="680">
                  <c:v>61.62</c:v>
                </c:pt>
                <c:pt idx="681">
                  <c:v>63.16</c:v>
                </c:pt>
                <c:pt idx="682">
                  <c:v>63.16</c:v>
                </c:pt>
                <c:pt idx="683">
                  <c:v>62.26</c:v>
                </c:pt>
                <c:pt idx="684">
                  <c:v>56.49</c:v>
                </c:pt>
                <c:pt idx="685">
                  <c:v>52.51</c:v>
                </c:pt>
                <c:pt idx="686">
                  <c:v>48.91</c:v>
                </c:pt>
                <c:pt idx="687">
                  <c:v>45.96</c:v>
                </c:pt>
                <c:pt idx="688">
                  <c:v>37.74</c:v>
                </c:pt>
                <c:pt idx="689">
                  <c:v>45.06</c:v>
                </c:pt>
                <c:pt idx="690">
                  <c:v>44.8</c:v>
                </c:pt>
                <c:pt idx="691">
                  <c:v>44.8</c:v>
                </c:pt>
                <c:pt idx="692">
                  <c:v>44.16</c:v>
                </c:pt>
                <c:pt idx="693">
                  <c:v>44.55</c:v>
                </c:pt>
                <c:pt idx="694">
                  <c:v>43.91</c:v>
                </c:pt>
                <c:pt idx="695">
                  <c:v>46.86</c:v>
                </c:pt>
                <c:pt idx="696">
                  <c:v>39.67</c:v>
                </c:pt>
                <c:pt idx="697">
                  <c:v>41.85</c:v>
                </c:pt>
                <c:pt idx="698">
                  <c:v>39.799999999999997</c:v>
                </c:pt>
                <c:pt idx="699">
                  <c:v>38.770000000000003</c:v>
                </c:pt>
                <c:pt idx="700">
                  <c:v>38.770000000000003</c:v>
                </c:pt>
                <c:pt idx="701">
                  <c:v>40.18</c:v>
                </c:pt>
                <c:pt idx="702">
                  <c:v>37.229999999999997</c:v>
                </c:pt>
                <c:pt idx="703">
                  <c:v>40.31</c:v>
                </c:pt>
                <c:pt idx="704">
                  <c:v>36.46</c:v>
                </c:pt>
                <c:pt idx="705">
                  <c:v>36.200000000000003</c:v>
                </c:pt>
                <c:pt idx="706">
                  <c:v>40.950000000000003</c:v>
                </c:pt>
                <c:pt idx="707">
                  <c:v>47.5</c:v>
                </c:pt>
                <c:pt idx="708">
                  <c:v>54.69</c:v>
                </c:pt>
                <c:pt idx="709">
                  <c:v>62.91</c:v>
                </c:pt>
                <c:pt idx="710">
                  <c:v>59.82</c:v>
                </c:pt>
                <c:pt idx="711">
                  <c:v>60.72</c:v>
                </c:pt>
                <c:pt idx="712">
                  <c:v>79.98</c:v>
                </c:pt>
                <c:pt idx="713">
                  <c:v>95.38</c:v>
                </c:pt>
                <c:pt idx="714">
                  <c:v>106.04</c:v>
                </c:pt>
                <c:pt idx="715">
                  <c:v>118.62</c:v>
                </c:pt>
                <c:pt idx="716">
                  <c:v>110.4</c:v>
                </c:pt>
                <c:pt idx="717">
                  <c:v>127.35</c:v>
                </c:pt>
                <c:pt idx="718">
                  <c:v>142.88</c:v>
                </c:pt>
                <c:pt idx="719">
                  <c:v>151.87</c:v>
                </c:pt>
                <c:pt idx="720">
                  <c:v>163.81</c:v>
                </c:pt>
                <c:pt idx="721">
                  <c:v>188.2</c:v>
                </c:pt>
                <c:pt idx="722">
                  <c:v>212.59</c:v>
                </c:pt>
                <c:pt idx="723">
                  <c:v>212.59</c:v>
                </c:pt>
                <c:pt idx="724">
                  <c:v>236.6</c:v>
                </c:pt>
                <c:pt idx="725">
                  <c:v>238.53</c:v>
                </c:pt>
                <c:pt idx="726">
                  <c:v>214.26</c:v>
                </c:pt>
                <c:pt idx="727">
                  <c:v>228.51</c:v>
                </c:pt>
                <c:pt idx="728">
                  <c:v>236.6</c:v>
                </c:pt>
                <c:pt idx="729">
                  <c:v>240.19</c:v>
                </c:pt>
                <c:pt idx="730">
                  <c:v>288.98</c:v>
                </c:pt>
                <c:pt idx="731">
                  <c:v>293.33999999999997</c:v>
                </c:pt>
                <c:pt idx="732">
                  <c:v>284.10000000000002</c:v>
                </c:pt>
                <c:pt idx="733">
                  <c:v>288.20999999999998</c:v>
                </c:pt>
                <c:pt idx="734">
                  <c:v>279.61</c:v>
                </c:pt>
                <c:pt idx="735">
                  <c:v>265.49</c:v>
                </c:pt>
                <c:pt idx="736">
                  <c:v>249.82</c:v>
                </c:pt>
                <c:pt idx="737">
                  <c:v>238.78</c:v>
                </c:pt>
                <c:pt idx="738">
                  <c:v>223.12</c:v>
                </c:pt>
                <c:pt idx="739">
                  <c:v>225.94</c:v>
                </c:pt>
                <c:pt idx="740">
                  <c:v>214.65</c:v>
                </c:pt>
                <c:pt idx="741">
                  <c:v>202.58</c:v>
                </c:pt>
                <c:pt idx="742">
                  <c:v>182.04</c:v>
                </c:pt>
                <c:pt idx="743">
                  <c:v>167.28</c:v>
                </c:pt>
                <c:pt idx="744">
                  <c:v>151.22999999999999</c:v>
                </c:pt>
                <c:pt idx="745">
                  <c:v>137.75</c:v>
                </c:pt>
                <c:pt idx="746">
                  <c:v>132.74</c:v>
                </c:pt>
                <c:pt idx="747">
                  <c:v>131.07</c:v>
                </c:pt>
                <c:pt idx="748">
                  <c:v>116.05</c:v>
                </c:pt>
                <c:pt idx="749">
                  <c:v>109.63</c:v>
                </c:pt>
                <c:pt idx="750">
                  <c:v>99.88</c:v>
                </c:pt>
                <c:pt idx="751">
                  <c:v>90.38</c:v>
                </c:pt>
                <c:pt idx="752">
                  <c:v>82.68</c:v>
                </c:pt>
                <c:pt idx="753">
                  <c:v>78.31</c:v>
                </c:pt>
                <c:pt idx="754">
                  <c:v>83.96</c:v>
                </c:pt>
                <c:pt idx="755">
                  <c:v>73.95</c:v>
                </c:pt>
                <c:pt idx="756">
                  <c:v>64.959999999999994</c:v>
                </c:pt>
                <c:pt idx="757">
                  <c:v>55.2</c:v>
                </c:pt>
                <c:pt idx="758">
                  <c:v>47.24</c:v>
                </c:pt>
                <c:pt idx="759">
                  <c:v>38.64</c:v>
                </c:pt>
                <c:pt idx="760">
                  <c:v>37.1</c:v>
                </c:pt>
                <c:pt idx="761">
                  <c:v>27.6</c:v>
                </c:pt>
                <c:pt idx="762">
                  <c:v>22.98</c:v>
                </c:pt>
                <c:pt idx="763">
                  <c:v>19.260000000000002</c:v>
                </c:pt>
                <c:pt idx="764">
                  <c:v>19.13</c:v>
                </c:pt>
                <c:pt idx="765">
                  <c:v>18.61</c:v>
                </c:pt>
                <c:pt idx="766">
                  <c:v>21.05</c:v>
                </c:pt>
                <c:pt idx="767">
                  <c:v>20.67</c:v>
                </c:pt>
                <c:pt idx="768">
                  <c:v>20.03</c:v>
                </c:pt>
                <c:pt idx="769">
                  <c:v>19.77</c:v>
                </c:pt>
                <c:pt idx="770">
                  <c:v>18.87</c:v>
                </c:pt>
                <c:pt idx="771">
                  <c:v>16.559999999999999</c:v>
                </c:pt>
                <c:pt idx="772">
                  <c:v>15.02</c:v>
                </c:pt>
                <c:pt idx="773">
                  <c:v>12.58</c:v>
                </c:pt>
                <c:pt idx="774">
                  <c:v>10.91</c:v>
                </c:pt>
                <c:pt idx="775">
                  <c:v>13.35</c:v>
                </c:pt>
                <c:pt idx="776">
                  <c:v>11.94</c:v>
                </c:pt>
                <c:pt idx="777">
                  <c:v>10.91</c:v>
                </c:pt>
                <c:pt idx="778">
                  <c:v>9.76</c:v>
                </c:pt>
                <c:pt idx="779">
                  <c:v>9.11</c:v>
                </c:pt>
                <c:pt idx="780">
                  <c:v>10.27</c:v>
                </c:pt>
                <c:pt idx="781">
                  <c:v>10.78</c:v>
                </c:pt>
                <c:pt idx="782">
                  <c:v>8.09</c:v>
                </c:pt>
                <c:pt idx="783">
                  <c:v>7.7</c:v>
                </c:pt>
                <c:pt idx="784">
                  <c:v>6.93</c:v>
                </c:pt>
                <c:pt idx="785">
                  <c:v>6.29</c:v>
                </c:pt>
                <c:pt idx="786">
                  <c:v>5.78</c:v>
                </c:pt>
                <c:pt idx="787">
                  <c:v>4.62</c:v>
                </c:pt>
                <c:pt idx="788">
                  <c:v>4.1100000000000003</c:v>
                </c:pt>
                <c:pt idx="789">
                  <c:v>4.62</c:v>
                </c:pt>
                <c:pt idx="790">
                  <c:v>4.62</c:v>
                </c:pt>
                <c:pt idx="791">
                  <c:v>4.62</c:v>
                </c:pt>
                <c:pt idx="792">
                  <c:v>4.3600000000000003</c:v>
                </c:pt>
                <c:pt idx="793">
                  <c:v>4.1100000000000003</c:v>
                </c:pt>
                <c:pt idx="794">
                  <c:v>4.1100000000000003</c:v>
                </c:pt>
                <c:pt idx="795">
                  <c:v>4.1100000000000003</c:v>
                </c:pt>
                <c:pt idx="796">
                  <c:v>3.98</c:v>
                </c:pt>
                <c:pt idx="797">
                  <c:v>3.72</c:v>
                </c:pt>
                <c:pt idx="798">
                  <c:v>3.34</c:v>
                </c:pt>
                <c:pt idx="799">
                  <c:v>3.34</c:v>
                </c:pt>
                <c:pt idx="800">
                  <c:v>3.47</c:v>
                </c:pt>
                <c:pt idx="801">
                  <c:v>3.47</c:v>
                </c:pt>
                <c:pt idx="802">
                  <c:v>3.47</c:v>
                </c:pt>
                <c:pt idx="803">
                  <c:v>3.59</c:v>
                </c:pt>
                <c:pt idx="804">
                  <c:v>4.1100000000000003</c:v>
                </c:pt>
                <c:pt idx="805">
                  <c:v>4.3600000000000003</c:v>
                </c:pt>
                <c:pt idx="806">
                  <c:v>4.49</c:v>
                </c:pt>
                <c:pt idx="807">
                  <c:v>4.49</c:v>
                </c:pt>
                <c:pt idx="808">
                  <c:v>4.49</c:v>
                </c:pt>
                <c:pt idx="809">
                  <c:v>4.49</c:v>
                </c:pt>
                <c:pt idx="810">
                  <c:v>4.88</c:v>
                </c:pt>
                <c:pt idx="811">
                  <c:v>4.88</c:v>
                </c:pt>
                <c:pt idx="812">
                  <c:v>5.26</c:v>
                </c:pt>
                <c:pt idx="813">
                  <c:v>5.26</c:v>
                </c:pt>
                <c:pt idx="814">
                  <c:v>5.01</c:v>
                </c:pt>
                <c:pt idx="815">
                  <c:v>5.01</c:v>
                </c:pt>
                <c:pt idx="816">
                  <c:v>5.01</c:v>
                </c:pt>
                <c:pt idx="817">
                  <c:v>4.75</c:v>
                </c:pt>
                <c:pt idx="818">
                  <c:v>5.26</c:v>
                </c:pt>
                <c:pt idx="819">
                  <c:v>5.14</c:v>
                </c:pt>
                <c:pt idx="820">
                  <c:v>5.52</c:v>
                </c:pt>
                <c:pt idx="821">
                  <c:v>6.03</c:v>
                </c:pt>
                <c:pt idx="822">
                  <c:v>6.03</c:v>
                </c:pt>
                <c:pt idx="823">
                  <c:v>6.03</c:v>
                </c:pt>
                <c:pt idx="824">
                  <c:v>6.93</c:v>
                </c:pt>
                <c:pt idx="825">
                  <c:v>7.06</c:v>
                </c:pt>
                <c:pt idx="826">
                  <c:v>6.8</c:v>
                </c:pt>
                <c:pt idx="827">
                  <c:v>5.65</c:v>
                </c:pt>
                <c:pt idx="828">
                  <c:v>7.57</c:v>
                </c:pt>
                <c:pt idx="829">
                  <c:v>7.57</c:v>
                </c:pt>
                <c:pt idx="830">
                  <c:v>7.57</c:v>
                </c:pt>
                <c:pt idx="831">
                  <c:v>8.2200000000000006</c:v>
                </c:pt>
                <c:pt idx="832">
                  <c:v>8.6</c:v>
                </c:pt>
                <c:pt idx="833">
                  <c:v>9.5</c:v>
                </c:pt>
                <c:pt idx="834">
                  <c:v>11.68</c:v>
                </c:pt>
                <c:pt idx="835">
                  <c:v>11.17</c:v>
                </c:pt>
                <c:pt idx="836">
                  <c:v>11.17</c:v>
                </c:pt>
                <c:pt idx="837">
                  <c:v>11.17</c:v>
                </c:pt>
                <c:pt idx="838">
                  <c:v>11.81</c:v>
                </c:pt>
                <c:pt idx="839">
                  <c:v>12.45</c:v>
                </c:pt>
                <c:pt idx="840">
                  <c:v>13.35</c:v>
                </c:pt>
                <c:pt idx="841">
                  <c:v>12.97</c:v>
                </c:pt>
                <c:pt idx="842">
                  <c:v>13.22</c:v>
                </c:pt>
                <c:pt idx="843">
                  <c:v>13.22</c:v>
                </c:pt>
                <c:pt idx="844">
                  <c:v>13.22</c:v>
                </c:pt>
                <c:pt idx="845">
                  <c:v>13.48</c:v>
                </c:pt>
                <c:pt idx="846">
                  <c:v>15.15</c:v>
                </c:pt>
                <c:pt idx="847">
                  <c:v>15.28</c:v>
                </c:pt>
                <c:pt idx="848">
                  <c:v>16.3</c:v>
                </c:pt>
                <c:pt idx="849">
                  <c:v>16.18</c:v>
                </c:pt>
                <c:pt idx="850">
                  <c:v>16.18</c:v>
                </c:pt>
                <c:pt idx="851">
                  <c:v>16.18</c:v>
                </c:pt>
                <c:pt idx="852">
                  <c:v>12.58</c:v>
                </c:pt>
                <c:pt idx="853">
                  <c:v>16.05</c:v>
                </c:pt>
                <c:pt idx="854">
                  <c:v>15.79</c:v>
                </c:pt>
                <c:pt idx="855">
                  <c:v>16.3</c:v>
                </c:pt>
                <c:pt idx="856">
                  <c:v>17.07</c:v>
                </c:pt>
                <c:pt idx="857">
                  <c:v>17.07</c:v>
                </c:pt>
                <c:pt idx="858">
                  <c:v>17.07</c:v>
                </c:pt>
                <c:pt idx="859">
                  <c:v>22.47</c:v>
                </c:pt>
                <c:pt idx="860">
                  <c:v>15.92</c:v>
                </c:pt>
                <c:pt idx="861">
                  <c:v>18.61</c:v>
                </c:pt>
                <c:pt idx="862">
                  <c:v>20.03</c:v>
                </c:pt>
                <c:pt idx="863">
                  <c:v>21.95</c:v>
                </c:pt>
                <c:pt idx="864">
                  <c:v>21.95</c:v>
                </c:pt>
                <c:pt idx="865">
                  <c:v>21.95</c:v>
                </c:pt>
                <c:pt idx="866">
                  <c:v>25.29</c:v>
                </c:pt>
                <c:pt idx="867">
                  <c:v>26.83</c:v>
                </c:pt>
                <c:pt idx="868">
                  <c:v>21.31</c:v>
                </c:pt>
                <c:pt idx="869">
                  <c:v>24.65</c:v>
                </c:pt>
                <c:pt idx="870">
                  <c:v>19.510000000000002</c:v>
                </c:pt>
                <c:pt idx="871">
                  <c:v>19.510000000000002</c:v>
                </c:pt>
                <c:pt idx="872">
                  <c:v>19.510000000000002</c:v>
                </c:pt>
                <c:pt idx="873">
                  <c:v>10.78</c:v>
                </c:pt>
                <c:pt idx="874">
                  <c:v>8.09</c:v>
                </c:pt>
                <c:pt idx="875">
                  <c:v>21.95</c:v>
                </c:pt>
                <c:pt idx="876">
                  <c:v>17.84</c:v>
                </c:pt>
                <c:pt idx="877">
                  <c:v>22.85</c:v>
                </c:pt>
                <c:pt idx="878">
                  <c:v>22.85</c:v>
                </c:pt>
                <c:pt idx="879">
                  <c:v>22.85</c:v>
                </c:pt>
                <c:pt idx="880">
                  <c:v>28.5</c:v>
                </c:pt>
                <c:pt idx="881">
                  <c:v>32.99</c:v>
                </c:pt>
                <c:pt idx="882">
                  <c:v>22.85</c:v>
                </c:pt>
                <c:pt idx="883">
                  <c:v>19</c:v>
                </c:pt>
                <c:pt idx="884">
                  <c:v>21.31</c:v>
                </c:pt>
                <c:pt idx="885">
                  <c:v>21.31</c:v>
                </c:pt>
                <c:pt idx="886">
                  <c:v>21.31</c:v>
                </c:pt>
                <c:pt idx="887">
                  <c:v>20.8</c:v>
                </c:pt>
                <c:pt idx="888">
                  <c:v>21.57</c:v>
                </c:pt>
                <c:pt idx="889">
                  <c:v>22.21</c:v>
                </c:pt>
                <c:pt idx="890">
                  <c:v>27.09</c:v>
                </c:pt>
                <c:pt idx="891">
                  <c:v>24.91</c:v>
                </c:pt>
                <c:pt idx="892">
                  <c:v>24.91</c:v>
                </c:pt>
                <c:pt idx="893">
                  <c:v>24.91</c:v>
                </c:pt>
                <c:pt idx="894">
                  <c:v>19.77</c:v>
                </c:pt>
                <c:pt idx="895">
                  <c:v>22.98</c:v>
                </c:pt>
                <c:pt idx="896">
                  <c:v>26.45</c:v>
                </c:pt>
                <c:pt idx="897">
                  <c:v>28.11</c:v>
                </c:pt>
                <c:pt idx="898">
                  <c:v>28.5</c:v>
                </c:pt>
                <c:pt idx="899">
                  <c:v>28.5</c:v>
                </c:pt>
                <c:pt idx="900">
                  <c:v>28.5</c:v>
                </c:pt>
                <c:pt idx="901">
                  <c:v>36.200000000000003</c:v>
                </c:pt>
                <c:pt idx="902">
                  <c:v>34.28</c:v>
                </c:pt>
                <c:pt idx="903">
                  <c:v>32.86</c:v>
                </c:pt>
                <c:pt idx="904">
                  <c:v>32.479999999999997</c:v>
                </c:pt>
                <c:pt idx="905">
                  <c:v>32.99</c:v>
                </c:pt>
                <c:pt idx="906">
                  <c:v>32.99</c:v>
                </c:pt>
                <c:pt idx="907">
                  <c:v>32.99</c:v>
                </c:pt>
                <c:pt idx="908">
                  <c:v>32.61</c:v>
                </c:pt>
                <c:pt idx="909">
                  <c:v>33.119999999999997</c:v>
                </c:pt>
                <c:pt idx="910">
                  <c:v>34.15</c:v>
                </c:pt>
                <c:pt idx="911">
                  <c:v>33.630000000000003</c:v>
                </c:pt>
                <c:pt idx="912">
                  <c:v>32.99</c:v>
                </c:pt>
                <c:pt idx="913">
                  <c:v>32.99</c:v>
                </c:pt>
                <c:pt idx="914">
                  <c:v>32.99</c:v>
                </c:pt>
                <c:pt idx="915">
                  <c:v>33.119999999999997</c:v>
                </c:pt>
                <c:pt idx="916">
                  <c:v>32.61</c:v>
                </c:pt>
                <c:pt idx="917">
                  <c:v>30.68</c:v>
                </c:pt>
                <c:pt idx="918">
                  <c:v>32.22</c:v>
                </c:pt>
                <c:pt idx="919">
                  <c:v>34.020000000000003</c:v>
                </c:pt>
                <c:pt idx="920">
                  <c:v>34.020000000000003</c:v>
                </c:pt>
                <c:pt idx="921">
                  <c:v>34.020000000000003</c:v>
                </c:pt>
                <c:pt idx="922">
                  <c:v>35.299999999999997</c:v>
                </c:pt>
                <c:pt idx="923">
                  <c:v>36.33</c:v>
                </c:pt>
                <c:pt idx="924">
                  <c:v>37.36</c:v>
                </c:pt>
                <c:pt idx="925">
                  <c:v>36.840000000000003</c:v>
                </c:pt>
                <c:pt idx="926">
                  <c:v>35.56</c:v>
                </c:pt>
                <c:pt idx="927">
                  <c:v>35.56</c:v>
                </c:pt>
                <c:pt idx="928">
                  <c:v>35.56</c:v>
                </c:pt>
                <c:pt idx="929">
                  <c:v>35.299999999999997</c:v>
                </c:pt>
                <c:pt idx="930">
                  <c:v>35.049999999999997</c:v>
                </c:pt>
                <c:pt idx="931">
                  <c:v>35.18</c:v>
                </c:pt>
                <c:pt idx="932">
                  <c:v>33.380000000000003</c:v>
                </c:pt>
                <c:pt idx="933">
                  <c:v>32.479999999999997</c:v>
                </c:pt>
                <c:pt idx="934">
                  <c:v>32.479999999999997</c:v>
                </c:pt>
                <c:pt idx="935">
                  <c:v>32.479999999999997</c:v>
                </c:pt>
                <c:pt idx="936">
                  <c:v>31.2</c:v>
                </c:pt>
                <c:pt idx="937">
                  <c:v>30.17</c:v>
                </c:pt>
                <c:pt idx="938">
                  <c:v>28.37</c:v>
                </c:pt>
                <c:pt idx="939">
                  <c:v>27.99</c:v>
                </c:pt>
                <c:pt idx="940">
                  <c:v>27.6</c:v>
                </c:pt>
                <c:pt idx="941">
                  <c:v>27.6</c:v>
                </c:pt>
                <c:pt idx="942">
                  <c:v>27.6</c:v>
                </c:pt>
                <c:pt idx="943">
                  <c:v>26.96</c:v>
                </c:pt>
                <c:pt idx="944">
                  <c:v>25.8</c:v>
                </c:pt>
                <c:pt idx="945">
                  <c:v>20.93</c:v>
                </c:pt>
                <c:pt idx="946">
                  <c:v>29.53</c:v>
                </c:pt>
                <c:pt idx="947">
                  <c:v>28.89</c:v>
                </c:pt>
                <c:pt idx="948">
                  <c:v>28.89</c:v>
                </c:pt>
                <c:pt idx="949">
                  <c:v>28.89</c:v>
                </c:pt>
                <c:pt idx="950">
                  <c:v>24.26</c:v>
                </c:pt>
                <c:pt idx="951">
                  <c:v>24.01</c:v>
                </c:pt>
                <c:pt idx="952">
                  <c:v>28.37</c:v>
                </c:pt>
                <c:pt idx="953">
                  <c:v>15.15</c:v>
                </c:pt>
                <c:pt idx="954">
                  <c:v>21.57</c:v>
                </c:pt>
                <c:pt idx="955">
                  <c:v>21.57</c:v>
                </c:pt>
                <c:pt idx="956">
                  <c:v>21.57</c:v>
                </c:pt>
                <c:pt idx="957">
                  <c:v>19.39</c:v>
                </c:pt>
                <c:pt idx="958">
                  <c:v>14.51</c:v>
                </c:pt>
                <c:pt idx="959">
                  <c:v>10.27</c:v>
                </c:pt>
                <c:pt idx="960">
                  <c:v>10.27</c:v>
                </c:pt>
                <c:pt idx="961">
                  <c:v>17.59</c:v>
                </c:pt>
                <c:pt idx="962">
                  <c:v>17.59</c:v>
                </c:pt>
                <c:pt idx="963">
                  <c:v>17.59</c:v>
                </c:pt>
                <c:pt idx="964">
                  <c:v>17.59</c:v>
                </c:pt>
                <c:pt idx="965">
                  <c:v>17.59</c:v>
                </c:pt>
                <c:pt idx="966">
                  <c:v>17.59</c:v>
                </c:pt>
                <c:pt idx="967">
                  <c:v>36.200000000000003</c:v>
                </c:pt>
                <c:pt idx="968">
                  <c:v>18.489999999999998</c:v>
                </c:pt>
                <c:pt idx="969">
                  <c:v>18.489999999999998</c:v>
                </c:pt>
                <c:pt idx="970">
                  <c:v>18.489999999999998</c:v>
                </c:pt>
                <c:pt idx="971">
                  <c:v>18.489999999999998</c:v>
                </c:pt>
                <c:pt idx="972">
                  <c:v>18.489999999999998</c:v>
                </c:pt>
                <c:pt idx="973">
                  <c:v>18.489999999999998</c:v>
                </c:pt>
                <c:pt idx="974">
                  <c:v>0</c:v>
                </c:pt>
                <c:pt idx="975">
                  <c:v>18.61</c:v>
                </c:pt>
                <c:pt idx="976">
                  <c:v>18.61</c:v>
                </c:pt>
                <c:pt idx="977">
                  <c:v>18.61</c:v>
                </c:pt>
                <c:pt idx="978">
                  <c:v>18.61</c:v>
                </c:pt>
                <c:pt idx="979">
                  <c:v>18.61</c:v>
                </c:pt>
                <c:pt idx="980">
                  <c:v>18.61</c:v>
                </c:pt>
                <c:pt idx="981">
                  <c:v>18.61</c:v>
                </c:pt>
                <c:pt idx="982">
                  <c:v>18.23</c:v>
                </c:pt>
                <c:pt idx="983">
                  <c:v>18.23</c:v>
                </c:pt>
                <c:pt idx="984">
                  <c:v>18.23</c:v>
                </c:pt>
                <c:pt idx="985">
                  <c:v>18.23</c:v>
                </c:pt>
                <c:pt idx="986">
                  <c:v>18.23</c:v>
                </c:pt>
                <c:pt idx="987">
                  <c:v>18.23</c:v>
                </c:pt>
                <c:pt idx="988">
                  <c:v>18.23</c:v>
                </c:pt>
                <c:pt idx="989">
                  <c:v>17.97</c:v>
                </c:pt>
                <c:pt idx="990">
                  <c:v>17.97</c:v>
                </c:pt>
                <c:pt idx="991">
                  <c:v>17.97</c:v>
                </c:pt>
                <c:pt idx="992">
                  <c:v>17.97</c:v>
                </c:pt>
                <c:pt idx="993">
                  <c:v>17.97</c:v>
                </c:pt>
                <c:pt idx="994">
                  <c:v>17.97</c:v>
                </c:pt>
                <c:pt idx="995">
                  <c:v>17.97</c:v>
                </c:pt>
                <c:pt idx="996">
                  <c:v>14.51</c:v>
                </c:pt>
                <c:pt idx="997">
                  <c:v>14.51</c:v>
                </c:pt>
                <c:pt idx="998">
                  <c:v>14.51</c:v>
                </c:pt>
                <c:pt idx="999">
                  <c:v>14.51</c:v>
                </c:pt>
                <c:pt idx="1000">
                  <c:v>14.51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63D7-423E-8E18-9CB8EB2D8AA0}"/>
            </c:ext>
          </c:extLst>
        </c:ser>
        <c:ser>
          <c:idx val="35"/>
          <c:order val="35"/>
          <c:tx>
            <c:strRef>
              <c:f>COVID_practice_2a!$AK$1</c:f>
              <c:strCache>
                <c:ptCount val="1"/>
                <c:pt idx="0">
                  <c:v>OH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COVID_practice_2a!$AK$2:$AK$1002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0.04</c:v>
                </c:pt>
                <c:pt idx="54">
                  <c:v>0.06</c:v>
                </c:pt>
                <c:pt idx="55">
                  <c:v>0.08</c:v>
                </c:pt>
                <c:pt idx="56">
                  <c:v>0.1</c:v>
                </c:pt>
                <c:pt idx="57">
                  <c:v>0.14000000000000001</c:v>
                </c:pt>
                <c:pt idx="58">
                  <c:v>0.2</c:v>
                </c:pt>
                <c:pt idx="59">
                  <c:v>0.28999999999999998</c:v>
                </c:pt>
                <c:pt idx="60">
                  <c:v>0.37</c:v>
                </c:pt>
                <c:pt idx="61">
                  <c:v>0.48</c:v>
                </c:pt>
                <c:pt idx="62">
                  <c:v>0.6</c:v>
                </c:pt>
                <c:pt idx="63">
                  <c:v>0.75</c:v>
                </c:pt>
                <c:pt idx="64">
                  <c:v>0.9</c:v>
                </c:pt>
                <c:pt idx="65">
                  <c:v>1.17</c:v>
                </c:pt>
                <c:pt idx="66">
                  <c:v>1.4</c:v>
                </c:pt>
                <c:pt idx="67">
                  <c:v>1.58</c:v>
                </c:pt>
                <c:pt idx="68">
                  <c:v>1.81</c:v>
                </c:pt>
                <c:pt idx="69">
                  <c:v>1.98</c:v>
                </c:pt>
                <c:pt idx="70">
                  <c:v>2.23</c:v>
                </c:pt>
                <c:pt idx="71">
                  <c:v>2.46</c:v>
                </c:pt>
                <c:pt idx="72">
                  <c:v>2.63</c:v>
                </c:pt>
                <c:pt idx="73">
                  <c:v>2.83</c:v>
                </c:pt>
                <c:pt idx="74">
                  <c:v>2.89</c:v>
                </c:pt>
                <c:pt idx="75">
                  <c:v>3.05</c:v>
                </c:pt>
                <c:pt idx="76">
                  <c:v>3.13</c:v>
                </c:pt>
                <c:pt idx="77">
                  <c:v>3.15</c:v>
                </c:pt>
                <c:pt idx="78">
                  <c:v>3.16</c:v>
                </c:pt>
                <c:pt idx="79">
                  <c:v>3.11</c:v>
                </c:pt>
                <c:pt idx="80">
                  <c:v>3.04</c:v>
                </c:pt>
                <c:pt idx="81">
                  <c:v>3</c:v>
                </c:pt>
                <c:pt idx="82">
                  <c:v>3.06</c:v>
                </c:pt>
                <c:pt idx="83">
                  <c:v>3.02</c:v>
                </c:pt>
                <c:pt idx="84">
                  <c:v>3.2</c:v>
                </c:pt>
                <c:pt idx="85">
                  <c:v>3.51</c:v>
                </c:pt>
                <c:pt idx="86">
                  <c:v>3.91</c:v>
                </c:pt>
                <c:pt idx="87">
                  <c:v>4.8099999999999996</c:v>
                </c:pt>
                <c:pt idx="88">
                  <c:v>6.16</c:v>
                </c:pt>
                <c:pt idx="89">
                  <c:v>7.21</c:v>
                </c:pt>
                <c:pt idx="90">
                  <c:v>7.81</c:v>
                </c:pt>
                <c:pt idx="91">
                  <c:v>7.67</c:v>
                </c:pt>
                <c:pt idx="92">
                  <c:v>7.62</c:v>
                </c:pt>
                <c:pt idx="93">
                  <c:v>7.35</c:v>
                </c:pt>
                <c:pt idx="94">
                  <c:v>6.5</c:v>
                </c:pt>
                <c:pt idx="95">
                  <c:v>5.29</c:v>
                </c:pt>
                <c:pt idx="96">
                  <c:v>4.13</c:v>
                </c:pt>
                <c:pt idx="97">
                  <c:v>3.68</c:v>
                </c:pt>
                <c:pt idx="98">
                  <c:v>3.86</c:v>
                </c:pt>
                <c:pt idx="99">
                  <c:v>4.04</c:v>
                </c:pt>
                <c:pt idx="100">
                  <c:v>4.33</c:v>
                </c:pt>
                <c:pt idx="101">
                  <c:v>4.54</c:v>
                </c:pt>
                <c:pt idx="102">
                  <c:v>4.79</c:v>
                </c:pt>
                <c:pt idx="103">
                  <c:v>5.03</c:v>
                </c:pt>
                <c:pt idx="104">
                  <c:v>5.09</c:v>
                </c:pt>
                <c:pt idx="105">
                  <c:v>5.18</c:v>
                </c:pt>
                <c:pt idx="106">
                  <c:v>4.97</c:v>
                </c:pt>
                <c:pt idx="107">
                  <c:v>5.18</c:v>
                </c:pt>
                <c:pt idx="108">
                  <c:v>5.29</c:v>
                </c:pt>
                <c:pt idx="109">
                  <c:v>5.05</c:v>
                </c:pt>
                <c:pt idx="110">
                  <c:v>5.21</c:v>
                </c:pt>
                <c:pt idx="111">
                  <c:v>5.19</c:v>
                </c:pt>
                <c:pt idx="112">
                  <c:v>5.03</c:v>
                </c:pt>
                <c:pt idx="113">
                  <c:v>5.12</c:v>
                </c:pt>
                <c:pt idx="114">
                  <c:v>4.7699999999999996</c:v>
                </c:pt>
                <c:pt idx="115">
                  <c:v>4.58</c:v>
                </c:pt>
                <c:pt idx="116">
                  <c:v>4.6500000000000004</c:v>
                </c:pt>
                <c:pt idx="117">
                  <c:v>4.24</c:v>
                </c:pt>
                <c:pt idx="118">
                  <c:v>4.4800000000000004</c:v>
                </c:pt>
                <c:pt idx="119">
                  <c:v>4.5</c:v>
                </c:pt>
                <c:pt idx="120">
                  <c:v>4.62</c:v>
                </c:pt>
                <c:pt idx="121">
                  <c:v>4.6500000000000004</c:v>
                </c:pt>
                <c:pt idx="122">
                  <c:v>4.7699999999999996</c:v>
                </c:pt>
                <c:pt idx="123">
                  <c:v>4.83</c:v>
                </c:pt>
                <c:pt idx="124">
                  <c:v>5.09</c:v>
                </c:pt>
                <c:pt idx="125">
                  <c:v>4.92</c:v>
                </c:pt>
                <c:pt idx="126">
                  <c:v>4.8499999999999996</c:v>
                </c:pt>
                <c:pt idx="127">
                  <c:v>4.54</c:v>
                </c:pt>
                <c:pt idx="128">
                  <c:v>4.57</c:v>
                </c:pt>
                <c:pt idx="129">
                  <c:v>4.4000000000000004</c:v>
                </c:pt>
                <c:pt idx="130">
                  <c:v>4.3600000000000003</c:v>
                </c:pt>
                <c:pt idx="131">
                  <c:v>4.25</c:v>
                </c:pt>
                <c:pt idx="132">
                  <c:v>4.13</c:v>
                </c:pt>
                <c:pt idx="133">
                  <c:v>4.07</c:v>
                </c:pt>
                <c:pt idx="134">
                  <c:v>4.08</c:v>
                </c:pt>
                <c:pt idx="135">
                  <c:v>3.87</c:v>
                </c:pt>
                <c:pt idx="136">
                  <c:v>3.73</c:v>
                </c:pt>
                <c:pt idx="137">
                  <c:v>3.59</c:v>
                </c:pt>
                <c:pt idx="138">
                  <c:v>3.46</c:v>
                </c:pt>
                <c:pt idx="139">
                  <c:v>3.33</c:v>
                </c:pt>
                <c:pt idx="140">
                  <c:v>3.37</c:v>
                </c:pt>
                <c:pt idx="141">
                  <c:v>3.29</c:v>
                </c:pt>
                <c:pt idx="142">
                  <c:v>3.23</c:v>
                </c:pt>
                <c:pt idx="143">
                  <c:v>3.32</c:v>
                </c:pt>
                <c:pt idx="144">
                  <c:v>3.23</c:v>
                </c:pt>
                <c:pt idx="145">
                  <c:v>3.32</c:v>
                </c:pt>
                <c:pt idx="146">
                  <c:v>3.45</c:v>
                </c:pt>
                <c:pt idx="147">
                  <c:v>3.45</c:v>
                </c:pt>
                <c:pt idx="148">
                  <c:v>3.78</c:v>
                </c:pt>
                <c:pt idx="149">
                  <c:v>4.01</c:v>
                </c:pt>
                <c:pt idx="150">
                  <c:v>4.13</c:v>
                </c:pt>
                <c:pt idx="151">
                  <c:v>4.43</c:v>
                </c:pt>
                <c:pt idx="152">
                  <c:v>4.8</c:v>
                </c:pt>
                <c:pt idx="153">
                  <c:v>4.99</c:v>
                </c:pt>
                <c:pt idx="154">
                  <c:v>5.25</c:v>
                </c:pt>
                <c:pt idx="155">
                  <c:v>5.49</c:v>
                </c:pt>
                <c:pt idx="156">
                  <c:v>5.95</c:v>
                </c:pt>
                <c:pt idx="157">
                  <c:v>6.29</c:v>
                </c:pt>
                <c:pt idx="158">
                  <c:v>6.66</c:v>
                </c:pt>
                <c:pt idx="159">
                  <c:v>6.68</c:v>
                </c:pt>
                <c:pt idx="160">
                  <c:v>6.86</c:v>
                </c:pt>
                <c:pt idx="161">
                  <c:v>7.4</c:v>
                </c:pt>
                <c:pt idx="162">
                  <c:v>7.9</c:v>
                </c:pt>
                <c:pt idx="163">
                  <c:v>8.02</c:v>
                </c:pt>
                <c:pt idx="164">
                  <c:v>8.16</c:v>
                </c:pt>
                <c:pt idx="165">
                  <c:v>8.2899999999999991</c:v>
                </c:pt>
                <c:pt idx="166">
                  <c:v>8.3800000000000008</c:v>
                </c:pt>
                <c:pt idx="167">
                  <c:v>8.6300000000000008</c:v>
                </c:pt>
                <c:pt idx="168">
                  <c:v>8.8699999999999992</c:v>
                </c:pt>
                <c:pt idx="169">
                  <c:v>8.68</c:v>
                </c:pt>
                <c:pt idx="170">
                  <c:v>9.2100000000000009</c:v>
                </c:pt>
                <c:pt idx="171">
                  <c:v>9.74</c:v>
                </c:pt>
                <c:pt idx="172">
                  <c:v>10.23</c:v>
                </c:pt>
                <c:pt idx="173">
                  <c:v>10.79</c:v>
                </c:pt>
                <c:pt idx="174">
                  <c:v>11.02</c:v>
                </c:pt>
                <c:pt idx="175">
                  <c:v>11.07</c:v>
                </c:pt>
                <c:pt idx="176">
                  <c:v>11.24</c:v>
                </c:pt>
                <c:pt idx="177">
                  <c:v>11.43</c:v>
                </c:pt>
                <c:pt idx="178">
                  <c:v>11.65</c:v>
                </c:pt>
                <c:pt idx="179">
                  <c:v>11.32</c:v>
                </c:pt>
                <c:pt idx="180">
                  <c:v>11.29</c:v>
                </c:pt>
                <c:pt idx="181">
                  <c:v>11.18</c:v>
                </c:pt>
                <c:pt idx="182">
                  <c:v>11.44</c:v>
                </c:pt>
                <c:pt idx="183">
                  <c:v>11.62</c:v>
                </c:pt>
                <c:pt idx="184">
                  <c:v>11.48</c:v>
                </c:pt>
                <c:pt idx="185">
                  <c:v>11.35</c:v>
                </c:pt>
                <c:pt idx="186">
                  <c:v>11.08</c:v>
                </c:pt>
                <c:pt idx="187">
                  <c:v>10.93</c:v>
                </c:pt>
                <c:pt idx="188">
                  <c:v>11.26</c:v>
                </c:pt>
                <c:pt idx="189">
                  <c:v>11.1</c:v>
                </c:pt>
                <c:pt idx="190">
                  <c:v>11.44</c:v>
                </c:pt>
                <c:pt idx="191">
                  <c:v>11.41</c:v>
                </c:pt>
                <c:pt idx="192">
                  <c:v>10.79</c:v>
                </c:pt>
                <c:pt idx="193">
                  <c:v>10.86</c:v>
                </c:pt>
                <c:pt idx="194">
                  <c:v>10.65</c:v>
                </c:pt>
                <c:pt idx="195">
                  <c:v>10.43</c:v>
                </c:pt>
                <c:pt idx="196">
                  <c:v>10.199999999999999</c:v>
                </c:pt>
                <c:pt idx="197">
                  <c:v>9.51</c:v>
                </c:pt>
                <c:pt idx="198">
                  <c:v>9.11</c:v>
                </c:pt>
                <c:pt idx="199">
                  <c:v>9.56</c:v>
                </c:pt>
                <c:pt idx="200">
                  <c:v>9.4700000000000006</c:v>
                </c:pt>
                <c:pt idx="201">
                  <c:v>9.41</c:v>
                </c:pt>
                <c:pt idx="202">
                  <c:v>9.36</c:v>
                </c:pt>
                <c:pt idx="203">
                  <c:v>9.6300000000000008</c:v>
                </c:pt>
                <c:pt idx="204">
                  <c:v>9.64</c:v>
                </c:pt>
                <c:pt idx="205">
                  <c:v>9.56</c:v>
                </c:pt>
                <c:pt idx="206">
                  <c:v>9.34</c:v>
                </c:pt>
                <c:pt idx="207">
                  <c:v>9.02</c:v>
                </c:pt>
                <c:pt idx="208">
                  <c:v>8.89</c:v>
                </c:pt>
                <c:pt idx="209">
                  <c:v>8.6</c:v>
                </c:pt>
                <c:pt idx="210">
                  <c:v>8.0399999999999991</c:v>
                </c:pt>
                <c:pt idx="211">
                  <c:v>7.97</c:v>
                </c:pt>
                <c:pt idx="212">
                  <c:v>7.87</c:v>
                </c:pt>
                <c:pt idx="213">
                  <c:v>7.87</c:v>
                </c:pt>
                <c:pt idx="214">
                  <c:v>7.9</c:v>
                </c:pt>
                <c:pt idx="215">
                  <c:v>7.99</c:v>
                </c:pt>
                <c:pt idx="216">
                  <c:v>7.96</c:v>
                </c:pt>
                <c:pt idx="217">
                  <c:v>8.1199999999999992</c:v>
                </c:pt>
                <c:pt idx="218">
                  <c:v>8.2799999999999994</c:v>
                </c:pt>
                <c:pt idx="219">
                  <c:v>8.58</c:v>
                </c:pt>
                <c:pt idx="220">
                  <c:v>8.6999999999999993</c:v>
                </c:pt>
                <c:pt idx="221">
                  <c:v>9.0399999999999991</c:v>
                </c:pt>
                <c:pt idx="222">
                  <c:v>9.1</c:v>
                </c:pt>
                <c:pt idx="223">
                  <c:v>9.84</c:v>
                </c:pt>
                <c:pt idx="224">
                  <c:v>9.92</c:v>
                </c:pt>
                <c:pt idx="225">
                  <c:v>10.039999999999999</c:v>
                </c:pt>
                <c:pt idx="226">
                  <c:v>10.09</c:v>
                </c:pt>
                <c:pt idx="227">
                  <c:v>10.24</c:v>
                </c:pt>
                <c:pt idx="228">
                  <c:v>10.06</c:v>
                </c:pt>
                <c:pt idx="229">
                  <c:v>8.9700000000000006</c:v>
                </c:pt>
                <c:pt idx="230">
                  <c:v>8.9499999999999993</c:v>
                </c:pt>
                <c:pt idx="231">
                  <c:v>8.73</c:v>
                </c:pt>
                <c:pt idx="232">
                  <c:v>8.4600000000000009</c:v>
                </c:pt>
                <c:pt idx="233">
                  <c:v>8.35</c:v>
                </c:pt>
                <c:pt idx="234">
                  <c:v>8.23</c:v>
                </c:pt>
                <c:pt idx="235">
                  <c:v>8.3000000000000007</c:v>
                </c:pt>
                <c:pt idx="236">
                  <c:v>9.61</c:v>
                </c:pt>
                <c:pt idx="237">
                  <c:v>9.08</c:v>
                </c:pt>
                <c:pt idx="238">
                  <c:v>9.16</c:v>
                </c:pt>
                <c:pt idx="239">
                  <c:v>9.09</c:v>
                </c:pt>
                <c:pt idx="240">
                  <c:v>8.81</c:v>
                </c:pt>
                <c:pt idx="241">
                  <c:v>8.4600000000000009</c:v>
                </c:pt>
                <c:pt idx="242">
                  <c:v>8.3699999999999992</c:v>
                </c:pt>
                <c:pt idx="243">
                  <c:v>8.1</c:v>
                </c:pt>
                <c:pt idx="244">
                  <c:v>7.72</c:v>
                </c:pt>
                <c:pt idx="245">
                  <c:v>7.56</c:v>
                </c:pt>
                <c:pt idx="246">
                  <c:v>7.46</c:v>
                </c:pt>
                <c:pt idx="247">
                  <c:v>7.63</c:v>
                </c:pt>
                <c:pt idx="248">
                  <c:v>7.84</c:v>
                </c:pt>
                <c:pt idx="249">
                  <c:v>7.88</c:v>
                </c:pt>
                <c:pt idx="250">
                  <c:v>8.0500000000000007</c:v>
                </c:pt>
                <c:pt idx="251">
                  <c:v>8.56</c:v>
                </c:pt>
                <c:pt idx="252">
                  <c:v>8.77</c:v>
                </c:pt>
                <c:pt idx="253">
                  <c:v>9.18</c:v>
                </c:pt>
                <c:pt idx="254">
                  <c:v>9.59</c:v>
                </c:pt>
                <c:pt idx="255">
                  <c:v>9.64</c:v>
                </c:pt>
                <c:pt idx="256">
                  <c:v>9.81</c:v>
                </c:pt>
                <c:pt idx="257">
                  <c:v>9.9</c:v>
                </c:pt>
                <c:pt idx="258">
                  <c:v>10.17</c:v>
                </c:pt>
                <c:pt idx="259">
                  <c:v>10.59</c:v>
                </c:pt>
                <c:pt idx="260">
                  <c:v>10.85</c:v>
                </c:pt>
                <c:pt idx="261">
                  <c:v>11.27</c:v>
                </c:pt>
                <c:pt idx="262">
                  <c:v>11.51</c:v>
                </c:pt>
                <c:pt idx="263">
                  <c:v>11.94</c:v>
                </c:pt>
                <c:pt idx="264">
                  <c:v>12.39</c:v>
                </c:pt>
                <c:pt idx="265">
                  <c:v>12.52</c:v>
                </c:pt>
                <c:pt idx="266">
                  <c:v>13.27</c:v>
                </c:pt>
                <c:pt idx="267">
                  <c:v>14.04</c:v>
                </c:pt>
                <c:pt idx="268">
                  <c:v>14.42</c:v>
                </c:pt>
                <c:pt idx="269">
                  <c:v>15.48</c:v>
                </c:pt>
                <c:pt idx="270">
                  <c:v>15.81</c:v>
                </c:pt>
                <c:pt idx="271">
                  <c:v>16.3</c:v>
                </c:pt>
                <c:pt idx="272">
                  <c:v>16.989999999999998</c:v>
                </c:pt>
                <c:pt idx="273">
                  <c:v>17.39</c:v>
                </c:pt>
                <c:pt idx="274">
                  <c:v>17.68</c:v>
                </c:pt>
                <c:pt idx="275">
                  <c:v>18.13</c:v>
                </c:pt>
                <c:pt idx="276">
                  <c:v>18.89</c:v>
                </c:pt>
                <c:pt idx="277">
                  <c:v>19.8</c:v>
                </c:pt>
                <c:pt idx="278">
                  <c:v>20.14</c:v>
                </c:pt>
                <c:pt idx="279">
                  <c:v>20.74</c:v>
                </c:pt>
                <c:pt idx="280">
                  <c:v>21.03</c:v>
                </c:pt>
                <c:pt idx="281">
                  <c:v>22.44</c:v>
                </c:pt>
                <c:pt idx="282">
                  <c:v>24.05</c:v>
                </c:pt>
                <c:pt idx="283">
                  <c:v>24.12</c:v>
                </c:pt>
                <c:pt idx="284">
                  <c:v>25.32</c:v>
                </c:pt>
                <c:pt idx="285">
                  <c:v>26.28</c:v>
                </c:pt>
                <c:pt idx="286">
                  <c:v>28.37</c:v>
                </c:pt>
                <c:pt idx="287">
                  <c:v>30.15</c:v>
                </c:pt>
                <c:pt idx="288">
                  <c:v>31.81</c:v>
                </c:pt>
                <c:pt idx="289">
                  <c:v>33.22</c:v>
                </c:pt>
                <c:pt idx="290">
                  <c:v>36.42</c:v>
                </c:pt>
                <c:pt idx="291">
                  <c:v>37.909999999999997</c:v>
                </c:pt>
                <c:pt idx="292">
                  <c:v>40.1</c:v>
                </c:pt>
                <c:pt idx="293">
                  <c:v>42.86</c:v>
                </c:pt>
                <c:pt idx="294">
                  <c:v>45.05</c:v>
                </c:pt>
                <c:pt idx="295">
                  <c:v>47.64</c:v>
                </c:pt>
                <c:pt idx="296">
                  <c:v>51.36</c:v>
                </c:pt>
                <c:pt idx="297">
                  <c:v>53.98</c:v>
                </c:pt>
                <c:pt idx="298">
                  <c:v>58</c:v>
                </c:pt>
                <c:pt idx="299">
                  <c:v>61.11</c:v>
                </c:pt>
                <c:pt idx="300">
                  <c:v>61.8</c:v>
                </c:pt>
                <c:pt idx="301">
                  <c:v>62.42</c:v>
                </c:pt>
                <c:pt idx="302">
                  <c:v>63.25</c:v>
                </c:pt>
                <c:pt idx="303">
                  <c:v>64.150000000000006</c:v>
                </c:pt>
                <c:pt idx="304">
                  <c:v>64.319999999999993</c:v>
                </c:pt>
                <c:pt idx="305">
                  <c:v>64.66</c:v>
                </c:pt>
                <c:pt idx="306">
                  <c:v>70.27</c:v>
                </c:pt>
                <c:pt idx="307">
                  <c:v>72.12</c:v>
                </c:pt>
                <c:pt idx="308">
                  <c:v>77.510000000000005</c:v>
                </c:pt>
                <c:pt idx="309">
                  <c:v>68.069999999999993</c:v>
                </c:pt>
                <c:pt idx="310">
                  <c:v>78.08</c:v>
                </c:pt>
                <c:pt idx="311">
                  <c:v>76.91</c:v>
                </c:pt>
                <c:pt idx="312">
                  <c:v>76.41</c:v>
                </c:pt>
                <c:pt idx="313">
                  <c:v>70.05</c:v>
                </c:pt>
                <c:pt idx="314">
                  <c:v>70.56</c:v>
                </c:pt>
                <c:pt idx="315">
                  <c:v>66.92</c:v>
                </c:pt>
                <c:pt idx="316">
                  <c:v>77.75</c:v>
                </c:pt>
                <c:pt idx="317">
                  <c:v>69.319999999999993</c:v>
                </c:pt>
                <c:pt idx="318">
                  <c:v>73.650000000000006</c:v>
                </c:pt>
                <c:pt idx="319">
                  <c:v>73.48</c:v>
                </c:pt>
                <c:pt idx="320">
                  <c:v>76.69</c:v>
                </c:pt>
                <c:pt idx="321">
                  <c:v>96.92</c:v>
                </c:pt>
                <c:pt idx="322">
                  <c:v>99.67</c:v>
                </c:pt>
                <c:pt idx="323">
                  <c:v>88.85</c:v>
                </c:pt>
                <c:pt idx="324">
                  <c:v>103.38</c:v>
                </c:pt>
                <c:pt idx="325">
                  <c:v>104.33</c:v>
                </c:pt>
                <c:pt idx="326">
                  <c:v>106.36</c:v>
                </c:pt>
                <c:pt idx="327">
                  <c:v>104.67</c:v>
                </c:pt>
                <c:pt idx="328">
                  <c:v>84.09</c:v>
                </c:pt>
                <c:pt idx="329">
                  <c:v>78.41</c:v>
                </c:pt>
                <c:pt idx="330">
                  <c:v>92.25</c:v>
                </c:pt>
                <c:pt idx="331">
                  <c:v>77.19</c:v>
                </c:pt>
                <c:pt idx="332">
                  <c:v>73.930000000000007</c:v>
                </c:pt>
                <c:pt idx="333">
                  <c:v>72.86</c:v>
                </c:pt>
                <c:pt idx="334">
                  <c:v>71.25</c:v>
                </c:pt>
                <c:pt idx="335">
                  <c:v>69.94</c:v>
                </c:pt>
                <c:pt idx="336">
                  <c:v>72.83</c:v>
                </c:pt>
                <c:pt idx="337">
                  <c:v>69.7</c:v>
                </c:pt>
                <c:pt idx="338">
                  <c:v>57.95</c:v>
                </c:pt>
                <c:pt idx="339">
                  <c:v>60.93</c:v>
                </c:pt>
                <c:pt idx="340">
                  <c:v>57.87</c:v>
                </c:pt>
                <c:pt idx="341">
                  <c:v>55.41</c:v>
                </c:pt>
                <c:pt idx="342">
                  <c:v>55.22</c:v>
                </c:pt>
                <c:pt idx="343">
                  <c:v>55.69</c:v>
                </c:pt>
                <c:pt idx="344">
                  <c:v>56.67</c:v>
                </c:pt>
                <c:pt idx="345">
                  <c:v>56.67</c:v>
                </c:pt>
                <c:pt idx="346">
                  <c:v>60.64</c:v>
                </c:pt>
                <c:pt idx="347">
                  <c:v>61.79</c:v>
                </c:pt>
                <c:pt idx="348">
                  <c:v>63.52</c:v>
                </c:pt>
                <c:pt idx="349">
                  <c:v>63.59</c:v>
                </c:pt>
                <c:pt idx="350">
                  <c:v>63.14</c:v>
                </c:pt>
                <c:pt idx="351">
                  <c:v>63.89</c:v>
                </c:pt>
                <c:pt idx="352">
                  <c:v>75.459999999999994</c:v>
                </c:pt>
                <c:pt idx="353">
                  <c:v>68.28</c:v>
                </c:pt>
                <c:pt idx="354">
                  <c:v>67.41</c:v>
                </c:pt>
                <c:pt idx="355">
                  <c:v>69.77</c:v>
                </c:pt>
                <c:pt idx="356">
                  <c:v>70.260000000000005</c:v>
                </c:pt>
                <c:pt idx="357">
                  <c:v>68.91</c:v>
                </c:pt>
                <c:pt idx="358">
                  <c:v>65.760000000000005</c:v>
                </c:pt>
                <c:pt idx="359">
                  <c:v>62.86</c:v>
                </c:pt>
                <c:pt idx="360">
                  <c:v>61.28</c:v>
                </c:pt>
                <c:pt idx="361">
                  <c:v>60.26</c:v>
                </c:pt>
                <c:pt idx="362">
                  <c:v>55.92</c:v>
                </c:pt>
                <c:pt idx="363">
                  <c:v>52.29</c:v>
                </c:pt>
                <c:pt idx="364">
                  <c:v>51.9</c:v>
                </c:pt>
                <c:pt idx="365">
                  <c:v>51.43</c:v>
                </c:pt>
                <c:pt idx="366">
                  <c:v>47.95</c:v>
                </c:pt>
                <c:pt idx="367">
                  <c:v>46.49</c:v>
                </c:pt>
                <c:pt idx="368">
                  <c:v>45.55</c:v>
                </c:pt>
                <c:pt idx="369">
                  <c:v>45.59</c:v>
                </c:pt>
                <c:pt idx="370">
                  <c:v>44.71</c:v>
                </c:pt>
                <c:pt idx="371">
                  <c:v>43.47</c:v>
                </c:pt>
                <c:pt idx="372">
                  <c:v>41.24</c:v>
                </c:pt>
                <c:pt idx="373">
                  <c:v>41.97</c:v>
                </c:pt>
                <c:pt idx="374">
                  <c:v>39.94</c:v>
                </c:pt>
                <c:pt idx="375">
                  <c:v>38.159999999999997</c:v>
                </c:pt>
                <c:pt idx="376">
                  <c:v>36.9</c:v>
                </c:pt>
                <c:pt idx="377">
                  <c:v>36.159999999999997</c:v>
                </c:pt>
                <c:pt idx="378">
                  <c:v>34.49</c:v>
                </c:pt>
                <c:pt idx="379">
                  <c:v>32.9</c:v>
                </c:pt>
                <c:pt idx="380">
                  <c:v>31.45</c:v>
                </c:pt>
                <c:pt idx="381">
                  <c:v>30.68</c:v>
                </c:pt>
                <c:pt idx="382">
                  <c:v>29.62</c:v>
                </c:pt>
                <c:pt idx="383">
                  <c:v>27.96</c:v>
                </c:pt>
                <c:pt idx="384">
                  <c:v>27.42</c:v>
                </c:pt>
                <c:pt idx="385">
                  <c:v>26.56</c:v>
                </c:pt>
                <c:pt idx="386">
                  <c:v>24.97</c:v>
                </c:pt>
                <c:pt idx="387">
                  <c:v>24.51</c:v>
                </c:pt>
                <c:pt idx="388">
                  <c:v>23.6</c:v>
                </c:pt>
                <c:pt idx="389">
                  <c:v>23.2</c:v>
                </c:pt>
                <c:pt idx="390">
                  <c:v>23.18</c:v>
                </c:pt>
                <c:pt idx="391">
                  <c:v>21.76</c:v>
                </c:pt>
                <c:pt idx="392">
                  <c:v>19.98</c:v>
                </c:pt>
                <c:pt idx="393">
                  <c:v>19.34</c:v>
                </c:pt>
                <c:pt idx="394">
                  <c:v>18.13</c:v>
                </c:pt>
                <c:pt idx="395">
                  <c:v>17.899999999999999</c:v>
                </c:pt>
                <c:pt idx="396">
                  <c:v>17.48</c:v>
                </c:pt>
                <c:pt idx="397">
                  <c:v>17.11</c:v>
                </c:pt>
                <c:pt idx="398">
                  <c:v>18.02</c:v>
                </c:pt>
                <c:pt idx="399">
                  <c:v>18.05</c:v>
                </c:pt>
                <c:pt idx="400">
                  <c:v>18.21</c:v>
                </c:pt>
                <c:pt idx="401">
                  <c:v>17.8</c:v>
                </c:pt>
                <c:pt idx="402">
                  <c:v>16.79</c:v>
                </c:pt>
                <c:pt idx="403">
                  <c:v>16.55</c:v>
                </c:pt>
                <c:pt idx="404">
                  <c:v>16.37</c:v>
                </c:pt>
                <c:pt idx="405">
                  <c:v>15.07</c:v>
                </c:pt>
                <c:pt idx="406">
                  <c:v>15.29</c:v>
                </c:pt>
                <c:pt idx="407">
                  <c:v>14.64</c:v>
                </c:pt>
                <c:pt idx="408">
                  <c:v>14.36</c:v>
                </c:pt>
                <c:pt idx="409">
                  <c:v>14.04</c:v>
                </c:pt>
                <c:pt idx="410">
                  <c:v>13.4</c:v>
                </c:pt>
                <c:pt idx="411">
                  <c:v>13.16</c:v>
                </c:pt>
                <c:pt idx="412">
                  <c:v>13.38</c:v>
                </c:pt>
                <c:pt idx="413">
                  <c:v>13.19</c:v>
                </c:pt>
                <c:pt idx="414">
                  <c:v>12.67</c:v>
                </c:pt>
                <c:pt idx="415">
                  <c:v>12.74</c:v>
                </c:pt>
                <c:pt idx="416">
                  <c:v>12.8</c:v>
                </c:pt>
                <c:pt idx="417">
                  <c:v>13</c:v>
                </c:pt>
                <c:pt idx="418">
                  <c:v>12.87</c:v>
                </c:pt>
                <c:pt idx="419">
                  <c:v>12.86</c:v>
                </c:pt>
                <c:pt idx="420">
                  <c:v>12.36</c:v>
                </c:pt>
                <c:pt idx="421">
                  <c:v>13.16</c:v>
                </c:pt>
                <c:pt idx="422">
                  <c:v>12.84</c:v>
                </c:pt>
                <c:pt idx="423">
                  <c:v>12.76</c:v>
                </c:pt>
                <c:pt idx="424">
                  <c:v>12.8</c:v>
                </c:pt>
                <c:pt idx="425">
                  <c:v>13.16</c:v>
                </c:pt>
                <c:pt idx="426">
                  <c:v>12.85</c:v>
                </c:pt>
                <c:pt idx="427">
                  <c:v>13.32</c:v>
                </c:pt>
                <c:pt idx="428">
                  <c:v>12.59</c:v>
                </c:pt>
                <c:pt idx="429">
                  <c:v>14.03</c:v>
                </c:pt>
                <c:pt idx="430">
                  <c:v>14.29</c:v>
                </c:pt>
                <c:pt idx="431">
                  <c:v>14.4</c:v>
                </c:pt>
                <c:pt idx="432">
                  <c:v>14.46</c:v>
                </c:pt>
                <c:pt idx="433">
                  <c:v>15.47</c:v>
                </c:pt>
                <c:pt idx="434">
                  <c:v>15.64</c:v>
                </c:pt>
                <c:pt idx="435">
                  <c:v>16.82</c:v>
                </c:pt>
                <c:pt idx="436">
                  <c:v>15.53</c:v>
                </c:pt>
                <c:pt idx="437">
                  <c:v>16.260000000000002</c:v>
                </c:pt>
                <c:pt idx="438">
                  <c:v>15.02</c:v>
                </c:pt>
                <c:pt idx="439">
                  <c:v>16.739999999999998</c:v>
                </c:pt>
                <c:pt idx="440">
                  <c:v>16.04</c:v>
                </c:pt>
                <c:pt idx="441">
                  <c:v>16.12</c:v>
                </c:pt>
                <c:pt idx="442">
                  <c:v>16.440000000000001</c:v>
                </c:pt>
                <c:pt idx="443">
                  <c:v>16.78</c:v>
                </c:pt>
                <c:pt idx="444">
                  <c:v>16.48</c:v>
                </c:pt>
                <c:pt idx="445">
                  <c:v>18.73</c:v>
                </c:pt>
                <c:pt idx="446">
                  <c:v>17.53</c:v>
                </c:pt>
                <c:pt idx="447">
                  <c:v>18.100000000000001</c:v>
                </c:pt>
                <c:pt idx="448">
                  <c:v>18.29</c:v>
                </c:pt>
                <c:pt idx="449">
                  <c:v>17.579999999999998</c:v>
                </c:pt>
                <c:pt idx="450">
                  <c:v>17.66</c:v>
                </c:pt>
                <c:pt idx="451">
                  <c:v>17.579999999999998</c:v>
                </c:pt>
                <c:pt idx="452">
                  <c:v>16.64</c:v>
                </c:pt>
                <c:pt idx="453">
                  <c:v>16.27</c:v>
                </c:pt>
                <c:pt idx="454">
                  <c:v>15.61</c:v>
                </c:pt>
                <c:pt idx="455">
                  <c:v>15.09</c:v>
                </c:pt>
                <c:pt idx="456">
                  <c:v>14.56</c:v>
                </c:pt>
                <c:pt idx="457">
                  <c:v>14.3</c:v>
                </c:pt>
                <c:pt idx="458">
                  <c:v>13.74</c:v>
                </c:pt>
                <c:pt idx="459">
                  <c:v>13.5</c:v>
                </c:pt>
                <c:pt idx="460">
                  <c:v>13.21</c:v>
                </c:pt>
                <c:pt idx="461">
                  <c:v>12.92</c:v>
                </c:pt>
                <c:pt idx="462">
                  <c:v>12.84</c:v>
                </c:pt>
                <c:pt idx="463">
                  <c:v>12.91</c:v>
                </c:pt>
                <c:pt idx="464">
                  <c:v>12.62</c:v>
                </c:pt>
                <c:pt idx="465">
                  <c:v>12.84</c:v>
                </c:pt>
                <c:pt idx="466">
                  <c:v>12.97</c:v>
                </c:pt>
                <c:pt idx="467">
                  <c:v>12.49</c:v>
                </c:pt>
                <c:pt idx="468">
                  <c:v>12.15</c:v>
                </c:pt>
                <c:pt idx="469">
                  <c:v>11.82</c:v>
                </c:pt>
                <c:pt idx="470">
                  <c:v>11.33</c:v>
                </c:pt>
                <c:pt idx="471">
                  <c:v>11.16</c:v>
                </c:pt>
                <c:pt idx="472">
                  <c:v>10.66</c:v>
                </c:pt>
                <c:pt idx="473">
                  <c:v>10.43</c:v>
                </c:pt>
                <c:pt idx="474">
                  <c:v>10.09</c:v>
                </c:pt>
                <c:pt idx="475">
                  <c:v>10.25</c:v>
                </c:pt>
                <c:pt idx="476">
                  <c:v>10.24</c:v>
                </c:pt>
                <c:pt idx="477">
                  <c:v>9.9700000000000006</c:v>
                </c:pt>
                <c:pt idx="478">
                  <c:v>9.5</c:v>
                </c:pt>
                <c:pt idx="479">
                  <c:v>9.0399999999999991</c:v>
                </c:pt>
                <c:pt idx="480">
                  <c:v>8.83</c:v>
                </c:pt>
                <c:pt idx="481">
                  <c:v>8.85</c:v>
                </c:pt>
                <c:pt idx="482">
                  <c:v>8.35</c:v>
                </c:pt>
                <c:pt idx="483">
                  <c:v>7.7</c:v>
                </c:pt>
                <c:pt idx="484">
                  <c:v>7.76</c:v>
                </c:pt>
                <c:pt idx="485">
                  <c:v>7.74</c:v>
                </c:pt>
                <c:pt idx="486">
                  <c:v>7.68</c:v>
                </c:pt>
                <c:pt idx="487">
                  <c:v>7.77</c:v>
                </c:pt>
                <c:pt idx="488">
                  <c:v>7.56</c:v>
                </c:pt>
                <c:pt idx="489">
                  <c:v>7.24</c:v>
                </c:pt>
                <c:pt idx="490">
                  <c:v>7.33</c:v>
                </c:pt>
                <c:pt idx="491">
                  <c:v>6.75</c:v>
                </c:pt>
                <c:pt idx="492">
                  <c:v>6.33</c:v>
                </c:pt>
                <c:pt idx="493">
                  <c:v>5.99</c:v>
                </c:pt>
                <c:pt idx="494">
                  <c:v>5.62</c:v>
                </c:pt>
                <c:pt idx="495">
                  <c:v>5.31</c:v>
                </c:pt>
                <c:pt idx="496">
                  <c:v>4.8099999999999996</c:v>
                </c:pt>
                <c:pt idx="497">
                  <c:v>4.01</c:v>
                </c:pt>
                <c:pt idx="498">
                  <c:v>3.72</c:v>
                </c:pt>
                <c:pt idx="499">
                  <c:v>3.67</c:v>
                </c:pt>
                <c:pt idx="500">
                  <c:v>3.42</c:v>
                </c:pt>
                <c:pt idx="501">
                  <c:v>3.29</c:v>
                </c:pt>
                <c:pt idx="502">
                  <c:v>3.22</c:v>
                </c:pt>
                <c:pt idx="503">
                  <c:v>3.36</c:v>
                </c:pt>
                <c:pt idx="504">
                  <c:v>3.43</c:v>
                </c:pt>
                <c:pt idx="505">
                  <c:v>3.25</c:v>
                </c:pt>
                <c:pt idx="506">
                  <c:v>2.92</c:v>
                </c:pt>
                <c:pt idx="507">
                  <c:v>2.93</c:v>
                </c:pt>
                <c:pt idx="508">
                  <c:v>2.9</c:v>
                </c:pt>
                <c:pt idx="509">
                  <c:v>2.81</c:v>
                </c:pt>
                <c:pt idx="510">
                  <c:v>2.66</c:v>
                </c:pt>
                <c:pt idx="511">
                  <c:v>2.64</c:v>
                </c:pt>
                <c:pt idx="512">
                  <c:v>2.52</c:v>
                </c:pt>
                <c:pt idx="513">
                  <c:v>2.4</c:v>
                </c:pt>
                <c:pt idx="514">
                  <c:v>2.2400000000000002</c:v>
                </c:pt>
                <c:pt idx="515">
                  <c:v>2.25</c:v>
                </c:pt>
                <c:pt idx="516">
                  <c:v>2.1800000000000002</c:v>
                </c:pt>
                <c:pt idx="517">
                  <c:v>2.2400000000000002</c:v>
                </c:pt>
                <c:pt idx="518">
                  <c:v>2.17</c:v>
                </c:pt>
                <c:pt idx="519">
                  <c:v>2.2400000000000002</c:v>
                </c:pt>
                <c:pt idx="520">
                  <c:v>2.29</c:v>
                </c:pt>
                <c:pt idx="521">
                  <c:v>2.29</c:v>
                </c:pt>
                <c:pt idx="522">
                  <c:v>2.17</c:v>
                </c:pt>
                <c:pt idx="523">
                  <c:v>2.21</c:v>
                </c:pt>
                <c:pt idx="524">
                  <c:v>2.12</c:v>
                </c:pt>
                <c:pt idx="525">
                  <c:v>1.97</c:v>
                </c:pt>
                <c:pt idx="526">
                  <c:v>2.2999999999999998</c:v>
                </c:pt>
                <c:pt idx="527">
                  <c:v>2.17</c:v>
                </c:pt>
                <c:pt idx="528">
                  <c:v>2.11</c:v>
                </c:pt>
                <c:pt idx="529">
                  <c:v>2.0499999999999998</c:v>
                </c:pt>
                <c:pt idx="530">
                  <c:v>2</c:v>
                </c:pt>
                <c:pt idx="531">
                  <c:v>1.89</c:v>
                </c:pt>
                <c:pt idx="532">
                  <c:v>2.04</c:v>
                </c:pt>
                <c:pt idx="533">
                  <c:v>1.79</c:v>
                </c:pt>
                <c:pt idx="534">
                  <c:v>2</c:v>
                </c:pt>
                <c:pt idx="535">
                  <c:v>2.11</c:v>
                </c:pt>
                <c:pt idx="536">
                  <c:v>2.27</c:v>
                </c:pt>
                <c:pt idx="537">
                  <c:v>2.41</c:v>
                </c:pt>
                <c:pt idx="538">
                  <c:v>2.6</c:v>
                </c:pt>
                <c:pt idx="539">
                  <c:v>2.71</c:v>
                </c:pt>
                <c:pt idx="540">
                  <c:v>2.91</c:v>
                </c:pt>
                <c:pt idx="541">
                  <c:v>3.13</c:v>
                </c:pt>
                <c:pt idx="542">
                  <c:v>3.36</c:v>
                </c:pt>
                <c:pt idx="543">
                  <c:v>3.45</c:v>
                </c:pt>
                <c:pt idx="544">
                  <c:v>3.68</c:v>
                </c:pt>
                <c:pt idx="545">
                  <c:v>4.16</c:v>
                </c:pt>
                <c:pt idx="546">
                  <c:v>4.62</c:v>
                </c:pt>
                <c:pt idx="547">
                  <c:v>4.96</c:v>
                </c:pt>
                <c:pt idx="548">
                  <c:v>5.28</c:v>
                </c:pt>
                <c:pt idx="549">
                  <c:v>5.53</c:v>
                </c:pt>
                <c:pt idx="550">
                  <c:v>5.76</c:v>
                </c:pt>
                <c:pt idx="551">
                  <c:v>5.91</c:v>
                </c:pt>
                <c:pt idx="552">
                  <c:v>6.6</c:v>
                </c:pt>
                <c:pt idx="553">
                  <c:v>7.42</c:v>
                </c:pt>
                <c:pt idx="554">
                  <c:v>7.89</c:v>
                </c:pt>
                <c:pt idx="555">
                  <c:v>8.35</c:v>
                </c:pt>
                <c:pt idx="556">
                  <c:v>9.3000000000000007</c:v>
                </c:pt>
                <c:pt idx="557">
                  <c:v>9.74</c:v>
                </c:pt>
                <c:pt idx="558">
                  <c:v>10.16</c:v>
                </c:pt>
                <c:pt idx="559">
                  <c:v>10.71</c:v>
                </c:pt>
                <c:pt idx="560">
                  <c:v>11.57</c:v>
                </c:pt>
                <c:pt idx="561">
                  <c:v>12.5</c:v>
                </c:pt>
                <c:pt idx="562">
                  <c:v>13.08</c:v>
                </c:pt>
                <c:pt idx="563">
                  <c:v>14.11</c:v>
                </c:pt>
                <c:pt idx="564">
                  <c:v>14.79</c:v>
                </c:pt>
                <c:pt idx="565">
                  <c:v>15.24</c:v>
                </c:pt>
                <c:pt idx="566">
                  <c:v>15.92</c:v>
                </c:pt>
                <c:pt idx="567">
                  <c:v>17.399999999999999</c:v>
                </c:pt>
                <c:pt idx="568">
                  <c:v>18.98</c:v>
                </c:pt>
                <c:pt idx="569">
                  <c:v>20.27</c:v>
                </c:pt>
                <c:pt idx="570">
                  <c:v>20.45</c:v>
                </c:pt>
                <c:pt idx="571">
                  <c:v>21.13</c:v>
                </c:pt>
                <c:pt idx="572">
                  <c:v>21.79</c:v>
                </c:pt>
                <c:pt idx="573">
                  <c:v>22.9</c:v>
                </c:pt>
                <c:pt idx="574">
                  <c:v>22.79</c:v>
                </c:pt>
                <c:pt idx="575">
                  <c:v>23</c:v>
                </c:pt>
                <c:pt idx="576">
                  <c:v>24.27</c:v>
                </c:pt>
                <c:pt idx="577">
                  <c:v>25.48</c:v>
                </c:pt>
                <c:pt idx="578">
                  <c:v>25.74</c:v>
                </c:pt>
                <c:pt idx="579">
                  <c:v>26.9</c:v>
                </c:pt>
                <c:pt idx="580">
                  <c:v>27.97</c:v>
                </c:pt>
                <c:pt idx="581">
                  <c:v>29.55</c:v>
                </c:pt>
                <c:pt idx="582">
                  <c:v>31.91</c:v>
                </c:pt>
                <c:pt idx="583">
                  <c:v>33.21</c:v>
                </c:pt>
                <c:pt idx="584">
                  <c:v>35.33</c:v>
                </c:pt>
                <c:pt idx="585">
                  <c:v>37.479999999999997</c:v>
                </c:pt>
                <c:pt idx="586">
                  <c:v>37.86</c:v>
                </c:pt>
                <c:pt idx="587">
                  <c:v>40.04</c:v>
                </c:pt>
                <c:pt idx="588">
                  <c:v>43.08</c:v>
                </c:pt>
                <c:pt idx="589">
                  <c:v>45.13</c:v>
                </c:pt>
                <c:pt idx="590">
                  <c:v>46.73</c:v>
                </c:pt>
                <c:pt idx="591">
                  <c:v>48.15</c:v>
                </c:pt>
                <c:pt idx="592">
                  <c:v>50.09</c:v>
                </c:pt>
                <c:pt idx="593">
                  <c:v>51.12</c:v>
                </c:pt>
                <c:pt idx="594">
                  <c:v>49.87</c:v>
                </c:pt>
                <c:pt idx="595">
                  <c:v>49.53</c:v>
                </c:pt>
                <c:pt idx="596">
                  <c:v>50.5</c:v>
                </c:pt>
                <c:pt idx="597">
                  <c:v>53.95</c:v>
                </c:pt>
                <c:pt idx="598">
                  <c:v>56.42</c:v>
                </c:pt>
                <c:pt idx="599">
                  <c:v>55.09</c:v>
                </c:pt>
                <c:pt idx="600">
                  <c:v>57.06</c:v>
                </c:pt>
                <c:pt idx="601">
                  <c:v>60.03</c:v>
                </c:pt>
                <c:pt idx="602">
                  <c:v>61.15</c:v>
                </c:pt>
                <c:pt idx="603">
                  <c:v>61.7</c:v>
                </c:pt>
                <c:pt idx="604">
                  <c:v>61.01</c:v>
                </c:pt>
                <c:pt idx="605">
                  <c:v>58.96</c:v>
                </c:pt>
                <c:pt idx="606">
                  <c:v>58.92</c:v>
                </c:pt>
                <c:pt idx="607">
                  <c:v>58.1</c:v>
                </c:pt>
                <c:pt idx="608">
                  <c:v>57.48</c:v>
                </c:pt>
                <c:pt idx="609">
                  <c:v>56.43</c:v>
                </c:pt>
                <c:pt idx="610">
                  <c:v>55.38</c:v>
                </c:pt>
                <c:pt idx="611">
                  <c:v>53.73</c:v>
                </c:pt>
                <c:pt idx="612">
                  <c:v>52.11</c:v>
                </c:pt>
                <c:pt idx="613">
                  <c:v>51.91</c:v>
                </c:pt>
                <c:pt idx="614">
                  <c:v>50.44</c:v>
                </c:pt>
                <c:pt idx="615">
                  <c:v>51</c:v>
                </c:pt>
                <c:pt idx="616">
                  <c:v>50.5</c:v>
                </c:pt>
                <c:pt idx="617">
                  <c:v>49.35</c:v>
                </c:pt>
                <c:pt idx="618">
                  <c:v>48.3</c:v>
                </c:pt>
                <c:pt idx="619">
                  <c:v>49.18</c:v>
                </c:pt>
                <c:pt idx="620">
                  <c:v>48.18</c:v>
                </c:pt>
                <c:pt idx="621">
                  <c:v>48.82</c:v>
                </c:pt>
                <c:pt idx="622">
                  <c:v>46.7</c:v>
                </c:pt>
                <c:pt idx="623">
                  <c:v>46.5</c:v>
                </c:pt>
                <c:pt idx="624">
                  <c:v>46.23</c:v>
                </c:pt>
                <c:pt idx="625">
                  <c:v>46.73</c:v>
                </c:pt>
                <c:pt idx="626">
                  <c:v>43.21</c:v>
                </c:pt>
                <c:pt idx="627">
                  <c:v>45.58</c:v>
                </c:pt>
                <c:pt idx="628">
                  <c:v>44.03</c:v>
                </c:pt>
                <c:pt idx="629">
                  <c:v>42.73</c:v>
                </c:pt>
                <c:pt idx="630">
                  <c:v>41.94</c:v>
                </c:pt>
                <c:pt idx="631">
                  <c:v>40.53</c:v>
                </c:pt>
                <c:pt idx="632">
                  <c:v>38.450000000000003</c:v>
                </c:pt>
                <c:pt idx="633">
                  <c:v>39.090000000000003</c:v>
                </c:pt>
                <c:pt idx="634">
                  <c:v>35.590000000000003</c:v>
                </c:pt>
                <c:pt idx="635">
                  <c:v>35.43</c:v>
                </c:pt>
                <c:pt idx="636">
                  <c:v>34.42</c:v>
                </c:pt>
                <c:pt idx="637">
                  <c:v>33.11</c:v>
                </c:pt>
                <c:pt idx="638">
                  <c:v>31.83</c:v>
                </c:pt>
                <c:pt idx="639">
                  <c:v>30.78</c:v>
                </c:pt>
                <c:pt idx="640">
                  <c:v>30.49</c:v>
                </c:pt>
                <c:pt idx="641">
                  <c:v>30.52</c:v>
                </c:pt>
                <c:pt idx="642">
                  <c:v>29.93</c:v>
                </c:pt>
                <c:pt idx="643">
                  <c:v>30.16</c:v>
                </c:pt>
                <c:pt idx="644">
                  <c:v>29.27</c:v>
                </c:pt>
                <c:pt idx="645">
                  <c:v>29.4</c:v>
                </c:pt>
                <c:pt idx="646">
                  <c:v>28.68</c:v>
                </c:pt>
                <c:pt idx="647">
                  <c:v>28.63</c:v>
                </c:pt>
                <c:pt idx="648">
                  <c:v>28.47</c:v>
                </c:pt>
                <c:pt idx="649">
                  <c:v>28.64</c:v>
                </c:pt>
                <c:pt idx="650">
                  <c:v>28.77</c:v>
                </c:pt>
                <c:pt idx="651">
                  <c:v>29.58</c:v>
                </c:pt>
                <c:pt idx="652">
                  <c:v>29.94</c:v>
                </c:pt>
                <c:pt idx="653">
                  <c:v>30.99</c:v>
                </c:pt>
                <c:pt idx="654">
                  <c:v>30.22</c:v>
                </c:pt>
                <c:pt idx="655">
                  <c:v>32.58</c:v>
                </c:pt>
                <c:pt idx="656">
                  <c:v>33.39</c:v>
                </c:pt>
                <c:pt idx="657">
                  <c:v>34.64</c:v>
                </c:pt>
                <c:pt idx="658">
                  <c:v>35.880000000000003</c:v>
                </c:pt>
                <c:pt idx="659">
                  <c:v>36.5</c:v>
                </c:pt>
                <c:pt idx="660">
                  <c:v>37.74</c:v>
                </c:pt>
                <c:pt idx="661">
                  <c:v>40.049999999999997</c:v>
                </c:pt>
                <c:pt idx="662">
                  <c:v>39.159999999999997</c:v>
                </c:pt>
                <c:pt idx="663">
                  <c:v>40.14</c:v>
                </c:pt>
                <c:pt idx="664">
                  <c:v>40.97</c:v>
                </c:pt>
                <c:pt idx="665">
                  <c:v>42.01</c:v>
                </c:pt>
                <c:pt idx="666">
                  <c:v>43.97</c:v>
                </c:pt>
                <c:pt idx="667">
                  <c:v>45.24</c:v>
                </c:pt>
                <c:pt idx="668">
                  <c:v>46.34</c:v>
                </c:pt>
                <c:pt idx="669">
                  <c:v>46.54</c:v>
                </c:pt>
                <c:pt idx="670">
                  <c:v>47.08</c:v>
                </c:pt>
                <c:pt idx="671">
                  <c:v>47.69</c:v>
                </c:pt>
                <c:pt idx="672">
                  <c:v>48.14</c:v>
                </c:pt>
                <c:pt idx="673">
                  <c:v>40.11</c:v>
                </c:pt>
                <c:pt idx="674">
                  <c:v>43.41</c:v>
                </c:pt>
                <c:pt idx="675">
                  <c:v>41.75</c:v>
                </c:pt>
                <c:pt idx="676">
                  <c:v>42.29</c:v>
                </c:pt>
                <c:pt idx="677">
                  <c:v>43.94</c:v>
                </c:pt>
                <c:pt idx="678">
                  <c:v>44.67</c:v>
                </c:pt>
                <c:pt idx="679">
                  <c:v>47.33</c:v>
                </c:pt>
                <c:pt idx="680">
                  <c:v>58.41</c:v>
                </c:pt>
                <c:pt idx="681">
                  <c:v>58.94</c:v>
                </c:pt>
                <c:pt idx="682">
                  <c:v>63.27</c:v>
                </c:pt>
                <c:pt idx="683">
                  <c:v>64.59</c:v>
                </c:pt>
                <c:pt idx="684">
                  <c:v>63.61</c:v>
                </c:pt>
                <c:pt idx="685">
                  <c:v>64.98</c:v>
                </c:pt>
                <c:pt idx="686">
                  <c:v>64.7</c:v>
                </c:pt>
                <c:pt idx="687">
                  <c:v>63.93</c:v>
                </c:pt>
                <c:pt idx="688">
                  <c:v>61.23</c:v>
                </c:pt>
                <c:pt idx="689">
                  <c:v>61.57</c:v>
                </c:pt>
                <c:pt idx="690">
                  <c:v>61.13</c:v>
                </c:pt>
                <c:pt idx="691">
                  <c:v>61.97</c:v>
                </c:pt>
                <c:pt idx="692">
                  <c:v>62.36</c:v>
                </c:pt>
                <c:pt idx="693">
                  <c:v>63.63</c:v>
                </c:pt>
                <c:pt idx="694">
                  <c:v>66</c:v>
                </c:pt>
                <c:pt idx="695">
                  <c:v>69.23</c:v>
                </c:pt>
                <c:pt idx="696">
                  <c:v>71.739999999999995</c:v>
                </c:pt>
                <c:pt idx="697">
                  <c:v>74.97</c:v>
                </c:pt>
                <c:pt idx="698">
                  <c:v>77.959999999999994</c:v>
                </c:pt>
                <c:pt idx="699">
                  <c:v>83.18</c:v>
                </c:pt>
                <c:pt idx="700">
                  <c:v>86.96</c:v>
                </c:pt>
                <c:pt idx="701">
                  <c:v>93.66</c:v>
                </c:pt>
                <c:pt idx="702">
                  <c:v>98.99</c:v>
                </c:pt>
                <c:pt idx="703">
                  <c:v>86.69</c:v>
                </c:pt>
                <c:pt idx="704">
                  <c:v>102.8</c:v>
                </c:pt>
                <c:pt idx="705">
                  <c:v>102.82</c:v>
                </c:pt>
                <c:pt idx="706">
                  <c:v>106.33</c:v>
                </c:pt>
                <c:pt idx="707">
                  <c:v>115.37</c:v>
                </c:pt>
                <c:pt idx="708">
                  <c:v>119.96</c:v>
                </c:pt>
                <c:pt idx="709">
                  <c:v>127.46</c:v>
                </c:pt>
                <c:pt idx="710">
                  <c:v>127.46</c:v>
                </c:pt>
                <c:pt idx="711">
                  <c:v>147.72</c:v>
                </c:pt>
                <c:pt idx="712">
                  <c:v>160.88</c:v>
                </c:pt>
                <c:pt idx="713">
                  <c:v>166.96</c:v>
                </c:pt>
                <c:pt idx="714">
                  <c:v>166.27</c:v>
                </c:pt>
                <c:pt idx="715">
                  <c:v>165.87</c:v>
                </c:pt>
                <c:pt idx="716">
                  <c:v>164.61</c:v>
                </c:pt>
                <c:pt idx="717">
                  <c:v>186.82</c:v>
                </c:pt>
                <c:pt idx="718">
                  <c:v>164.34</c:v>
                </c:pt>
                <c:pt idx="719">
                  <c:v>163.24</c:v>
                </c:pt>
                <c:pt idx="720">
                  <c:v>162.28</c:v>
                </c:pt>
                <c:pt idx="721">
                  <c:v>162.69</c:v>
                </c:pt>
                <c:pt idx="722">
                  <c:v>162.47</c:v>
                </c:pt>
                <c:pt idx="723">
                  <c:v>189.03</c:v>
                </c:pt>
                <c:pt idx="724">
                  <c:v>227.81</c:v>
                </c:pt>
                <c:pt idx="725">
                  <c:v>236.34</c:v>
                </c:pt>
                <c:pt idx="726">
                  <c:v>238.15</c:v>
                </c:pt>
                <c:pt idx="727">
                  <c:v>232.74</c:v>
                </c:pt>
                <c:pt idx="728">
                  <c:v>233.13</c:v>
                </c:pt>
                <c:pt idx="729">
                  <c:v>236.04</c:v>
                </c:pt>
                <c:pt idx="730">
                  <c:v>209.66</c:v>
                </c:pt>
                <c:pt idx="731">
                  <c:v>167.67</c:v>
                </c:pt>
                <c:pt idx="732">
                  <c:v>148.04</c:v>
                </c:pt>
                <c:pt idx="733">
                  <c:v>136.19999999999999</c:v>
                </c:pt>
                <c:pt idx="734">
                  <c:v>122.88</c:v>
                </c:pt>
                <c:pt idx="735">
                  <c:v>123.28</c:v>
                </c:pt>
                <c:pt idx="736">
                  <c:v>111.7</c:v>
                </c:pt>
                <c:pt idx="737">
                  <c:v>99.26</c:v>
                </c:pt>
                <c:pt idx="738">
                  <c:v>90.68</c:v>
                </c:pt>
                <c:pt idx="739">
                  <c:v>84.98</c:v>
                </c:pt>
                <c:pt idx="740">
                  <c:v>78.17</c:v>
                </c:pt>
                <c:pt idx="741">
                  <c:v>81</c:v>
                </c:pt>
                <c:pt idx="742">
                  <c:v>66.260000000000005</c:v>
                </c:pt>
                <c:pt idx="743">
                  <c:v>58.53</c:v>
                </c:pt>
                <c:pt idx="744">
                  <c:v>51.95</c:v>
                </c:pt>
                <c:pt idx="745">
                  <c:v>44.91</c:v>
                </c:pt>
                <c:pt idx="746">
                  <c:v>41.09</c:v>
                </c:pt>
                <c:pt idx="747">
                  <c:v>39.19</c:v>
                </c:pt>
                <c:pt idx="748">
                  <c:v>36.619999999999997</c:v>
                </c:pt>
                <c:pt idx="749">
                  <c:v>31.37</c:v>
                </c:pt>
                <c:pt idx="750">
                  <c:v>29.48</c:v>
                </c:pt>
                <c:pt idx="751">
                  <c:v>28.58</c:v>
                </c:pt>
                <c:pt idx="752">
                  <c:v>27.63</c:v>
                </c:pt>
                <c:pt idx="753">
                  <c:v>26.94</c:v>
                </c:pt>
                <c:pt idx="754">
                  <c:v>25.37</c:v>
                </c:pt>
                <c:pt idx="755">
                  <c:v>22.63</c:v>
                </c:pt>
                <c:pt idx="756">
                  <c:v>20.399999999999999</c:v>
                </c:pt>
                <c:pt idx="757">
                  <c:v>17.760000000000002</c:v>
                </c:pt>
                <c:pt idx="758">
                  <c:v>16.38</c:v>
                </c:pt>
                <c:pt idx="759">
                  <c:v>15.87</c:v>
                </c:pt>
                <c:pt idx="760">
                  <c:v>15.15</c:v>
                </c:pt>
                <c:pt idx="761">
                  <c:v>14.58</c:v>
                </c:pt>
                <c:pt idx="762">
                  <c:v>13.68</c:v>
                </c:pt>
                <c:pt idx="763">
                  <c:v>12.33</c:v>
                </c:pt>
                <c:pt idx="764">
                  <c:v>11.5</c:v>
                </c:pt>
                <c:pt idx="765">
                  <c:v>10.88</c:v>
                </c:pt>
                <c:pt idx="766">
                  <c:v>10.55</c:v>
                </c:pt>
                <c:pt idx="767">
                  <c:v>10.16</c:v>
                </c:pt>
                <c:pt idx="768">
                  <c:v>10.02</c:v>
                </c:pt>
                <c:pt idx="769">
                  <c:v>9.6300000000000008</c:v>
                </c:pt>
                <c:pt idx="770">
                  <c:v>9.4499999999999993</c:v>
                </c:pt>
                <c:pt idx="771">
                  <c:v>9.3000000000000007</c:v>
                </c:pt>
                <c:pt idx="772">
                  <c:v>8.4600000000000009</c:v>
                </c:pt>
                <c:pt idx="773">
                  <c:v>7.89</c:v>
                </c:pt>
                <c:pt idx="774">
                  <c:v>7.62</c:v>
                </c:pt>
                <c:pt idx="775">
                  <c:v>7.26</c:v>
                </c:pt>
                <c:pt idx="776">
                  <c:v>6.95</c:v>
                </c:pt>
                <c:pt idx="777">
                  <c:v>6.54</c:v>
                </c:pt>
                <c:pt idx="778">
                  <c:v>6.14</c:v>
                </c:pt>
                <c:pt idx="779">
                  <c:v>5.75</c:v>
                </c:pt>
                <c:pt idx="780">
                  <c:v>5.31</c:v>
                </c:pt>
                <c:pt idx="781">
                  <c:v>5.25</c:v>
                </c:pt>
                <c:pt idx="782">
                  <c:v>4.74</c:v>
                </c:pt>
                <c:pt idx="783">
                  <c:v>3.76</c:v>
                </c:pt>
                <c:pt idx="784">
                  <c:v>2.76</c:v>
                </c:pt>
                <c:pt idx="785">
                  <c:v>4.37</c:v>
                </c:pt>
                <c:pt idx="786">
                  <c:v>3.65</c:v>
                </c:pt>
                <c:pt idx="787">
                  <c:v>3.04</c:v>
                </c:pt>
                <c:pt idx="788">
                  <c:v>2.66</c:v>
                </c:pt>
                <c:pt idx="789">
                  <c:v>2.66</c:v>
                </c:pt>
                <c:pt idx="790">
                  <c:v>2.66</c:v>
                </c:pt>
                <c:pt idx="791">
                  <c:v>2.66</c:v>
                </c:pt>
                <c:pt idx="792">
                  <c:v>4.45</c:v>
                </c:pt>
                <c:pt idx="793">
                  <c:v>4.45</c:v>
                </c:pt>
                <c:pt idx="794">
                  <c:v>4.45</c:v>
                </c:pt>
                <c:pt idx="795">
                  <c:v>4.45</c:v>
                </c:pt>
                <c:pt idx="796">
                  <c:v>4.45</c:v>
                </c:pt>
                <c:pt idx="797">
                  <c:v>4.45</c:v>
                </c:pt>
                <c:pt idx="798">
                  <c:v>4.45</c:v>
                </c:pt>
                <c:pt idx="799">
                  <c:v>3.76</c:v>
                </c:pt>
                <c:pt idx="800">
                  <c:v>3.76</c:v>
                </c:pt>
                <c:pt idx="801">
                  <c:v>3.76</c:v>
                </c:pt>
                <c:pt idx="802">
                  <c:v>3.76</c:v>
                </c:pt>
                <c:pt idx="803">
                  <c:v>3.76</c:v>
                </c:pt>
                <c:pt idx="804">
                  <c:v>3.76</c:v>
                </c:pt>
                <c:pt idx="805">
                  <c:v>3.76</c:v>
                </c:pt>
                <c:pt idx="806">
                  <c:v>4.6399999999999997</c:v>
                </c:pt>
                <c:pt idx="807">
                  <c:v>4.6399999999999997</c:v>
                </c:pt>
                <c:pt idx="808">
                  <c:v>4.6399999999999997</c:v>
                </c:pt>
                <c:pt idx="809">
                  <c:v>4.6399999999999997</c:v>
                </c:pt>
                <c:pt idx="810">
                  <c:v>4.6399999999999997</c:v>
                </c:pt>
                <c:pt idx="811">
                  <c:v>4.6399999999999997</c:v>
                </c:pt>
                <c:pt idx="812">
                  <c:v>4.6399999999999997</c:v>
                </c:pt>
                <c:pt idx="813">
                  <c:v>5.82</c:v>
                </c:pt>
                <c:pt idx="814">
                  <c:v>5.82</c:v>
                </c:pt>
                <c:pt idx="815">
                  <c:v>5.82</c:v>
                </c:pt>
                <c:pt idx="816">
                  <c:v>5.82</c:v>
                </c:pt>
                <c:pt idx="817">
                  <c:v>5.82</c:v>
                </c:pt>
                <c:pt idx="818">
                  <c:v>5.82</c:v>
                </c:pt>
                <c:pt idx="819">
                  <c:v>5.82</c:v>
                </c:pt>
                <c:pt idx="820">
                  <c:v>8.35</c:v>
                </c:pt>
                <c:pt idx="821">
                  <c:v>8.35</c:v>
                </c:pt>
                <c:pt idx="822">
                  <c:v>8.35</c:v>
                </c:pt>
                <c:pt idx="823">
                  <c:v>8.35</c:v>
                </c:pt>
                <c:pt idx="824">
                  <c:v>8.35</c:v>
                </c:pt>
                <c:pt idx="825">
                  <c:v>8.35</c:v>
                </c:pt>
                <c:pt idx="826">
                  <c:v>8.35</c:v>
                </c:pt>
                <c:pt idx="827">
                  <c:v>10.59</c:v>
                </c:pt>
                <c:pt idx="828">
                  <c:v>10.59</c:v>
                </c:pt>
                <c:pt idx="829">
                  <c:v>10.59</c:v>
                </c:pt>
                <c:pt idx="830">
                  <c:v>10.59</c:v>
                </c:pt>
                <c:pt idx="831">
                  <c:v>10.59</c:v>
                </c:pt>
                <c:pt idx="832">
                  <c:v>10.59</c:v>
                </c:pt>
                <c:pt idx="833">
                  <c:v>10.59</c:v>
                </c:pt>
                <c:pt idx="834">
                  <c:v>13.35</c:v>
                </c:pt>
                <c:pt idx="835">
                  <c:v>13.35</c:v>
                </c:pt>
                <c:pt idx="836">
                  <c:v>13.35</c:v>
                </c:pt>
                <c:pt idx="837">
                  <c:v>13.35</c:v>
                </c:pt>
                <c:pt idx="838">
                  <c:v>13.35</c:v>
                </c:pt>
                <c:pt idx="839">
                  <c:v>13.35</c:v>
                </c:pt>
                <c:pt idx="840">
                  <c:v>13.35</c:v>
                </c:pt>
                <c:pt idx="841">
                  <c:v>19.36</c:v>
                </c:pt>
                <c:pt idx="842">
                  <c:v>19.36</c:v>
                </c:pt>
                <c:pt idx="843">
                  <c:v>19.36</c:v>
                </c:pt>
                <c:pt idx="844">
                  <c:v>19.36</c:v>
                </c:pt>
                <c:pt idx="845">
                  <c:v>19.36</c:v>
                </c:pt>
                <c:pt idx="846">
                  <c:v>19.36</c:v>
                </c:pt>
                <c:pt idx="847">
                  <c:v>19.36</c:v>
                </c:pt>
                <c:pt idx="848">
                  <c:v>23.69</c:v>
                </c:pt>
                <c:pt idx="849">
                  <c:v>23.69</c:v>
                </c:pt>
                <c:pt idx="850">
                  <c:v>23.69</c:v>
                </c:pt>
                <c:pt idx="851">
                  <c:v>23.69</c:v>
                </c:pt>
                <c:pt idx="852">
                  <c:v>23.69</c:v>
                </c:pt>
                <c:pt idx="853">
                  <c:v>23.69</c:v>
                </c:pt>
                <c:pt idx="854">
                  <c:v>23.69</c:v>
                </c:pt>
                <c:pt idx="855">
                  <c:v>23.7</c:v>
                </c:pt>
                <c:pt idx="856">
                  <c:v>23.7</c:v>
                </c:pt>
                <c:pt idx="857">
                  <c:v>23.7</c:v>
                </c:pt>
                <c:pt idx="858">
                  <c:v>23.7</c:v>
                </c:pt>
                <c:pt idx="859">
                  <c:v>23.7</c:v>
                </c:pt>
                <c:pt idx="860">
                  <c:v>23.7</c:v>
                </c:pt>
                <c:pt idx="861">
                  <c:v>23.7</c:v>
                </c:pt>
                <c:pt idx="862">
                  <c:v>21.26</c:v>
                </c:pt>
                <c:pt idx="863">
                  <c:v>21.26</c:v>
                </c:pt>
                <c:pt idx="864">
                  <c:v>21.26</c:v>
                </c:pt>
                <c:pt idx="865">
                  <c:v>21.26</c:v>
                </c:pt>
                <c:pt idx="866">
                  <c:v>21.26</c:v>
                </c:pt>
                <c:pt idx="867">
                  <c:v>21.26</c:v>
                </c:pt>
                <c:pt idx="868">
                  <c:v>21.26</c:v>
                </c:pt>
                <c:pt idx="869">
                  <c:v>22.12</c:v>
                </c:pt>
                <c:pt idx="870">
                  <c:v>22.12</c:v>
                </c:pt>
                <c:pt idx="871">
                  <c:v>22.12</c:v>
                </c:pt>
                <c:pt idx="872">
                  <c:v>22.12</c:v>
                </c:pt>
                <c:pt idx="873">
                  <c:v>22.12</c:v>
                </c:pt>
                <c:pt idx="874">
                  <c:v>22.12</c:v>
                </c:pt>
                <c:pt idx="875">
                  <c:v>22.12</c:v>
                </c:pt>
                <c:pt idx="876">
                  <c:v>19.600000000000001</c:v>
                </c:pt>
                <c:pt idx="877">
                  <c:v>19.600000000000001</c:v>
                </c:pt>
                <c:pt idx="878">
                  <c:v>19.600000000000001</c:v>
                </c:pt>
                <c:pt idx="879">
                  <c:v>19.600000000000001</c:v>
                </c:pt>
                <c:pt idx="880">
                  <c:v>19.600000000000001</c:v>
                </c:pt>
                <c:pt idx="881">
                  <c:v>19.600000000000001</c:v>
                </c:pt>
                <c:pt idx="882">
                  <c:v>19.600000000000001</c:v>
                </c:pt>
                <c:pt idx="883">
                  <c:v>19.59</c:v>
                </c:pt>
                <c:pt idx="884">
                  <c:v>19.59</c:v>
                </c:pt>
                <c:pt idx="885">
                  <c:v>19.59</c:v>
                </c:pt>
                <c:pt idx="886">
                  <c:v>19.59</c:v>
                </c:pt>
                <c:pt idx="887">
                  <c:v>19.59</c:v>
                </c:pt>
                <c:pt idx="888">
                  <c:v>19.59</c:v>
                </c:pt>
                <c:pt idx="889">
                  <c:v>19.59</c:v>
                </c:pt>
                <c:pt idx="890">
                  <c:v>20.88</c:v>
                </c:pt>
                <c:pt idx="891">
                  <c:v>20.88</c:v>
                </c:pt>
                <c:pt idx="892">
                  <c:v>20.88</c:v>
                </c:pt>
                <c:pt idx="893">
                  <c:v>20.88</c:v>
                </c:pt>
                <c:pt idx="894">
                  <c:v>20.88</c:v>
                </c:pt>
                <c:pt idx="895">
                  <c:v>20.88</c:v>
                </c:pt>
                <c:pt idx="896">
                  <c:v>20.88</c:v>
                </c:pt>
                <c:pt idx="897">
                  <c:v>22.85</c:v>
                </c:pt>
                <c:pt idx="898">
                  <c:v>22.85</c:v>
                </c:pt>
                <c:pt idx="899">
                  <c:v>22.85</c:v>
                </c:pt>
                <c:pt idx="900">
                  <c:v>22.85</c:v>
                </c:pt>
                <c:pt idx="901">
                  <c:v>22.85</c:v>
                </c:pt>
                <c:pt idx="902">
                  <c:v>22.85</c:v>
                </c:pt>
                <c:pt idx="903">
                  <c:v>22.85</c:v>
                </c:pt>
                <c:pt idx="904">
                  <c:v>29.67</c:v>
                </c:pt>
                <c:pt idx="905">
                  <c:v>29.67</c:v>
                </c:pt>
                <c:pt idx="906">
                  <c:v>29.67</c:v>
                </c:pt>
                <c:pt idx="907">
                  <c:v>29.67</c:v>
                </c:pt>
                <c:pt idx="908">
                  <c:v>29.67</c:v>
                </c:pt>
                <c:pt idx="909">
                  <c:v>29.67</c:v>
                </c:pt>
                <c:pt idx="910">
                  <c:v>29.67</c:v>
                </c:pt>
                <c:pt idx="911">
                  <c:v>32.270000000000003</c:v>
                </c:pt>
                <c:pt idx="912">
                  <c:v>32.270000000000003</c:v>
                </c:pt>
                <c:pt idx="913">
                  <c:v>32.270000000000003</c:v>
                </c:pt>
                <c:pt idx="914">
                  <c:v>32.270000000000003</c:v>
                </c:pt>
                <c:pt idx="915">
                  <c:v>32.270000000000003</c:v>
                </c:pt>
                <c:pt idx="916">
                  <c:v>32.270000000000003</c:v>
                </c:pt>
                <c:pt idx="917">
                  <c:v>32.270000000000003</c:v>
                </c:pt>
                <c:pt idx="918">
                  <c:v>36.229999999999997</c:v>
                </c:pt>
                <c:pt idx="919">
                  <c:v>36.229999999999997</c:v>
                </c:pt>
                <c:pt idx="920">
                  <c:v>36.229999999999997</c:v>
                </c:pt>
                <c:pt idx="921">
                  <c:v>36.229999999999997</c:v>
                </c:pt>
                <c:pt idx="922">
                  <c:v>36.229999999999997</c:v>
                </c:pt>
                <c:pt idx="923">
                  <c:v>36.229999999999997</c:v>
                </c:pt>
                <c:pt idx="924">
                  <c:v>36.229999999999997</c:v>
                </c:pt>
                <c:pt idx="925">
                  <c:v>33.69</c:v>
                </c:pt>
                <c:pt idx="926">
                  <c:v>33.69</c:v>
                </c:pt>
                <c:pt idx="927">
                  <c:v>33.69</c:v>
                </c:pt>
                <c:pt idx="928">
                  <c:v>33.69</c:v>
                </c:pt>
                <c:pt idx="929">
                  <c:v>33.69</c:v>
                </c:pt>
                <c:pt idx="930">
                  <c:v>33.69</c:v>
                </c:pt>
                <c:pt idx="931">
                  <c:v>33.69</c:v>
                </c:pt>
                <c:pt idx="932">
                  <c:v>31.55</c:v>
                </c:pt>
                <c:pt idx="933">
                  <c:v>31.55</c:v>
                </c:pt>
                <c:pt idx="934">
                  <c:v>31.55</c:v>
                </c:pt>
                <c:pt idx="935">
                  <c:v>31.55</c:v>
                </c:pt>
                <c:pt idx="936">
                  <c:v>31.55</c:v>
                </c:pt>
                <c:pt idx="937">
                  <c:v>31.55</c:v>
                </c:pt>
                <c:pt idx="938">
                  <c:v>31.55</c:v>
                </c:pt>
                <c:pt idx="939">
                  <c:v>29.19</c:v>
                </c:pt>
                <c:pt idx="940">
                  <c:v>29.19</c:v>
                </c:pt>
                <c:pt idx="941">
                  <c:v>29.19</c:v>
                </c:pt>
                <c:pt idx="942">
                  <c:v>29.19</c:v>
                </c:pt>
                <c:pt idx="943">
                  <c:v>29.19</c:v>
                </c:pt>
                <c:pt idx="944">
                  <c:v>29.19</c:v>
                </c:pt>
                <c:pt idx="945">
                  <c:v>29.19</c:v>
                </c:pt>
                <c:pt idx="946">
                  <c:v>28.42</c:v>
                </c:pt>
                <c:pt idx="947">
                  <c:v>28.42</c:v>
                </c:pt>
                <c:pt idx="948">
                  <c:v>28.42</c:v>
                </c:pt>
                <c:pt idx="949">
                  <c:v>28.42</c:v>
                </c:pt>
                <c:pt idx="950">
                  <c:v>28.42</c:v>
                </c:pt>
                <c:pt idx="951">
                  <c:v>28.42</c:v>
                </c:pt>
                <c:pt idx="952">
                  <c:v>28.42</c:v>
                </c:pt>
                <c:pt idx="953">
                  <c:v>30.66</c:v>
                </c:pt>
                <c:pt idx="954">
                  <c:v>30.66</c:v>
                </c:pt>
                <c:pt idx="955">
                  <c:v>30.66</c:v>
                </c:pt>
                <c:pt idx="956">
                  <c:v>30.66</c:v>
                </c:pt>
                <c:pt idx="957">
                  <c:v>30.66</c:v>
                </c:pt>
                <c:pt idx="958">
                  <c:v>30.66</c:v>
                </c:pt>
                <c:pt idx="959">
                  <c:v>30.66</c:v>
                </c:pt>
                <c:pt idx="960">
                  <c:v>26.35</c:v>
                </c:pt>
                <c:pt idx="961">
                  <c:v>26.35</c:v>
                </c:pt>
                <c:pt idx="962">
                  <c:v>26.35</c:v>
                </c:pt>
                <c:pt idx="963">
                  <c:v>26.35</c:v>
                </c:pt>
                <c:pt idx="964">
                  <c:v>26.35</c:v>
                </c:pt>
                <c:pt idx="965">
                  <c:v>26.35</c:v>
                </c:pt>
                <c:pt idx="966">
                  <c:v>26.35</c:v>
                </c:pt>
                <c:pt idx="967">
                  <c:v>24.93</c:v>
                </c:pt>
                <c:pt idx="968">
                  <c:v>24.93</c:v>
                </c:pt>
                <c:pt idx="969">
                  <c:v>24.93</c:v>
                </c:pt>
                <c:pt idx="970">
                  <c:v>24.93</c:v>
                </c:pt>
                <c:pt idx="971">
                  <c:v>24.93</c:v>
                </c:pt>
                <c:pt idx="972">
                  <c:v>24.93</c:v>
                </c:pt>
                <c:pt idx="973">
                  <c:v>24.93</c:v>
                </c:pt>
                <c:pt idx="974">
                  <c:v>17.62</c:v>
                </c:pt>
                <c:pt idx="975">
                  <c:v>17.62</c:v>
                </c:pt>
                <c:pt idx="976">
                  <c:v>17.62</c:v>
                </c:pt>
                <c:pt idx="977">
                  <c:v>17.62</c:v>
                </c:pt>
                <c:pt idx="978">
                  <c:v>17.62</c:v>
                </c:pt>
                <c:pt idx="979">
                  <c:v>17.62</c:v>
                </c:pt>
                <c:pt idx="980">
                  <c:v>17.62</c:v>
                </c:pt>
                <c:pt idx="981">
                  <c:v>14.67</c:v>
                </c:pt>
                <c:pt idx="982">
                  <c:v>14.67</c:v>
                </c:pt>
                <c:pt idx="983">
                  <c:v>14.67</c:v>
                </c:pt>
                <c:pt idx="984">
                  <c:v>14.67</c:v>
                </c:pt>
                <c:pt idx="985">
                  <c:v>14.67</c:v>
                </c:pt>
                <c:pt idx="986">
                  <c:v>14.67</c:v>
                </c:pt>
                <c:pt idx="987">
                  <c:v>14.67</c:v>
                </c:pt>
                <c:pt idx="988">
                  <c:v>12.12</c:v>
                </c:pt>
                <c:pt idx="989">
                  <c:v>12.12</c:v>
                </c:pt>
                <c:pt idx="990">
                  <c:v>12.12</c:v>
                </c:pt>
                <c:pt idx="991">
                  <c:v>12.12</c:v>
                </c:pt>
                <c:pt idx="992">
                  <c:v>12.12</c:v>
                </c:pt>
                <c:pt idx="993">
                  <c:v>12.12</c:v>
                </c:pt>
                <c:pt idx="994">
                  <c:v>12.12</c:v>
                </c:pt>
                <c:pt idx="995">
                  <c:v>10.35</c:v>
                </c:pt>
                <c:pt idx="996">
                  <c:v>10.35</c:v>
                </c:pt>
                <c:pt idx="997">
                  <c:v>10.35</c:v>
                </c:pt>
                <c:pt idx="998">
                  <c:v>10.35</c:v>
                </c:pt>
                <c:pt idx="999">
                  <c:v>10.35</c:v>
                </c:pt>
                <c:pt idx="1000">
                  <c:v>10.35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63D7-423E-8E18-9CB8EB2D8AA0}"/>
            </c:ext>
          </c:extLst>
        </c:ser>
        <c:ser>
          <c:idx val="36"/>
          <c:order val="36"/>
          <c:tx>
            <c:strRef>
              <c:f>COVID_practice_2a!$AL$1</c:f>
              <c:strCache>
                <c:ptCount val="1"/>
                <c:pt idx="0">
                  <c:v>OK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COVID_practice_2a!$AL$2:$AL$1002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0.03</c:v>
                </c:pt>
                <c:pt idx="31">
                  <c:v>0.03</c:v>
                </c:pt>
                <c:pt idx="32">
                  <c:v>0.03</c:v>
                </c:pt>
                <c:pt idx="33">
                  <c:v>0.03</c:v>
                </c:pt>
                <c:pt idx="34">
                  <c:v>0.03</c:v>
                </c:pt>
                <c:pt idx="35">
                  <c:v>0.03</c:v>
                </c:pt>
                <c:pt idx="36">
                  <c:v>0.05</c:v>
                </c:pt>
                <c:pt idx="37">
                  <c:v>0.05</c:v>
                </c:pt>
                <c:pt idx="38">
                  <c:v>0.05</c:v>
                </c:pt>
                <c:pt idx="39">
                  <c:v>0.08</c:v>
                </c:pt>
                <c:pt idx="40">
                  <c:v>0.1</c:v>
                </c:pt>
                <c:pt idx="41">
                  <c:v>0.1</c:v>
                </c:pt>
                <c:pt idx="42">
                  <c:v>0.1</c:v>
                </c:pt>
                <c:pt idx="43">
                  <c:v>0.13</c:v>
                </c:pt>
                <c:pt idx="44">
                  <c:v>0.13</c:v>
                </c:pt>
                <c:pt idx="45">
                  <c:v>0.18</c:v>
                </c:pt>
                <c:pt idx="46">
                  <c:v>0.2</c:v>
                </c:pt>
                <c:pt idx="47">
                  <c:v>0.25</c:v>
                </c:pt>
                <c:pt idx="48">
                  <c:v>0.3</c:v>
                </c:pt>
                <c:pt idx="49">
                  <c:v>0.38</c:v>
                </c:pt>
                <c:pt idx="50">
                  <c:v>0.4</c:v>
                </c:pt>
                <c:pt idx="51">
                  <c:v>0.57999999999999996</c:v>
                </c:pt>
                <c:pt idx="52">
                  <c:v>0.7</c:v>
                </c:pt>
                <c:pt idx="53">
                  <c:v>0.83</c:v>
                </c:pt>
                <c:pt idx="54">
                  <c:v>1</c:v>
                </c:pt>
                <c:pt idx="55">
                  <c:v>1.26</c:v>
                </c:pt>
                <c:pt idx="56">
                  <c:v>1.48</c:v>
                </c:pt>
                <c:pt idx="57">
                  <c:v>1.73</c:v>
                </c:pt>
                <c:pt idx="58">
                  <c:v>1.81</c:v>
                </c:pt>
                <c:pt idx="59">
                  <c:v>1.88</c:v>
                </c:pt>
                <c:pt idx="60">
                  <c:v>1.96</c:v>
                </c:pt>
                <c:pt idx="61">
                  <c:v>1.93</c:v>
                </c:pt>
                <c:pt idx="62">
                  <c:v>1.93</c:v>
                </c:pt>
                <c:pt idx="63">
                  <c:v>1.96</c:v>
                </c:pt>
                <c:pt idx="64">
                  <c:v>1.98</c:v>
                </c:pt>
                <c:pt idx="65">
                  <c:v>2.0099999999999998</c:v>
                </c:pt>
                <c:pt idx="66">
                  <c:v>2.08</c:v>
                </c:pt>
                <c:pt idx="67">
                  <c:v>2.13</c:v>
                </c:pt>
                <c:pt idx="68">
                  <c:v>2.23</c:v>
                </c:pt>
                <c:pt idx="69">
                  <c:v>2.23</c:v>
                </c:pt>
                <c:pt idx="70">
                  <c:v>2.2599999999999998</c:v>
                </c:pt>
                <c:pt idx="71">
                  <c:v>2.2799999999999998</c:v>
                </c:pt>
                <c:pt idx="72">
                  <c:v>2.38</c:v>
                </c:pt>
                <c:pt idx="73">
                  <c:v>2.38</c:v>
                </c:pt>
                <c:pt idx="74">
                  <c:v>2.23</c:v>
                </c:pt>
                <c:pt idx="75">
                  <c:v>2.13</c:v>
                </c:pt>
                <c:pt idx="76">
                  <c:v>2.11</c:v>
                </c:pt>
                <c:pt idx="77">
                  <c:v>2.13</c:v>
                </c:pt>
                <c:pt idx="78">
                  <c:v>2.16</c:v>
                </c:pt>
                <c:pt idx="79">
                  <c:v>2.11</c:v>
                </c:pt>
                <c:pt idx="80">
                  <c:v>2.23</c:v>
                </c:pt>
                <c:pt idx="81">
                  <c:v>2.31</c:v>
                </c:pt>
                <c:pt idx="82">
                  <c:v>2.2599999999999998</c:v>
                </c:pt>
                <c:pt idx="83">
                  <c:v>2.33</c:v>
                </c:pt>
                <c:pt idx="84">
                  <c:v>2.23</c:v>
                </c:pt>
                <c:pt idx="85">
                  <c:v>2.16</c:v>
                </c:pt>
                <c:pt idx="86">
                  <c:v>2.06</c:v>
                </c:pt>
                <c:pt idx="87">
                  <c:v>1.93</c:v>
                </c:pt>
                <c:pt idx="88">
                  <c:v>2.0099999999999998</c:v>
                </c:pt>
                <c:pt idx="89">
                  <c:v>2.06</c:v>
                </c:pt>
                <c:pt idx="90">
                  <c:v>2.23</c:v>
                </c:pt>
                <c:pt idx="91">
                  <c:v>2.2799999999999998</c:v>
                </c:pt>
                <c:pt idx="92">
                  <c:v>2.2799999999999998</c:v>
                </c:pt>
                <c:pt idx="93">
                  <c:v>2.36</c:v>
                </c:pt>
                <c:pt idx="94">
                  <c:v>2.38</c:v>
                </c:pt>
                <c:pt idx="95">
                  <c:v>2.2799999999999998</c:v>
                </c:pt>
                <c:pt idx="96">
                  <c:v>2.2599999999999998</c:v>
                </c:pt>
                <c:pt idx="97">
                  <c:v>2.38</c:v>
                </c:pt>
                <c:pt idx="98">
                  <c:v>2.61</c:v>
                </c:pt>
                <c:pt idx="99">
                  <c:v>2.66</c:v>
                </c:pt>
                <c:pt idx="100">
                  <c:v>2.74</c:v>
                </c:pt>
                <c:pt idx="101">
                  <c:v>2.79</c:v>
                </c:pt>
                <c:pt idx="102">
                  <c:v>2.71</c:v>
                </c:pt>
                <c:pt idx="103">
                  <c:v>2.64</c:v>
                </c:pt>
                <c:pt idx="104">
                  <c:v>2.38</c:v>
                </c:pt>
                <c:pt idx="105">
                  <c:v>2.21</c:v>
                </c:pt>
                <c:pt idx="106">
                  <c:v>2.11</c:v>
                </c:pt>
                <c:pt idx="107">
                  <c:v>2.2599999999999998</c:v>
                </c:pt>
                <c:pt idx="108">
                  <c:v>2.2599999999999998</c:v>
                </c:pt>
                <c:pt idx="109">
                  <c:v>2.31</c:v>
                </c:pt>
                <c:pt idx="110">
                  <c:v>2.31</c:v>
                </c:pt>
                <c:pt idx="111">
                  <c:v>2.31</c:v>
                </c:pt>
                <c:pt idx="112">
                  <c:v>3.01</c:v>
                </c:pt>
                <c:pt idx="113">
                  <c:v>3.16</c:v>
                </c:pt>
                <c:pt idx="114">
                  <c:v>2.96</c:v>
                </c:pt>
                <c:pt idx="115">
                  <c:v>2.94</c:v>
                </c:pt>
                <c:pt idx="116">
                  <c:v>2.96</c:v>
                </c:pt>
                <c:pt idx="117">
                  <c:v>2.94</c:v>
                </c:pt>
                <c:pt idx="118">
                  <c:v>2.86</c:v>
                </c:pt>
                <c:pt idx="119">
                  <c:v>2.21</c:v>
                </c:pt>
                <c:pt idx="120">
                  <c:v>2.13</c:v>
                </c:pt>
                <c:pt idx="121">
                  <c:v>2.13</c:v>
                </c:pt>
                <c:pt idx="122">
                  <c:v>2.08</c:v>
                </c:pt>
                <c:pt idx="123">
                  <c:v>2.0099999999999998</c:v>
                </c:pt>
                <c:pt idx="124">
                  <c:v>2.06</c:v>
                </c:pt>
                <c:pt idx="125">
                  <c:v>1.93</c:v>
                </c:pt>
                <c:pt idx="126">
                  <c:v>1.93</c:v>
                </c:pt>
                <c:pt idx="127">
                  <c:v>2.0299999999999998</c:v>
                </c:pt>
                <c:pt idx="128">
                  <c:v>2.16</c:v>
                </c:pt>
                <c:pt idx="129">
                  <c:v>2.23</c:v>
                </c:pt>
                <c:pt idx="130">
                  <c:v>2.41</c:v>
                </c:pt>
                <c:pt idx="131">
                  <c:v>2.5099999999999998</c:v>
                </c:pt>
                <c:pt idx="132">
                  <c:v>2.94</c:v>
                </c:pt>
                <c:pt idx="133">
                  <c:v>3.11</c:v>
                </c:pt>
                <c:pt idx="134">
                  <c:v>3.39</c:v>
                </c:pt>
                <c:pt idx="135">
                  <c:v>3.56</c:v>
                </c:pt>
                <c:pt idx="136">
                  <c:v>3.99</c:v>
                </c:pt>
                <c:pt idx="137">
                  <c:v>4.17</c:v>
                </c:pt>
                <c:pt idx="138">
                  <c:v>4.49</c:v>
                </c:pt>
                <c:pt idx="139">
                  <c:v>4.84</c:v>
                </c:pt>
                <c:pt idx="140">
                  <c:v>5.27</c:v>
                </c:pt>
                <c:pt idx="141">
                  <c:v>6.1</c:v>
                </c:pt>
                <c:pt idx="142">
                  <c:v>6.73</c:v>
                </c:pt>
                <c:pt idx="143">
                  <c:v>7.28</c:v>
                </c:pt>
                <c:pt idx="144">
                  <c:v>7.78</c:v>
                </c:pt>
                <c:pt idx="145">
                  <c:v>8.2100000000000009</c:v>
                </c:pt>
                <c:pt idx="146">
                  <c:v>9.09</c:v>
                </c:pt>
                <c:pt idx="147">
                  <c:v>10.07</c:v>
                </c:pt>
                <c:pt idx="148">
                  <c:v>10.47</c:v>
                </c:pt>
                <c:pt idx="149">
                  <c:v>11.09</c:v>
                </c:pt>
                <c:pt idx="150">
                  <c:v>11.55</c:v>
                </c:pt>
                <c:pt idx="151">
                  <c:v>11.85</c:v>
                </c:pt>
                <c:pt idx="152">
                  <c:v>11.85</c:v>
                </c:pt>
                <c:pt idx="153">
                  <c:v>12.12</c:v>
                </c:pt>
                <c:pt idx="154">
                  <c:v>12.2</c:v>
                </c:pt>
                <c:pt idx="155">
                  <c:v>12.4</c:v>
                </c:pt>
                <c:pt idx="156">
                  <c:v>12.85</c:v>
                </c:pt>
                <c:pt idx="157">
                  <c:v>13.13</c:v>
                </c:pt>
                <c:pt idx="158">
                  <c:v>13.18</c:v>
                </c:pt>
                <c:pt idx="159">
                  <c:v>13.73</c:v>
                </c:pt>
                <c:pt idx="160">
                  <c:v>14.53</c:v>
                </c:pt>
                <c:pt idx="161">
                  <c:v>15.46</c:v>
                </c:pt>
                <c:pt idx="162">
                  <c:v>16.420000000000002</c:v>
                </c:pt>
                <c:pt idx="163">
                  <c:v>16.84</c:v>
                </c:pt>
                <c:pt idx="164">
                  <c:v>16.87</c:v>
                </c:pt>
                <c:pt idx="165">
                  <c:v>17.07</c:v>
                </c:pt>
                <c:pt idx="166">
                  <c:v>17.29</c:v>
                </c:pt>
                <c:pt idx="167">
                  <c:v>18.5</c:v>
                </c:pt>
                <c:pt idx="168">
                  <c:v>19.25</c:v>
                </c:pt>
                <c:pt idx="169">
                  <c:v>19.809999999999999</c:v>
                </c:pt>
                <c:pt idx="170">
                  <c:v>20.46</c:v>
                </c:pt>
                <c:pt idx="171">
                  <c:v>21.56</c:v>
                </c:pt>
                <c:pt idx="172">
                  <c:v>21.84</c:v>
                </c:pt>
                <c:pt idx="173">
                  <c:v>21.71</c:v>
                </c:pt>
                <c:pt idx="174">
                  <c:v>21.49</c:v>
                </c:pt>
                <c:pt idx="175">
                  <c:v>21.46</c:v>
                </c:pt>
                <c:pt idx="176">
                  <c:v>21.44</c:v>
                </c:pt>
                <c:pt idx="177">
                  <c:v>20.96</c:v>
                </c:pt>
                <c:pt idx="178">
                  <c:v>21.04</c:v>
                </c:pt>
                <c:pt idx="179">
                  <c:v>20.93</c:v>
                </c:pt>
                <c:pt idx="180">
                  <c:v>20.61</c:v>
                </c:pt>
                <c:pt idx="181">
                  <c:v>20.56</c:v>
                </c:pt>
                <c:pt idx="182">
                  <c:v>19.75</c:v>
                </c:pt>
                <c:pt idx="183">
                  <c:v>19.350000000000001</c:v>
                </c:pt>
                <c:pt idx="184">
                  <c:v>18.88</c:v>
                </c:pt>
                <c:pt idx="185">
                  <c:v>18.149999999999999</c:v>
                </c:pt>
                <c:pt idx="186">
                  <c:v>17.77</c:v>
                </c:pt>
                <c:pt idx="187">
                  <c:v>17.75</c:v>
                </c:pt>
                <c:pt idx="188">
                  <c:v>16.89</c:v>
                </c:pt>
                <c:pt idx="189">
                  <c:v>16.54</c:v>
                </c:pt>
                <c:pt idx="190">
                  <c:v>15.74</c:v>
                </c:pt>
                <c:pt idx="191">
                  <c:v>15.54</c:v>
                </c:pt>
                <c:pt idx="192">
                  <c:v>15.26</c:v>
                </c:pt>
                <c:pt idx="193">
                  <c:v>15.34</c:v>
                </c:pt>
                <c:pt idx="194">
                  <c:v>15.39</c:v>
                </c:pt>
                <c:pt idx="195">
                  <c:v>15.51</c:v>
                </c:pt>
                <c:pt idx="196">
                  <c:v>15.44</c:v>
                </c:pt>
                <c:pt idx="197">
                  <c:v>15.59</c:v>
                </c:pt>
                <c:pt idx="198">
                  <c:v>15.74</c:v>
                </c:pt>
                <c:pt idx="199">
                  <c:v>15.71</c:v>
                </c:pt>
                <c:pt idx="200">
                  <c:v>15.81</c:v>
                </c:pt>
                <c:pt idx="201">
                  <c:v>15.69</c:v>
                </c:pt>
                <c:pt idx="202">
                  <c:v>15.59</c:v>
                </c:pt>
                <c:pt idx="203">
                  <c:v>16.239999999999998</c:v>
                </c:pt>
                <c:pt idx="204">
                  <c:v>16.47</c:v>
                </c:pt>
                <c:pt idx="205">
                  <c:v>16.190000000000001</c:v>
                </c:pt>
                <c:pt idx="206">
                  <c:v>17.04</c:v>
                </c:pt>
                <c:pt idx="207">
                  <c:v>16.89</c:v>
                </c:pt>
                <c:pt idx="208">
                  <c:v>16.82</c:v>
                </c:pt>
                <c:pt idx="209">
                  <c:v>16.72</c:v>
                </c:pt>
                <c:pt idx="210">
                  <c:v>16.12</c:v>
                </c:pt>
                <c:pt idx="211">
                  <c:v>16.27</c:v>
                </c:pt>
                <c:pt idx="212">
                  <c:v>16.690000000000001</c:v>
                </c:pt>
                <c:pt idx="213">
                  <c:v>15.94</c:v>
                </c:pt>
                <c:pt idx="214">
                  <c:v>15.99</c:v>
                </c:pt>
                <c:pt idx="215">
                  <c:v>16.170000000000002</c:v>
                </c:pt>
                <c:pt idx="216">
                  <c:v>16.420000000000002</c:v>
                </c:pt>
                <c:pt idx="217">
                  <c:v>18.05</c:v>
                </c:pt>
                <c:pt idx="218">
                  <c:v>19.13</c:v>
                </c:pt>
                <c:pt idx="219">
                  <c:v>19.53</c:v>
                </c:pt>
                <c:pt idx="220">
                  <c:v>19.91</c:v>
                </c:pt>
                <c:pt idx="221">
                  <c:v>20.079999999999998</c:v>
                </c:pt>
                <c:pt idx="222">
                  <c:v>20.56</c:v>
                </c:pt>
                <c:pt idx="223">
                  <c:v>20.73</c:v>
                </c:pt>
                <c:pt idx="224">
                  <c:v>20.58</c:v>
                </c:pt>
                <c:pt idx="225">
                  <c:v>20.61</c:v>
                </c:pt>
                <c:pt idx="226">
                  <c:v>21.24</c:v>
                </c:pt>
                <c:pt idx="227">
                  <c:v>21.76</c:v>
                </c:pt>
                <c:pt idx="228">
                  <c:v>22.27</c:v>
                </c:pt>
                <c:pt idx="229">
                  <c:v>22.49</c:v>
                </c:pt>
                <c:pt idx="230">
                  <c:v>21.36</c:v>
                </c:pt>
                <c:pt idx="231">
                  <c:v>22.24</c:v>
                </c:pt>
                <c:pt idx="232">
                  <c:v>21.94</c:v>
                </c:pt>
                <c:pt idx="233">
                  <c:v>22.52</c:v>
                </c:pt>
                <c:pt idx="234">
                  <c:v>22.59</c:v>
                </c:pt>
                <c:pt idx="235">
                  <c:v>22.74</c:v>
                </c:pt>
                <c:pt idx="236">
                  <c:v>23.02</c:v>
                </c:pt>
                <c:pt idx="237">
                  <c:v>25.33</c:v>
                </c:pt>
                <c:pt idx="238">
                  <c:v>24.83</c:v>
                </c:pt>
                <c:pt idx="239">
                  <c:v>26.33</c:v>
                </c:pt>
                <c:pt idx="240">
                  <c:v>27.06</c:v>
                </c:pt>
                <c:pt idx="241">
                  <c:v>28.36</c:v>
                </c:pt>
                <c:pt idx="242">
                  <c:v>28.82</c:v>
                </c:pt>
                <c:pt idx="243">
                  <c:v>28.94</c:v>
                </c:pt>
                <c:pt idx="244">
                  <c:v>28.67</c:v>
                </c:pt>
                <c:pt idx="245">
                  <c:v>28.11</c:v>
                </c:pt>
                <c:pt idx="246">
                  <c:v>27.01</c:v>
                </c:pt>
                <c:pt idx="247">
                  <c:v>26.81</c:v>
                </c:pt>
                <c:pt idx="248">
                  <c:v>26.41</c:v>
                </c:pt>
                <c:pt idx="249">
                  <c:v>27.18</c:v>
                </c:pt>
                <c:pt idx="250">
                  <c:v>27.91</c:v>
                </c:pt>
                <c:pt idx="251">
                  <c:v>28.16</c:v>
                </c:pt>
                <c:pt idx="252">
                  <c:v>28.21</c:v>
                </c:pt>
                <c:pt idx="253">
                  <c:v>28.72</c:v>
                </c:pt>
                <c:pt idx="254">
                  <c:v>28.24</c:v>
                </c:pt>
                <c:pt idx="255">
                  <c:v>27.99</c:v>
                </c:pt>
                <c:pt idx="256">
                  <c:v>27.81</c:v>
                </c:pt>
                <c:pt idx="257">
                  <c:v>27.69</c:v>
                </c:pt>
                <c:pt idx="258">
                  <c:v>28.29</c:v>
                </c:pt>
                <c:pt idx="259">
                  <c:v>28.92</c:v>
                </c:pt>
                <c:pt idx="260">
                  <c:v>29.19</c:v>
                </c:pt>
                <c:pt idx="261">
                  <c:v>29.9</c:v>
                </c:pt>
                <c:pt idx="262">
                  <c:v>30.57</c:v>
                </c:pt>
                <c:pt idx="263">
                  <c:v>30.8</c:v>
                </c:pt>
                <c:pt idx="264">
                  <c:v>30.95</c:v>
                </c:pt>
                <c:pt idx="265">
                  <c:v>30.9</c:v>
                </c:pt>
                <c:pt idx="266">
                  <c:v>30.95</c:v>
                </c:pt>
                <c:pt idx="267">
                  <c:v>30.65</c:v>
                </c:pt>
                <c:pt idx="268">
                  <c:v>30.52</c:v>
                </c:pt>
                <c:pt idx="269">
                  <c:v>30.3</c:v>
                </c:pt>
                <c:pt idx="270">
                  <c:v>30</c:v>
                </c:pt>
                <c:pt idx="271">
                  <c:v>30.15</c:v>
                </c:pt>
                <c:pt idx="272">
                  <c:v>30.35</c:v>
                </c:pt>
                <c:pt idx="273">
                  <c:v>30.77</c:v>
                </c:pt>
                <c:pt idx="274">
                  <c:v>31.18</c:v>
                </c:pt>
                <c:pt idx="275">
                  <c:v>32.36</c:v>
                </c:pt>
                <c:pt idx="276">
                  <c:v>33.51</c:v>
                </c:pt>
                <c:pt idx="277">
                  <c:v>34.409999999999997</c:v>
                </c:pt>
                <c:pt idx="278">
                  <c:v>34.56</c:v>
                </c:pt>
                <c:pt idx="279">
                  <c:v>34.39</c:v>
                </c:pt>
                <c:pt idx="280">
                  <c:v>33.64</c:v>
                </c:pt>
                <c:pt idx="281">
                  <c:v>34.21</c:v>
                </c:pt>
                <c:pt idx="282">
                  <c:v>34.14</c:v>
                </c:pt>
                <c:pt idx="283">
                  <c:v>34.840000000000003</c:v>
                </c:pt>
                <c:pt idx="284">
                  <c:v>36.549999999999997</c:v>
                </c:pt>
                <c:pt idx="285">
                  <c:v>39.01</c:v>
                </c:pt>
                <c:pt idx="286">
                  <c:v>42.4</c:v>
                </c:pt>
                <c:pt idx="287">
                  <c:v>46.26</c:v>
                </c:pt>
                <c:pt idx="288">
                  <c:v>49.8</c:v>
                </c:pt>
                <c:pt idx="289">
                  <c:v>53.99</c:v>
                </c:pt>
                <c:pt idx="290">
                  <c:v>58.76</c:v>
                </c:pt>
                <c:pt idx="291">
                  <c:v>61.7</c:v>
                </c:pt>
                <c:pt idx="292">
                  <c:v>63.98</c:v>
                </c:pt>
                <c:pt idx="293">
                  <c:v>68.88</c:v>
                </c:pt>
                <c:pt idx="294">
                  <c:v>73.7</c:v>
                </c:pt>
                <c:pt idx="295">
                  <c:v>77.86</c:v>
                </c:pt>
                <c:pt idx="296">
                  <c:v>82.38</c:v>
                </c:pt>
                <c:pt idx="297">
                  <c:v>83.34</c:v>
                </c:pt>
                <c:pt idx="298">
                  <c:v>82.53</c:v>
                </c:pt>
                <c:pt idx="299">
                  <c:v>81.61</c:v>
                </c:pt>
                <c:pt idx="300">
                  <c:v>83.24</c:v>
                </c:pt>
                <c:pt idx="301">
                  <c:v>83.51</c:v>
                </c:pt>
                <c:pt idx="302">
                  <c:v>82.48</c:v>
                </c:pt>
                <c:pt idx="303">
                  <c:v>81.08</c:v>
                </c:pt>
                <c:pt idx="304">
                  <c:v>81.93</c:v>
                </c:pt>
                <c:pt idx="305">
                  <c:v>81.78</c:v>
                </c:pt>
                <c:pt idx="306">
                  <c:v>81.45</c:v>
                </c:pt>
                <c:pt idx="307">
                  <c:v>81.91</c:v>
                </c:pt>
                <c:pt idx="308">
                  <c:v>81.3</c:v>
                </c:pt>
                <c:pt idx="309">
                  <c:v>79.8</c:v>
                </c:pt>
                <c:pt idx="310">
                  <c:v>71.44</c:v>
                </c:pt>
                <c:pt idx="311">
                  <c:v>67.95</c:v>
                </c:pt>
                <c:pt idx="312">
                  <c:v>68.430000000000007</c:v>
                </c:pt>
                <c:pt idx="313">
                  <c:v>69.510000000000005</c:v>
                </c:pt>
                <c:pt idx="314">
                  <c:v>71.540000000000006</c:v>
                </c:pt>
                <c:pt idx="315">
                  <c:v>73.45</c:v>
                </c:pt>
                <c:pt idx="316">
                  <c:v>74.400000000000006</c:v>
                </c:pt>
                <c:pt idx="317">
                  <c:v>81.2</c:v>
                </c:pt>
                <c:pt idx="318">
                  <c:v>82.33</c:v>
                </c:pt>
                <c:pt idx="319">
                  <c:v>81.3</c:v>
                </c:pt>
                <c:pt idx="320">
                  <c:v>80.45</c:v>
                </c:pt>
                <c:pt idx="321">
                  <c:v>76.989999999999995</c:v>
                </c:pt>
                <c:pt idx="322">
                  <c:v>74.7</c:v>
                </c:pt>
                <c:pt idx="323">
                  <c:v>75.83</c:v>
                </c:pt>
                <c:pt idx="324">
                  <c:v>76.510000000000005</c:v>
                </c:pt>
                <c:pt idx="325">
                  <c:v>77.39</c:v>
                </c:pt>
                <c:pt idx="326">
                  <c:v>77.989999999999995</c:v>
                </c:pt>
                <c:pt idx="327">
                  <c:v>77.510000000000005</c:v>
                </c:pt>
                <c:pt idx="328">
                  <c:v>79.3</c:v>
                </c:pt>
                <c:pt idx="329">
                  <c:v>80.53</c:v>
                </c:pt>
                <c:pt idx="330">
                  <c:v>81.25</c:v>
                </c:pt>
                <c:pt idx="331">
                  <c:v>83.01</c:v>
                </c:pt>
                <c:pt idx="332">
                  <c:v>84.74</c:v>
                </c:pt>
                <c:pt idx="333">
                  <c:v>84.87</c:v>
                </c:pt>
                <c:pt idx="334">
                  <c:v>86.1</c:v>
                </c:pt>
                <c:pt idx="335">
                  <c:v>87.55</c:v>
                </c:pt>
                <c:pt idx="336">
                  <c:v>87.05</c:v>
                </c:pt>
                <c:pt idx="337">
                  <c:v>87.1</c:v>
                </c:pt>
                <c:pt idx="338">
                  <c:v>82.84</c:v>
                </c:pt>
                <c:pt idx="339">
                  <c:v>75.08</c:v>
                </c:pt>
                <c:pt idx="340">
                  <c:v>78.069999999999993</c:v>
                </c:pt>
                <c:pt idx="341">
                  <c:v>81.08</c:v>
                </c:pt>
                <c:pt idx="342">
                  <c:v>84.97</c:v>
                </c:pt>
                <c:pt idx="343">
                  <c:v>89.36</c:v>
                </c:pt>
                <c:pt idx="344">
                  <c:v>90.54</c:v>
                </c:pt>
                <c:pt idx="345">
                  <c:v>93.35</c:v>
                </c:pt>
                <c:pt idx="346">
                  <c:v>96.36</c:v>
                </c:pt>
                <c:pt idx="347">
                  <c:v>96.06</c:v>
                </c:pt>
                <c:pt idx="348">
                  <c:v>95.03</c:v>
                </c:pt>
                <c:pt idx="349">
                  <c:v>93.68</c:v>
                </c:pt>
                <c:pt idx="350">
                  <c:v>91.24</c:v>
                </c:pt>
                <c:pt idx="351">
                  <c:v>90.37</c:v>
                </c:pt>
                <c:pt idx="352">
                  <c:v>89.89</c:v>
                </c:pt>
                <c:pt idx="353">
                  <c:v>93.15</c:v>
                </c:pt>
                <c:pt idx="354">
                  <c:v>89.96</c:v>
                </c:pt>
                <c:pt idx="355">
                  <c:v>87.18</c:v>
                </c:pt>
                <c:pt idx="356">
                  <c:v>81.349999999999994</c:v>
                </c:pt>
                <c:pt idx="357">
                  <c:v>77.84</c:v>
                </c:pt>
                <c:pt idx="358">
                  <c:v>74.400000000000006</c:v>
                </c:pt>
                <c:pt idx="359">
                  <c:v>72.069999999999993</c:v>
                </c:pt>
                <c:pt idx="360">
                  <c:v>69.680000000000007</c:v>
                </c:pt>
                <c:pt idx="361">
                  <c:v>68.3</c:v>
                </c:pt>
                <c:pt idx="362">
                  <c:v>67.3</c:v>
                </c:pt>
                <c:pt idx="363">
                  <c:v>63.28</c:v>
                </c:pt>
                <c:pt idx="364">
                  <c:v>62.03</c:v>
                </c:pt>
                <c:pt idx="365">
                  <c:v>60.62</c:v>
                </c:pt>
                <c:pt idx="366">
                  <c:v>60.17</c:v>
                </c:pt>
                <c:pt idx="367">
                  <c:v>59.19</c:v>
                </c:pt>
                <c:pt idx="368">
                  <c:v>58.89</c:v>
                </c:pt>
                <c:pt idx="369">
                  <c:v>58.16</c:v>
                </c:pt>
                <c:pt idx="370">
                  <c:v>58.71</c:v>
                </c:pt>
                <c:pt idx="371">
                  <c:v>56.7</c:v>
                </c:pt>
                <c:pt idx="372">
                  <c:v>55.3</c:v>
                </c:pt>
                <c:pt idx="373">
                  <c:v>52.94</c:v>
                </c:pt>
                <c:pt idx="374">
                  <c:v>51.41</c:v>
                </c:pt>
                <c:pt idx="375">
                  <c:v>50.13</c:v>
                </c:pt>
                <c:pt idx="376">
                  <c:v>48.97</c:v>
                </c:pt>
                <c:pt idx="377">
                  <c:v>47.17</c:v>
                </c:pt>
                <c:pt idx="378">
                  <c:v>46.06</c:v>
                </c:pt>
                <c:pt idx="379">
                  <c:v>44.23</c:v>
                </c:pt>
                <c:pt idx="380">
                  <c:v>42.82</c:v>
                </c:pt>
                <c:pt idx="381">
                  <c:v>41.27</c:v>
                </c:pt>
                <c:pt idx="382">
                  <c:v>39.99</c:v>
                </c:pt>
                <c:pt idx="383">
                  <c:v>38.93</c:v>
                </c:pt>
                <c:pt idx="384">
                  <c:v>35.22</c:v>
                </c:pt>
                <c:pt idx="385">
                  <c:v>32.03</c:v>
                </c:pt>
                <c:pt idx="386">
                  <c:v>29.12</c:v>
                </c:pt>
                <c:pt idx="387">
                  <c:v>26.86</c:v>
                </c:pt>
                <c:pt idx="388">
                  <c:v>24.88</c:v>
                </c:pt>
                <c:pt idx="389">
                  <c:v>23.65</c:v>
                </c:pt>
                <c:pt idx="390">
                  <c:v>21.69</c:v>
                </c:pt>
                <c:pt idx="391">
                  <c:v>18.12</c:v>
                </c:pt>
                <c:pt idx="392">
                  <c:v>16.52</c:v>
                </c:pt>
                <c:pt idx="393">
                  <c:v>14.84</c:v>
                </c:pt>
                <c:pt idx="394">
                  <c:v>13.88</c:v>
                </c:pt>
                <c:pt idx="395">
                  <c:v>12.83</c:v>
                </c:pt>
                <c:pt idx="396">
                  <c:v>12.35</c:v>
                </c:pt>
                <c:pt idx="397">
                  <c:v>12.63</c:v>
                </c:pt>
                <c:pt idx="398">
                  <c:v>13.35</c:v>
                </c:pt>
                <c:pt idx="399">
                  <c:v>13.18</c:v>
                </c:pt>
                <c:pt idx="400">
                  <c:v>13.33</c:v>
                </c:pt>
                <c:pt idx="401">
                  <c:v>12.45</c:v>
                </c:pt>
                <c:pt idx="402">
                  <c:v>11.57</c:v>
                </c:pt>
                <c:pt idx="403">
                  <c:v>10.99</c:v>
                </c:pt>
                <c:pt idx="404">
                  <c:v>10.44</c:v>
                </c:pt>
                <c:pt idx="405">
                  <c:v>9.92</c:v>
                </c:pt>
                <c:pt idx="406">
                  <c:v>9.34</c:v>
                </c:pt>
                <c:pt idx="407">
                  <c:v>9.26</c:v>
                </c:pt>
                <c:pt idx="408">
                  <c:v>9.19</c:v>
                </c:pt>
                <c:pt idx="409">
                  <c:v>9.01</c:v>
                </c:pt>
                <c:pt idx="410">
                  <c:v>8.9600000000000009</c:v>
                </c:pt>
                <c:pt idx="411">
                  <c:v>8.9600000000000009</c:v>
                </c:pt>
                <c:pt idx="412">
                  <c:v>8.94</c:v>
                </c:pt>
                <c:pt idx="413">
                  <c:v>8.9600000000000009</c:v>
                </c:pt>
                <c:pt idx="414">
                  <c:v>8.89</c:v>
                </c:pt>
                <c:pt idx="415">
                  <c:v>8.94</c:v>
                </c:pt>
                <c:pt idx="416">
                  <c:v>8.89</c:v>
                </c:pt>
                <c:pt idx="417">
                  <c:v>8.81</c:v>
                </c:pt>
                <c:pt idx="418">
                  <c:v>8.6300000000000008</c:v>
                </c:pt>
                <c:pt idx="419">
                  <c:v>8.1300000000000008</c:v>
                </c:pt>
                <c:pt idx="420">
                  <c:v>7.63</c:v>
                </c:pt>
                <c:pt idx="421">
                  <c:v>7.28</c:v>
                </c:pt>
                <c:pt idx="422">
                  <c:v>6.8</c:v>
                </c:pt>
                <c:pt idx="423">
                  <c:v>6.58</c:v>
                </c:pt>
                <c:pt idx="424">
                  <c:v>6.55</c:v>
                </c:pt>
                <c:pt idx="425">
                  <c:v>6.55</c:v>
                </c:pt>
                <c:pt idx="426">
                  <c:v>6.38</c:v>
                </c:pt>
                <c:pt idx="427">
                  <c:v>6.45</c:v>
                </c:pt>
                <c:pt idx="428">
                  <c:v>6.38</c:v>
                </c:pt>
                <c:pt idx="429">
                  <c:v>6.38</c:v>
                </c:pt>
                <c:pt idx="430">
                  <c:v>6.17</c:v>
                </c:pt>
                <c:pt idx="431">
                  <c:v>6.1</c:v>
                </c:pt>
                <c:pt idx="432">
                  <c:v>6.07</c:v>
                </c:pt>
                <c:pt idx="433">
                  <c:v>5.9</c:v>
                </c:pt>
                <c:pt idx="434">
                  <c:v>5.82</c:v>
                </c:pt>
                <c:pt idx="435">
                  <c:v>5.7</c:v>
                </c:pt>
                <c:pt idx="436">
                  <c:v>5.72</c:v>
                </c:pt>
                <c:pt idx="437">
                  <c:v>5.75</c:v>
                </c:pt>
                <c:pt idx="438">
                  <c:v>5.8</c:v>
                </c:pt>
                <c:pt idx="439">
                  <c:v>5.62</c:v>
                </c:pt>
                <c:pt idx="440">
                  <c:v>5.77</c:v>
                </c:pt>
                <c:pt idx="441">
                  <c:v>5.75</c:v>
                </c:pt>
                <c:pt idx="442">
                  <c:v>5.77</c:v>
                </c:pt>
                <c:pt idx="443">
                  <c:v>5.62</c:v>
                </c:pt>
                <c:pt idx="444">
                  <c:v>5.7</c:v>
                </c:pt>
                <c:pt idx="445">
                  <c:v>5.52</c:v>
                </c:pt>
                <c:pt idx="446">
                  <c:v>5.67</c:v>
                </c:pt>
                <c:pt idx="447">
                  <c:v>5.72</c:v>
                </c:pt>
                <c:pt idx="448">
                  <c:v>5.62</c:v>
                </c:pt>
                <c:pt idx="449">
                  <c:v>5.75</c:v>
                </c:pt>
                <c:pt idx="450">
                  <c:v>5.87</c:v>
                </c:pt>
                <c:pt idx="451">
                  <c:v>5.85</c:v>
                </c:pt>
                <c:pt idx="452">
                  <c:v>5.9</c:v>
                </c:pt>
                <c:pt idx="453">
                  <c:v>5.75</c:v>
                </c:pt>
                <c:pt idx="454">
                  <c:v>5.82</c:v>
                </c:pt>
                <c:pt idx="455">
                  <c:v>5.8</c:v>
                </c:pt>
                <c:pt idx="456">
                  <c:v>5.65</c:v>
                </c:pt>
                <c:pt idx="457">
                  <c:v>5.55</c:v>
                </c:pt>
                <c:pt idx="458">
                  <c:v>5.57</c:v>
                </c:pt>
                <c:pt idx="459">
                  <c:v>5.37</c:v>
                </c:pt>
                <c:pt idx="460">
                  <c:v>5.52</c:v>
                </c:pt>
                <c:pt idx="461">
                  <c:v>5.45</c:v>
                </c:pt>
                <c:pt idx="462">
                  <c:v>5.55</c:v>
                </c:pt>
                <c:pt idx="463">
                  <c:v>5.57</c:v>
                </c:pt>
                <c:pt idx="464">
                  <c:v>5.55</c:v>
                </c:pt>
                <c:pt idx="465">
                  <c:v>5.45</c:v>
                </c:pt>
                <c:pt idx="466">
                  <c:v>5.52</c:v>
                </c:pt>
                <c:pt idx="467">
                  <c:v>5.42</c:v>
                </c:pt>
                <c:pt idx="468">
                  <c:v>5.15</c:v>
                </c:pt>
                <c:pt idx="469">
                  <c:v>5.05</c:v>
                </c:pt>
                <c:pt idx="470">
                  <c:v>4.92</c:v>
                </c:pt>
                <c:pt idx="471">
                  <c:v>4.79</c:v>
                </c:pt>
                <c:pt idx="472">
                  <c:v>4.62</c:v>
                </c:pt>
                <c:pt idx="473">
                  <c:v>4.49</c:v>
                </c:pt>
                <c:pt idx="474">
                  <c:v>4.2699999999999996</c:v>
                </c:pt>
                <c:pt idx="475">
                  <c:v>4.12</c:v>
                </c:pt>
                <c:pt idx="476">
                  <c:v>3.77</c:v>
                </c:pt>
                <c:pt idx="477">
                  <c:v>3.54</c:v>
                </c:pt>
                <c:pt idx="478">
                  <c:v>3.36</c:v>
                </c:pt>
                <c:pt idx="479">
                  <c:v>3.21</c:v>
                </c:pt>
                <c:pt idx="480">
                  <c:v>3.14</c:v>
                </c:pt>
                <c:pt idx="481">
                  <c:v>3.14</c:v>
                </c:pt>
                <c:pt idx="482">
                  <c:v>3.04</c:v>
                </c:pt>
                <c:pt idx="483">
                  <c:v>3.11</c:v>
                </c:pt>
                <c:pt idx="484">
                  <c:v>2.99</c:v>
                </c:pt>
                <c:pt idx="485">
                  <c:v>2.99</c:v>
                </c:pt>
                <c:pt idx="486">
                  <c:v>2.96</c:v>
                </c:pt>
                <c:pt idx="487">
                  <c:v>2.81</c:v>
                </c:pt>
                <c:pt idx="488">
                  <c:v>2.56</c:v>
                </c:pt>
                <c:pt idx="489">
                  <c:v>2.08</c:v>
                </c:pt>
                <c:pt idx="490">
                  <c:v>2.06</c:v>
                </c:pt>
                <c:pt idx="491">
                  <c:v>2.1800000000000002</c:v>
                </c:pt>
                <c:pt idx="492">
                  <c:v>2.41</c:v>
                </c:pt>
                <c:pt idx="493">
                  <c:v>2.5099999999999998</c:v>
                </c:pt>
                <c:pt idx="494">
                  <c:v>2.61</c:v>
                </c:pt>
                <c:pt idx="495">
                  <c:v>2.71</c:v>
                </c:pt>
                <c:pt idx="496">
                  <c:v>2.81</c:v>
                </c:pt>
                <c:pt idx="497">
                  <c:v>2.74</c:v>
                </c:pt>
                <c:pt idx="498">
                  <c:v>2.76</c:v>
                </c:pt>
                <c:pt idx="499">
                  <c:v>2.54</c:v>
                </c:pt>
                <c:pt idx="500">
                  <c:v>2.5099999999999998</c:v>
                </c:pt>
                <c:pt idx="501">
                  <c:v>2.56</c:v>
                </c:pt>
                <c:pt idx="502">
                  <c:v>2.61</c:v>
                </c:pt>
                <c:pt idx="503">
                  <c:v>2.89</c:v>
                </c:pt>
                <c:pt idx="504">
                  <c:v>2.91</c:v>
                </c:pt>
                <c:pt idx="505">
                  <c:v>3.01</c:v>
                </c:pt>
                <c:pt idx="506">
                  <c:v>3.34</c:v>
                </c:pt>
                <c:pt idx="507">
                  <c:v>3.54</c:v>
                </c:pt>
                <c:pt idx="508">
                  <c:v>3.56</c:v>
                </c:pt>
                <c:pt idx="509">
                  <c:v>3.44</c:v>
                </c:pt>
                <c:pt idx="510">
                  <c:v>3.77</c:v>
                </c:pt>
                <c:pt idx="511">
                  <c:v>4.07</c:v>
                </c:pt>
                <c:pt idx="512">
                  <c:v>4.09</c:v>
                </c:pt>
                <c:pt idx="513">
                  <c:v>3.89</c:v>
                </c:pt>
                <c:pt idx="514">
                  <c:v>3.77</c:v>
                </c:pt>
                <c:pt idx="515">
                  <c:v>3.97</c:v>
                </c:pt>
                <c:pt idx="516">
                  <c:v>4.37</c:v>
                </c:pt>
                <c:pt idx="517">
                  <c:v>4.54</c:v>
                </c:pt>
                <c:pt idx="518">
                  <c:v>4.7699999999999996</c:v>
                </c:pt>
                <c:pt idx="519">
                  <c:v>4.92</c:v>
                </c:pt>
                <c:pt idx="520">
                  <c:v>5.07</c:v>
                </c:pt>
                <c:pt idx="521">
                  <c:v>5.0999999999999996</c:v>
                </c:pt>
                <c:pt idx="522">
                  <c:v>5.0999999999999996</c:v>
                </c:pt>
                <c:pt idx="523">
                  <c:v>5.0999999999999996</c:v>
                </c:pt>
                <c:pt idx="524">
                  <c:v>5.15</c:v>
                </c:pt>
                <c:pt idx="525">
                  <c:v>5.35</c:v>
                </c:pt>
                <c:pt idx="526">
                  <c:v>5.62</c:v>
                </c:pt>
                <c:pt idx="527">
                  <c:v>6.25</c:v>
                </c:pt>
                <c:pt idx="528">
                  <c:v>6.48</c:v>
                </c:pt>
                <c:pt idx="529">
                  <c:v>6.73</c:v>
                </c:pt>
                <c:pt idx="530">
                  <c:v>6.98</c:v>
                </c:pt>
                <c:pt idx="531">
                  <c:v>6.53</c:v>
                </c:pt>
                <c:pt idx="532">
                  <c:v>6.98</c:v>
                </c:pt>
                <c:pt idx="533">
                  <c:v>7.88</c:v>
                </c:pt>
                <c:pt idx="534">
                  <c:v>8.76</c:v>
                </c:pt>
                <c:pt idx="535">
                  <c:v>8.89</c:v>
                </c:pt>
                <c:pt idx="536">
                  <c:v>9.01</c:v>
                </c:pt>
                <c:pt idx="537">
                  <c:v>9.11</c:v>
                </c:pt>
                <c:pt idx="538">
                  <c:v>12.45</c:v>
                </c:pt>
                <c:pt idx="539">
                  <c:v>13.35</c:v>
                </c:pt>
                <c:pt idx="540">
                  <c:v>14.06</c:v>
                </c:pt>
                <c:pt idx="541">
                  <c:v>14.71</c:v>
                </c:pt>
                <c:pt idx="542">
                  <c:v>15.94</c:v>
                </c:pt>
                <c:pt idx="543">
                  <c:v>17.14</c:v>
                </c:pt>
                <c:pt idx="544">
                  <c:v>18.37</c:v>
                </c:pt>
                <c:pt idx="545">
                  <c:v>18.8</c:v>
                </c:pt>
                <c:pt idx="546">
                  <c:v>21.96</c:v>
                </c:pt>
                <c:pt idx="547">
                  <c:v>23.55</c:v>
                </c:pt>
                <c:pt idx="548">
                  <c:v>25.45</c:v>
                </c:pt>
                <c:pt idx="549">
                  <c:v>26.98</c:v>
                </c:pt>
                <c:pt idx="550">
                  <c:v>28.52</c:v>
                </c:pt>
                <c:pt idx="551">
                  <c:v>30.05</c:v>
                </c:pt>
                <c:pt idx="552">
                  <c:v>31</c:v>
                </c:pt>
                <c:pt idx="553">
                  <c:v>31.83</c:v>
                </c:pt>
                <c:pt idx="554">
                  <c:v>33.909999999999997</c:v>
                </c:pt>
                <c:pt idx="555">
                  <c:v>37.53</c:v>
                </c:pt>
                <c:pt idx="556">
                  <c:v>38.880000000000003</c:v>
                </c:pt>
                <c:pt idx="557">
                  <c:v>40.24</c:v>
                </c:pt>
                <c:pt idx="558">
                  <c:v>41.59</c:v>
                </c:pt>
                <c:pt idx="559">
                  <c:v>44.05</c:v>
                </c:pt>
                <c:pt idx="560">
                  <c:v>45.96</c:v>
                </c:pt>
                <c:pt idx="561">
                  <c:v>47.84</c:v>
                </c:pt>
                <c:pt idx="562">
                  <c:v>47.99</c:v>
                </c:pt>
                <c:pt idx="563">
                  <c:v>48.92</c:v>
                </c:pt>
                <c:pt idx="564">
                  <c:v>49.88</c:v>
                </c:pt>
                <c:pt idx="565">
                  <c:v>50.83</c:v>
                </c:pt>
                <c:pt idx="566">
                  <c:v>50.96</c:v>
                </c:pt>
                <c:pt idx="567">
                  <c:v>51.41</c:v>
                </c:pt>
                <c:pt idx="568">
                  <c:v>53.24</c:v>
                </c:pt>
                <c:pt idx="569">
                  <c:v>51.78</c:v>
                </c:pt>
                <c:pt idx="570">
                  <c:v>52.81</c:v>
                </c:pt>
                <c:pt idx="571">
                  <c:v>53.87</c:v>
                </c:pt>
                <c:pt idx="572">
                  <c:v>54.9</c:v>
                </c:pt>
                <c:pt idx="573">
                  <c:v>55.47</c:v>
                </c:pt>
                <c:pt idx="574">
                  <c:v>55.6</c:v>
                </c:pt>
                <c:pt idx="575">
                  <c:v>55.73</c:v>
                </c:pt>
                <c:pt idx="576">
                  <c:v>59.42</c:v>
                </c:pt>
                <c:pt idx="577">
                  <c:v>58.41</c:v>
                </c:pt>
                <c:pt idx="578">
                  <c:v>57.38</c:v>
                </c:pt>
                <c:pt idx="579">
                  <c:v>56.38</c:v>
                </c:pt>
                <c:pt idx="580">
                  <c:v>57.01</c:v>
                </c:pt>
                <c:pt idx="581">
                  <c:v>62.93</c:v>
                </c:pt>
                <c:pt idx="582">
                  <c:v>64.66</c:v>
                </c:pt>
                <c:pt idx="583">
                  <c:v>67.75</c:v>
                </c:pt>
                <c:pt idx="584">
                  <c:v>68.55</c:v>
                </c:pt>
                <c:pt idx="585">
                  <c:v>69.36</c:v>
                </c:pt>
                <c:pt idx="586">
                  <c:v>70.16</c:v>
                </c:pt>
                <c:pt idx="587">
                  <c:v>70.180000000000007</c:v>
                </c:pt>
                <c:pt idx="588">
                  <c:v>67.02</c:v>
                </c:pt>
                <c:pt idx="589">
                  <c:v>66.12</c:v>
                </c:pt>
                <c:pt idx="590">
                  <c:v>61.35</c:v>
                </c:pt>
                <c:pt idx="591">
                  <c:v>63.56</c:v>
                </c:pt>
                <c:pt idx="592">
                  <c:v>65.790000000000006</c:v>
                </c:pt>
                <c:pt idx="593">
                  <c:v>68</c:v>
                </c:pt>
                <c:pt idx="594">
                  <c:v>63.56</c:v>
                </c:pt>
                <c:pt idx="595">
                  <c:v>60.65</c:v>
                </c:pt>
                <c:pt idx="596">
                  <c:v>59.01</c:v>
                </c:pt>
                <c:pt idx="597">
                  <c:v>60.39</c:v>
                </c:pt>
                <c:pt idx="598">
                  <c:v>57.96</c:v>
                </c:pt>
                <c:pt idx="599">
                  <c:v>55.5</c:v>
                </c:pt>
                <c:pt idx="600">
                  <c:v>53.06</c:v>
                </c:pt>
                <c:pt idx="601">
                  <c:v>55.45</c:v>
                </c:pt>
                <c:pt idx="602">
                  <c:v>54.72</c:v>
                </c:pt>
                <c:pt idx="603">
                  <c:v>52.91</c:v>
                </c:pt>
                <c:pt idx="604">
                  <c:v>50.18</c:v>
                </c:pt>
                <c:pt idx="605">
                  <c:v>48.8</c:v>
                </c:pt>
                <c:pt idx="606">
                  <c:v>47.42</c:v>
                </c:pt>
                <c:pt idx="607">
                  <c:v>46.01</c:v>
                </c:pt>
                <c:pt idx="608">
                  <c:v>47.02</c:v>
                </c:pt>
                <c:pt idx="609">
                  <c:v>47.37</c:v>
                </c:pt>
                <c:pt idx="610">
                  <c:v>44.15</c:v>
                </c:pt>
                <c:pt idx="611">
                  <c:v>40.64</c:v>
                </c:pt>
                <c:pt idx="612">
                  <c:v>41.22</c:v>
                </c:pt>
                <c:pt idx="613">
                  <c:v>41.82</c:v>
                </c:pt>
                <c:pt idx="614">
                  <c:v>42.4</c:v>
                </c:pt>
                <c:pt idx="615">
                  <c:v>39.74</c:v>
                </c:pt>
                <c:pt idx="616">
                  <c:v>38</c:v>
                </c:pt>
                <c:pt idx="617">
                  <c:v>38.81</c:v>
                </c:pt>
                <c:pt idx="618">
                  <c:v>40.19</c:v>
                </c:pt>
                <c:pt idx="619">
                  <c:v>37.950000000000003</c:v>
                </c:pt>
                <c:pt idx="620">
                  <c:v>35.74</c:v>
                </c:pt>
                <c:pt idx="621">
                  <c:v>33.54</c:v>
                </c:pt>
                <c:pt idx="622">
                  <c:v>32.08</c:v>
                </c:pt>
                <c:pt idx="623">
                  <c:v>30.93</c:v>
                </c:pt>
                <c:pt idx="624">
                  <c:v>31.88</c:v>
                </c:pt>
                <c:pt idx="625">
                  <c:v>32.56</c:v>
                </c:pt>
                <c:pt idx="626">
                  <c:v>31.93</c:v>
                </c:pt>
                <c:pt idx="627">
                  <c:v>31.3</c:v>
                </c:pt>
                <c:pt idx="628">
                  <c:v>30.67</c:v>
                </c:pt>
                <c:pt idx="629">
                  <c:v>31.1</c:v>
                </c:pt>
                <c:pt idx="630">
                  <c:v>29.75</c:v>
                </c:pt>
                <c:pt idx="631">
                  <c:v>27.81</c:v>
                </c:pt>
                <c:pt idx="632">
                  <c:v>25.75</c:v>
                </c:pt>
                <c:pt idx="633">
                  <c:v>26.21</c:v>
                </c:pt>
                <c:pt idx="634">
                  <c:v>26.66</c:v>
                </c:pt>
                <c:pt idx="635">
                  <c:v>27.13</c:v>
                </c:pt>
                <c:pt idx="636">
                  <c:v>25.98</c:v>
                </c:pt>
                <c:pt idx="637">
                  <c:v>25.85</c:v>
                </c:pt>
                <c:pt idx="638">
                  <c:v>25.38</c:v>
                </c:pt>
                <c:pt idx="639">
                  <c:v>24.02</c:v>
                </c:pt>
                <c:pt idx="640">
                  <c:v>20.61</c:v>
                </c:pt>
                <c:pt idx="641">
                  <c:v>17.22</c:v>
                </c:pt>
                <c:pt idx="642">
                  <c:v>13.81</c:v>
                </c:pt>
                <c:pt idx="643">
                  <c:v>20.079999999999998</c:v>
                </c:pt>
                <c:pt idx="644">
                  <c:v>15.96</c:v>
                </c:pt>
                <c:pt idx="645">
                  <c:v>18</c:v>
                </c:pt>
                <c:pt idx="646">
                  <c:v>17.8</c:v>
                </c:pt>
                <c:pt idx="647">
                  <c:v>17.8</c:v>
                </c:pt>
                <c:pt idx="648">
                  <c:v>17.8</c:v>
                </c:pt>
                <c:pt idx="649">
                  <c:v>22.99</c:v>
                </c:pt>
                <c:pt idx="650">
                  <c:v>13.53</c:v>
                </c:pt>
                <c:pt idx="651">
                  <c:v>18.899999999999999</c:v>
                </c:pt>
                <c:pt idx="652">
                  <c:v>15.19</c:v>
                </c:pt>
                <c:pt idx="653">
                  <c:v>14.71</c:v>
                </c:pt>
                <c:pt idx="654">
                  <c:v>14.71</c:v>
                </c:pt>
                <c:pt idx="655">
                  <c:v>14.71</c:v>
                </c:pt>
                <c:pt idx="656">
                  <c:v>14.84</c:v>
                </c:pt>
                <c:pt idx="657">
                  <c:v>16.34</c:v>
                </c:pt>
                <c:pt idx="658">
                  <c:v>14.53</c:v>
                </c:pt>
                <c:pt idx="659">
                  <c:v>16.22</c:v>
                </c:pt>
                <c:pt idx="660">
                  <c:v>17.32</c:v>
                </c:pt>
                <c:pt idx="661">
                  <c:v>17.32</c:v>
                </c:pt>
                <c:pt idx="662">
                  <c:v>17.32</c:v>
                </c:pt>
                <c:pt idx="663">
                  <c:v>20.010000000000002</c:v>
                </c:pt>
                <c:pt idx="664">
                  <c:v>21.09</c:v>
                </c:pt>
                <c:pt idx="665">
                  <c:v>21.29</c:v>
                </c:pt>
                <c:pt idx="666">
                  <c:v>21.01</c:v>
                </c:pt>
                <c:pt idx="667">
                  <c:v>21.36</c:v>
                </c:pt>
                <c:pt idx="668">
                  <c:v>21.36</c:v>
                </c:pt>
                <c:pt idx="669">
                  <c:v>21.36</c:v>
                </c:pt>
                <c:pt idx="670">
                  <c:v>13.35</c:v>
                </c:pt>
                <c:pt idx="671">
                  <c:v>20.23</c:v>
                </c:pt>
                <c:pt idx="672">
                  <c:v>19.829999999999998</c:v>
                </c:pt>
                <c:pt idx="673">
                  <c:v>19.05</c:v>
                </c:pt>
                <c:pt idx="674">
                  <c:v>18.22</c:v>
                </c:pt>
                <c:pt idx="675">
                  <c:v>20.91</c:v>
                </c:pt>
                <c:pt idx="676">
                  <c:v>23.6</c:v>
                </c:pt>
                <c:pt idx="677">
                  <c:v>26.31</c:v>
                </c:pt>
                <c:pt idx="678">
                  <c:v>18.98</c:v>
                </c:pt>
                <c:pt idx="679">
                  <c:v>21.39</c:v>
                </c:pt>
                <c:pt idx="680">
                  <c:v>23.32</c:v>
                </c:pt>
                <c:pt idx="681">
                  <c:v>27.11</c:v>
                </c:pt>
                <c:pt idx="682">
                  <c:v>24.4</c:v>
                </c:pt>
                <c:pt idx="683">
                  <c:v>21.71</c:v>
                </c:pt>
                <c:pt idx="684">
                  <c:v>22.49</c:v>
                </c:pt>
                <c:pt idx="685">
                  <c:v>24.55</c:v>
                </c:pt>
                <c:pt idx="686">
                  <c:v>23.95</c:v>
                </c:pt>
                <c:pt idx="687">
                  <c:v>25.45</c:v>
                </c:pt>
                <c:pt idx="688">
                  <c:v>24.5</c:v>
                </c:pt>
                <c:pt idx="689">
                  <c:v>24.5</c:v>
                </c:pt>
                <c:pt idx="690">
                  <c:v>24.5</c:v>
                </c:pt>
                <c:pt idx="691">
                  <c:v>26.58</c:v>
                </c:pt>
                <c:pt idx="692">
                  <c:v>22.44</c:v>
                </c:pt>
                <c:pt idx="693">
                  <c:v>31.43</c:v>
                </c:pt>
                <c:pt idx="694">
                  <c:v>30.05</c:v>
                </c:pt>
                <c:pt idx="695">
                  <c:v>24.52</c:v>
                </c:pt>
                <c:pt idx="696">
                  <c:v>24.52</c:v>
                </c:pt>
                <c:pt idx="697">
                  <c:v>24.52</c:v>
                </c:pt>
                <c:pt idx="698">
                  <c:v>32.909999999999997</c:v>
                </c:pt>
                <c:pt idx="699">
                  <c:v>38.229999999999997</c:v>
                </c:pt>
                <c:pt idx="700">
                  <c:v>30.9</c:v>
                </c:pt>
                <c:pt idx="701">
                  <c:v>29.77</c:v>
                </c:pt>
                <c:pt idx="702">
                  <c:v>37.53</c:v>
                </c:pt>
                <c:pt idx="703">
                  <c:v>37.53</c:v>
                </c:pt>
                <c:pt idx="704">
                  <c:v>37.53</c:v>
                </c:pt>
                <c:pt idx="705">
                  <c:v>36.67</c:v>
                </c:pt>
                <c:pt idx="706">
                  <c:v>34.11</c:v>
                </c:pt>
                <c:pt idx="707">
                  <c:v>42.17</c:v>
                </c:pt>
                <c:pt idx="708">
                  <c:v>52.81</c:v>
                </c:pt>
                <c:pt idx="709">
                  <c:v>45.06</c:v>
                </c:pt>
                <c:pt idx="710">
                  <c:v>45.06</c:v>
                </c:pt>
                <c:pt idx="711">
                  <c:v>45.06</c:v>
                </c:pt>
                <c:pt idx="712">
                  <c:v>75.03</c:v>
                </c:pt>
                <c:pt idx="713">
                  <c:v>86.32</c:v>
                </c:pt>
                <c:pt idx="714">
                  <c:v>93.9</c:v>
                </c:pt>
                <c:pt idx="715">
                  <c:v>102.74</c:v>
                </c:pt>
                <c:pt idx="716">
                  <c:v>137</c:v>
                </c:pt>
                <c:pt idx="717">
                  <c:v>137</c:v>
                </c:pt>
                <c:pt idx="718">
                  <c:v>137</c:v>
                </c:pt>
                <c:pt idx="719">
                  <c:v>174.63</c:v>
                </c:pt>
                <c:pt idx="720">
                  <c:v>180.33</c:v>
                </c:pt>
                <c:pt idx="721">
                  <c:v>195.79</c:v>
                </c:pt>
                <c:pt idx="722">
                  <c:v>212.96</c:v>
                </c:pt>
                <c:pt idx="723">
                  <c:v>230.36</c:v>
                </c:pt>
                <c:pt idx="724">
                  <c:v>230.36</c:v>
                </c:pt>
                <c:pt idx="725">
                  <c:v>230.36</c:v>
                </c:pt>
                <c:pt idx="726">
                  <c:v>262.95999999999998</c:v>
                </c:pt>
                <c:pt idx="727">
                  <c:v>279.08</c:v>
                </c:pt>
                <c:pt idx="728">
                  <c:v>289.17</c:v>
                </c:pt>
                <c:pt idx="729">
                  <c:v>298.88</c:v>
                </c:pt>
                <c:pt idx="730">
                  <c:v>295.92</c:v>
                </c:pt>
                <c:pt idx="731">
                  <c:v>295.92</c:v>
                </c:pt>
                <c:pt idx="732">
                  <c:v>295.92</c:v>
                </c:pt>
                <c:pt idx="733">
                  <c:v>286.43</c:v>
                </c:pt>
                <c:pt idx="734">
                  <c:v>279.83</c:v>
                </c:pt>
                <c:pt idx="735">
                  <c:v>279.91000000000003</c:v>
                </c:pt>
                <c:pt idx="736">
                  <c:v>260.95999999999998</c:v>
                </c:pt>
                <c:pt idx="737">
                  <c:v>250.09</c:v>
                </c:pt>
                <c:pt idx="738">
                  <c:v>250.09</c:v>
                </c:pt>
                <c:pt idx="739">
                  <c:v>250.09</c:v>
                </c:pt>
                <c:pt idx="740">
                  <c:v>202.49</c:v>
                </c:pt>
                <c:pt idx="741">
                  <c:v>189.69</c:v>
                </c:pt>
                <c:pt idx="742">
                  <c:v>156.81</c:v>
                </c:pt>
                <c:pt idx="743">
                  <c:v>142.78</c:v>
                </c:pt>
                <c:pt idx="744">
                  <c:v>114.34</c:v>
                </c:pt>
                <c:pt idx="745">
                  <c:v>114.34</c:v>
                </c:pt>
                <c:pt idx="746">
                  <c:v>114.34</c:v>
                </c:pt>
                <c:pt idx="747">
                  <c:v>69.63</c:v>
                </c:pt>
                <c:pt idx="748">
                  <c:v>59.31</c:v>
                </c:pt>
                <c:pt idx="749">
                  <c:v>44.05</c:v>
                </c:pt>
                <c:pt idx="750">
                  <c:v>27.06</c:v>
                </c:pt>
                <c:pt idx="751">
                  <c:v>40.51</c:v>
                </c:pt>
                <c:pt idx="752">
                  <c:v>40.51</c:v>
                </c:pt>
                <c:pt idx="753">
                  <c:v>40.51</c:v>
                </c:pt>
                <c:pt idx="754">
                  <c:v>38.51</c:v>
                </c:pt>
                <c:pt idx="755">
                  <c:v>36.119999999999997</c:v>
                </c:pt>
                <c:pt idx="756">
                  <c:v>41.89</c:v>
                </c:pt>
                <c:pt idx="757">
                  <c:v>45.91</c:v>
                </c:pt>
                <c:pt idx="758">
                  <c:v>27.03</c:v>
                </c:pt>
                <c:pt idx="759">
                  <c:v>27.03</c:v>
                </c:pt>
                <c:pt idx="760">
                  <c:v>27.03</c:v>
                </c:pt>
                <c:pt idx="761">
                  <c:v>23.04</c:v>
                </c:pt>
                <c:pt idx="762">
                  <c:v>22.92</c:v>
                </c:pt>
                <c:pt idx="763">
                  <c:v>22.09</c:v>
                </c:pt>
                <c:pt idx="764">
                  <c:v>22.24</c:v>
                </c:pt>
                <c:pt idx="765">
                  <c:v>21.44</c:v>
                </c:pt>
                <c:pt idx="766">
                  <c:v>21.44</c:v>
                </c:pt>
                <c:pt idx="767">
                  <c:v>21.44</c:v>
                </c:pt>
                <c:pt idx="768">
                  <c:v>21.19</c:v>
                </c:pt>
                <c:pt idx="769">
                  <c:v>20.88</c:v>
                </c:pt>
                <c:pt idx="770">
                  <c:v>18.02</c:v>
                </c:pt>
                <c:pt idx="771">
                  <c:v>17.850000000000001</c:v>
                </c:pt>
                <c:pt idx="772">
                  <c:v>14.71</c:v>
                </c:pt>
                <c:pt idx="773">
                  <c:v>14.71</c:v>
                </c:pt>
                <c:pt idx="774">
                  <c:v>14.71</c:v>
                </c:pt>
                <c:pt idx="775">
                  <c:v>15.14</c:v>
                </c:pt>
                <c:pt idx="776">
                  <c:v>11.82</c:v>
                </c:pt>
                <c:pt idx="777">
                  <c:v>13.53</c:v>
                </c:pt>
                <c:pt idx="778">
                  <c:v>9.5399999999999991</c:v>
                </c:pt>
                <c:pt idx="779">
                  <c:v>11.45</c:v>
                </c:pt>
                <c:pt idx="780">
                  <c:v>11.45</c:v>
                </c:pt>
                <c:pt idx="781">
                  <c:v>11.45</c:v>
                </c:pt>
                <c:pt idx="782">
                  <c:v>8.41</c:v>
                </c:pt>
                <c:pt idx="783">
                  <c:v>8.41</c:v>
                </c:pt>
                <c:pt idx="784">
                  <c:v>10.17</c:v>
                </c:pt>
                <c:pt idx="785">
                  <c:v>10.17</c:v>
                </c:pt>
                <c:pt idx="786">
                  <c:v>10.57</c:v>
                </c:pt>
                <c:pt idx="787">
                  <c:v>10.57</c:v>
                </c:pt>
                <c:pt idx="788">
                  <c:v>10.57</c:v>
                </c:pt>
                <c:pt idx="789">
                  <c:v>9.76</c:v>
                </c:pt>
                <c:pt idx="790">
                  <c:v>9.76</c:v>
                </c:pt>
                <c:pt idx="791">
                  <c:v>6.88</c:v>
                </c:pt>
                <c:pt idx="792">
                  <c:v>6.88</c:v>
                </c:pt>
                <c:pt idx="793">
                  <c:v>6.83</c:v>
                </c:pt>
                <c:pt idx="794">
                  <c:v>6.83</c:v>
                </c:pt>
                <c:pt idx="795">
                  <c:v>6.83</c:v>
                </c:pt>
                <c:pt idx="796">
                  <c:v>7.56</c:v>
                </c:pt>
                <c:pt idx="797">
                  <c:v>7.56</c:v>
                </c:pt>
                <c:pt idx="798">
                  <c:v>6.98</c:v>
                </c:pt>
                <c:pt idx="799">
                  <c:v>6.98</c:v>
                </c:pt>
                <c:pt idx="800">
                  <c:v>6.88</c:v>
                </c:pt>
                <c:pt idx="801">
                  <c:v>6.88</c:v>
                </c:pt>
                <c:pt idx="802">
                  <c:v>6.88</c:v>
                </c:pt>
                <c:pt idx="803">
                  <c:v>7.33</c:v>
                </c:pt>
                <c:pt idx="804">
                  <c:v>7.33</c:v>
                </c:pt>
                <c:pt idx="805">
                  <c:v>5.2</c:v>
                </c:pt>
                <c:pt idx="806">
                  <c:v>5.2</c:v>
                </c:pt>
                <c:pt idx="807">
                  <c:v>6.07</c:v>
                </c:pt>
                <c:pt idx="808">
                  <c:v>6.07</c:v>
                </c:pt>
                <c:pt idx="809">
                  <c:v>6.07</c:v>
                </c:pt>
                <c:pt idx="810">
                  <c:v>4.2699999999999996</c:v>
                </c:pt>
                <c:pt idx="811">
                  <c:v>4.2699999999999996</c:v>
                </c:pt>
                <c:pt idx="812">
                  <c:v>4.2699999999999996</c:v>
                </c:pt>
                <c:pt idx="813">
                  <c:v>4.2699999999999996</c:v>
                </c:pt>
                <c:pt idx="814">
                  <c:v>5.72</c:v>
                </c:pt>
                <c:pt idx="815">
                  <c:v>5.72</c:v>
                </c:pt>
                <c:pt idx="816">
                  <c:v>5.72</c:v>
                </c:pt>
                <c:pt idx="817">
                  <c:v>6.48</c:v>
                </c:pt>
                <c:pt idx="818">
                  <c:v>6.48</c:v>
                </c:pt>
                <c:pt idx="819">
                  <c:v>8.26</c:v>
                </c:pt>
                <c:pt idx="820">
                  <c:v>8.26</c:v>
                </c:pt>
                <c:pt idx="821">
                  <c:v>6.02</c:v>
                </c:pt>
                <c:pt idx="822">
                  <c:v>6.02</c:v>
                </c:pt>
                <c:pt idx="823">
                  <c:v>6.02</c:v>
                </c:pt>
                <c:pt idx="824">
                  <c:v>5.9</c:v>
                </c:pt>
                <c:pt idx="825">
                  <c:v>5.9</c:v>
                </c:pt>
                <c:pt idx="826">
                  <c:v>5.77</c:v>
                </c:pt>
                <c:pt idx="827">
                  <c:v>5.77</c:v>
                </c:pt>
                <c:pt idx="828">
                  <c:v>5.6</c:v>
                </c:pt>
                <c:pt idx="829">
                  <c:v>5.6</c:v>
                </c:pt>
                <c:pt idx="830">
                  <c:v>5.6</c:v>
                </c:pt>
                <c:pt idx="831">
                  <c:v>5.17</c:v>
                </c:pt>
                <c:pt idx="832">
                  <c:v>5.17</c:v>
                </c:pt>
                <c:pt idx="833">
                  <c:v>6.15</c:v>
                </c:pt>
                <c:pt idx="834">
                  <c:v>6.15</c:v>
                </c:pt>
                <c:pt idx="835">
                  <c:v>5.92</c:v>
                </c:pt>
                <c:pt idx="836">
                  <c:v>5.92</c:v>
                </c:pt>
                <c:pt idx="837">
                  <c:v>5.92</c:v>
                </c:pt>
                <c:pt idx="838">
                  <c:v>7.68</c:v>
                </c:pt>
                <c:pt idx="839">
                  <c:v>7.68</c:v>
                </c:pt>
                <c:pt idx="840">
                  <c:v>7.3</c:v>
                </c:pt>
                <c:pt idx="841">
                  <c:v>7.3</c:v>
                </c:pt>
                <c:pt idx="842">
                  <c:v>7.98</c:v>
                </c:pt>
                <c:pt idx="843">
                  <c:v>7.98</c:v>
                </c:pt>
                <c:pt idx="844">
                  <c:v>7.98</c:v>
                </c:pt>
                <c:pt idx="845">
                  <c:v>4.74</c:v>
                </c:pt>
                <c:pt idx="846">
                  <c:v>4.74</c:v>
                </c:pt>
                <c:pt idx="847">
                  <c:v>7.81</c:v>
                </c:pt>
                <c:pt idx="848">
                  <c:v>7.81</c:v>
                </c:pt>
                <c:pt idx="849">
                  <c:v>8.41</c:v>
                </c:pt>
                <c:pt idx="850">
                  <c:v>8.41</c:v>
                </c:pt>
                <c:pt idx="851">
                  <c:v>8.41</c:v>
                </c:pt>
                <c:pt idx="852">
                  <c:v>11.35</c:v>
                </c:pt>
                <c:pt idx="853">
                  <c:v>11.35</c:v>
                </c:pt>
                <c:pt idx="854">
                  <c:v>9.41</c:v>
                </c:pt>
                <c:pt idx="855">
                  <c:v>9.41</c:v>
                </c:pt>
                <c:pt idx="856">
                  <c:v>9.44</c:v>
                </c:pt>
                <c:pt idx="857">
                  <c:v>9.44</c:v>
                </c:pt>
                <c:pt idx="858">
                  <c:v>9.44</c:v>
                </c:pt>
                <c:pt idx="859">
                  <c:v>6.5</c:v>
                </c:pt>
                <c:pt idx="860">
                  <c:v>6.5</c:v>
                </c:pt>
                <c:pt idx="861">
                  <c:v>11.12</c:v>
                </c:pt>
                <c:pt idx="862">
                  <c:v>11.12</c:v>
                </c:pt>
                <c:pt idx="863">
                  <c:v>13.28</c:v>
                </c:pt>
                <c:pt idx="864">
                  <c:v>13.28</c:v>
                </c:pt>
                <c:pt idx="865">
                  <c:v>13.28</c:v>
                </c:pt>
                <c:pt idx="866">
                  <c:v>18.350000000000001</c:v>
                </c:pt>
                <c:pt idx="867">
                  <c:v>18.350000000000001</c:v>
                </c:pt>
                <c:pt idx="868">
                  <c:v>16.79</c:v>
                </c:pt>
                <c:pt idx="869">
                  <c:v>16.79</c:v>
                </c:pt>
                <c:pt idx="870">
                  <c:v>16.989999999999998</c:v>
                </c:pt>
                <c:pt idx="871">
                  <c:v>16.989999999999998</c:v>
                </c:pt>
                <c:pt idx="872">
                  <c:v>16.989999999999998</c:v>
                </c:pt>
                <c:pt idx="873">
                  <c:v>17.600000000000001</c:v>
                </c:pt>
                <c:pt idx="874">
                  <c:v>17.600000000000001</c:v>
                </c:pt>
                <c:pt idx="875">
                  <c:v>17.97</c:v>
                </c:pt>
                <c:pt idx="876">
                  <c:v>17.97</c:v>
                </c:pt>
                <c:pt idx="877">
                  <c:v>19.68</c:v>
                </c:pt>
                <c:pt idx="878">
                  <c:v>19.68</c:v>
                </c:pt>
                <c:pt idx="879">
                  <c:v>19.68</c:v>
                </c:pt>
                <c:pt idx="880">
                  <c:v>14.01</c:v>
                </c:pt>
                <c:pt idx="881">
                  <c:v>14.01</c:v>
                </c:pt>
                <c:pt idx="882">
                  <c:v>22.84</c:v>
                </c:pt>
                <c:pt idx="883">
                  <c:v>22.84</c:v>
                </c:pt>
                <c:pt idx="884">
                  <c:v>24.9</c:v>
                </c:pt>
                <c:pt idx="885">
                  <c:v>24.9</c:v>
                </c:pt>
                <c:pt idx="886">
                  <c:v>24.9</c:v>
                </c:pt>
                <c:pt idx="887">
                  <c:v>24.9</c:v>
                </c:pt>
                <c:pt idx="888">
                  <c:v>24.9</c:v>
                </c:pt>
                <c:pt idx="889">
                  <c:v>29.32</c:v>
                </c:pt>
                <c:pt idx="890">
                  <c:v>29.32</c:v>
                </c:pt>
                <c:pt idx="891">
                  <c:v>31.25</c:v>
                </c:pt>
                <c:pt idx="892">
                  <c:v>31.25</c:v>
                </c:pt>
                <c:pt idx="893">
                  <c:v>31.25</c:v>
                </c:pt>
                <c:pt idx="894">
                  <c:v>41.99</c:v>
                </c:pt>
                <c:pt idx="895">
                  <c:v>41.99</c:v>
                </c:pt>
                <c:pt idx="896">
                  <c:v>30.7</c:v>
                </c:pt>
                <c:pt idx="897">
                  <c:v>30.7</c:v>
                </c:pt>
                <c:pt idx="898">
                  <c:v>19.579999999999998</c:v>
                </c:pt>
                <c:pt idx="899">
                  <c:v>19.579999999999998</c:v>
                </c:pt>
                <c:pt idx="900">
                  <c:v>19.579999999999998</c:v>
                </c:pt>
                <c:pt idx="901">
                  <c:v>36.97</c:v>
                </c:pt>
                <c:pt idx="902">
                  <c:v>36.97</c:v>
                </c:pt>
                <c:pt idx="903">
                  <c:v>43</c:v>
                </c:pt>
                <c:pt idx="904">
                  <c:v>43</c:v>
                </c:pt>
                <c:pt idx="905">
                  <c:v>56.35</c:v>
                </c:pt>
                <c:pt idx="906">
                  <c:v>56.35</c:v>
                </c:pt>
                <c:pt idx="907">
                  <c:v>56.35</c:v>
                </c:pt>
                <c:pt idx="908">
                  <c:v>40.869999999999997</c:v>
                </c:pt>
                <c:pt idx="909">
                  <c:v>40.869999999999997</c:v>
                </c:pt>
                <c:pt idx="910">
                  <c:v>41.74</c:v>
                </c:pt>
                <c:pt idx="911">
                  <c:v>41.74</c:v>
                </c:pt>
                <c:pt idx="912">
                  <c:v>43.3</c:v>
                </c:pt>
                <c:pt idx="913">
                  <c:v>43.3</c:v>
                </c:pt>
                <c:pt idx="914">
                  <c:v>43.3</c:v>
                </c:pt>
                <c:pt idx="915">
                  <c:v>44.15</c:v>
                </c:pt>
                <c:pt idx="916">
                  <c:v>44.15</c:v>
                </c:pt>
                <c:pt idx="917">
                  <c:v>44.38</c:v>
                </c:pt>
                <c:pt idx="918">
                  <c:v>44.38</c:v>
                </c:pt>
                <c:pt idx="919">
                  <c:v>43.3</c:v>
                </c:pt>
                <c:pt idx="920">
                  <c:v>43.3</c:v>
                </c:pt>
                <c:pt idx="921">
                  <c:v>43.3</c:v>
                </c:pt>
                <c:pt idx="922">
                  <c:v>42.55</c:v>
                </c:pt>
                <c:pt idx="923">
                  <c:v>42.55</c:v>
                </c:pt>
                <c:pt idx="924">
                  <c:v>42.22</c:v>
                </c:pt>
                <c:pt idx="925">
                  <c:v>42.22</c:v>
                </c:pt>
                <c:pt idx="926">
                  <c:v>44.78</c:v>
                </c:pt>
                <c:pt idx="927">
                  <c:v>44.78</c:v>
                </c:pt>
                <c:pt idx="928">
                  <c:v>44.78</c:v>
                </c:pt>
                <c:pt idx="929">
                  <c:v>43.63</c:v>
                </c:pt>
                <c:pt idx="930">
                  <c:v>43.63</c:v>
                </c:pt>
                <c:pt idx="931">
                  <c:v>41.37</c:v>
                </c:pt>
                <c:pt idx="932">
                  <c:v>41.37</c:v>
                </c:pt>
                <c:pt idx="933">
                  <c:v>36.32</c:v>
                </c:pt>
                <c:pt idx="934">
                  <c:v>36.32</c:v>
                </c:pt>
                <c:pt idx="935">
                  <c:v>36.32</c:v>
                </c:pt>
                <c:pt idx="936">
                  <c:v>34.840000000000003</c:v>
                </c:pt>
                <c:pt idx="937">
                  <c:v>34.840000000000003</c:v>
                </c:pt>
                <c:pt idx="938">
                  <c:v>33.06</c:v>
                </c:pt>
                <c:pt idx="939">
                  <c:v>33.06</c:v>
                </c:pt>
                <c:pt idx="940">
                  <c:v>32.83</c:v>
                </c:pt>
                <c:pt idx="941">
                  <c:v>32.83</c:v>
                </c:pt>
                <c:pt idx="942">
                  <c:v>32.83</c:v>
                </c:pt>
                <c:pt idx="943">
                  <c:v>33.26</c:v>
                </c:pt>
                <c:pt idx="944">
                  <c:v>33.26</c:v>
                </c:pt>
                <c:pt idx="945">
                  <c:v>35.47</c:v>
                </c:pt>
                <c:pt idx="946">
                  <c:v>35.47</c:v>
                </c:pt>
                <c:pt idx="947">
                  <c:v>37.049999999999997</c:v>
                </c:pt>
                <c:pt idx="948">
                  <c:v>37.049999999999997</c:v>
                </c:pt>
                <c:pt idx="949">
                  <c:v>37.049999999999997</c:v>
                </c:pt>
                <c:pt idx="950">
                  <c:v>38.409999999999997</c:v>
                </c:pt>
                <c:pt idx="951">
                  <c:v>38.409999999999997</c:v>
                </c:pt>
                <c:pt idx="952">
                  <c:v>38.18</c:v>
                </c:pt>
                <c:pt idx="953">
                  <c:v>38.18</c:v>
                </c:pt>
                <c:pt idx="954">
                  <c:v>37.229999999999997</c:v>
                </c:pt>
                <c:pt idx="955">
                  <c:v>37.229999999999997</c:v>
                </c:pt>
                <c:pt idx="956">
                  <c:v>37.229999999999997</c:v>
                </c:pt>
                <c:pt idx="957">
                  <c:v>34.869999999999997</c:v>
                </c:pt>
                <c:pt idx="958">
                  <c:v>34.869999999999997</c:v>
                </c:pt>
                <c:pt idx="959">
                  <c:v>28.87</c:v>
                </c:pt>
                <c:pt idx="960">
                  <c:v>28.87</c:v>
                </c:pt>
                <c:pt idx="961">
                  <c:v>26.46</c:v>
                </c:pt>
                <c:pt idx="962">
                  <c:v>26.46</c:v>
                </c:pt>
                <c:pt idx="963">
                  <c:v>26.46</c:v>
                </c:pt>
                <c:pt idx="964">
                  <c:v>24.47</c:v>
                </c:pt>
                <c:pt idx="965">
                  <c:v>24.47</c:v>
                </c:pt>
                <c:pt idx="966">
                  <c:v>25.53</c:v>
                </c:pt>
                <c:pt idx="967">
                  <c:v>25.53</c:v>
                </c:pt>
                <c:pt idx="968">
                  <c:v>22.62</c:v>
                </c:pt>
                <c:pt idx="969">
                  <c:v>22.62</c:v>
                </c:pt>
                <c:pt idx="970">
                  <c:v>22.62</c:v>
                </c:pt>
                <c:pt idx="971">
                  <c:v>20.309999999999999</c:v>
                </c:pt>
                <c:pt idx="972">
                  <c:v>20.309999999999999</c:v>
                </c:pt>
                <c:pt idx="973">
                  <c:v>17.45</c:v>
                </c:pt>
                <c:pt idx="974">
                  <c:v>17.45</c:v>
                </c:pt>
                <c:pt idx="975">
                  <c:v>15.99</c:v>
                </c:pt>
                <c:pt idx="976">
                  <c:v>15.99</c:v>
                </c:pt>
                <c:pt idx="977">
                  <c:v>15.99</c:v>
                </c:pt>
                <c:pt idx="978">
                  <c:v>14.66</c:v>
                </c:pt>
                <c:pt idx="979">
                  <c:v>14.66</c:v>
                </c:pt>
                <c:pt idx="980">
                  <c:v>13.25</c:v>
                </c:pt>
                <c:pt idx="981">
                  <c:v>13.25</c:v>
                </c:pt>
                <c:pt idx="982">
                  <c:v>12.2</c:v>
                </c:pt>
                <c:pt idx="983">
                  <c:v>12.2</c:v>
                </c:pt>
                <c:pt idx="984">
                  <c:v>12.2</c:v>
                </c:pt>
                <c:pt idx="985">
                  <c:v>11.32</c:v>
                </c:pt>
                <c:pt idx="986">
                  <c:v>11.32</c:v>
                </c:pt>
                <c:pt idx="987">
                  <c:v>10.34</c:v>
                </c:pt>
                <c:pt idx="988">
                  <c:v>10.34</c:v>
                </c:pt>
                <c:pt idx="989">
                  <c:v>10.09</c:v>
                </c:pt>
                <c:pt idx="990">
                  <c:v>10.09</c:v>
                </c:pt>
                <c:pt idx="991">
                  <c:v>10.09</c:v>
                </c:pt>
                <c:pt idx="992">
                  <c:v>7</c:v>
                </c:pt>
                <c:pt idx="993">
                  <c:v>7</c:v>
                </c:pt>
                <c:pt idx="994">
                  <c:v>10.09</c:v>
                </c:pt>
                <c:pt idx="995">
                  <c:v>10.09</c:v>
                </c:pt>
                <c:pt idx="996">
                  <c:v>10.37</c:v>
                </c:pt>
                <c:pt idx="997">
                  <c:v>10.37</c:v>
                </c:pt>
                <c:pt idx="998">
                  <c:v>10.37</c:v>
                </c:pt>
                <c:pt idx="999">
                  <c:v>13.86</c:v>
                </c:pt>
                <c:pt idx="1000">
                  <c:v>13.86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63D7-423E-8E18-9CB8EB2D8AA0}"/>
            </c:ext>
          </c:extLst>
        </c:ser>
        <c:ser>
          <c:idx val="37"/>
          <c:order val="37"/>
          <c:tx>
            <c:strRef>
              <c:f>COVID_practice_2a!$AM$1</c:f>
              <c:strCache>
                <c:ptCount val="1"/>
                <c:pt idx="0">
                  <c:v>OR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COVID_practice_2a!$AM$2:$AM$1002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0.02</c:v>
                </c:pt>
                <c:pt idx="47">
                  <c:v>0.02</c:v>
                </c:pt>
                <c:pt idx="48">
                  <c:v>0.02</c:v>
                </c:pt>
                <c:pt idx="49">
                  <c:v>0.05</c:v>
                </c:pt>
                <c:pt idx="50">
                  <c:v>7.0000000000000007E-2</c:v>
                </c:pt>
                <c:pt idx="51">
                  <c:v>7.0000000000000007E-2</c:v>
                </c:pt>
                <c:pt idx="52">
                  <c:v>0.05</c:v>
                </c:pt>
                <c:pt idx="53">
                  <c:v>7.0000000000000007E-2</c:v>
                </c:pt>
                <c:pt idx="54">
                  <c:v>0.09</c:v>
                </c:pt>
                <c:pt idx="55">
                  <c:v>0.16</c:v>
                </c:pt>
                <c:pt idx="56">
                  <c:v>0.19</c:v>
                </c:pt>
                <c:pt idx="57">
                  <c:v>0.21</c:v>
                </c:pt>
                <c:pt idx="58">
                  <c:v>0.28000000000000003</c:v>
                </c:pt>
                <c:pt idx="59">
                  <c:v>0.38</c:v>
                </c:pt>
                <c:pt idx="60">
                  <c:v>0.4</c:v>
                </c:pt>
                <c:pt idx="61">
                  <c:v>0.47</c:v>
                </c:pt>
                <c:pt idx="62">
                  <c:v>0.47</c:v>
                </c:pt>
                <c:pt idx="63">
                  <c:v>0.64</c:v>
                </c:pt>
                <c:pt idx="64">
                  <c:v>0.75</c:v>
                </c:pt>
                <c:pt idx="65">
                  <c:v>0.99</c:v>
                </c:pt>
                <c:pt idx="66">
                  <c:v>1.1299999999999999</c:v>
                </c:pt>
                <c:pt idx="67">
                  <c:v>1.3</c:v>
                </c:pt>
                <c:pt idx="68">
                  <c:v>1.39</c:v>
                </c:pt>
                <c:pt idx="69">
                  <c:v>1.6</c:v>
                </c:pt>
                <c:pt idx="70">
                  <c:v>1.58</c:v>
                </c:pt>
                <c:pt idx="71">
                  <c:v>1.7</c:v>
                </c:pt>
                <c:pt idx="72">
                  <c:v>1.63</c:v>
                </c:pt>
                <c:pt idx="73">
                  <c:v>1.74</c:v>
                </c:pt>
                <c:pt idx="74">
                  <c:v>1.74</c:v>
                </c:pt>
                <c:pt idx="75">
                  <c:v>1.77</c:v>
                </c:pt>
                <c:pt idx="76">
                  <c:v>1.65</c:v>
                </c:pt>
                <c:pt idx="77">
                  <c:v>1.67</c:v>
                </c:pt>
                <c:pt idx="78">
                  <c:v>1.65</c:v>
                </c:pt>
                <c:pt idx="79">
                  <c:v>1.58</c:v>
                </c:pt>
                <c:pt idx="80">
                  <c:v>1.51</c:v>
                </c:pt>
                <c:pt idx="81">
                  <c:v>1.53</c:v>
                </c:pt>
                <c:pt idx="82">
                  <c:v>1.51</c:v>
                </c:pt>
                <c:pt idx="83">
                  <c:v>1.51</c:v>
                </c:pt>
                <c:pt idx="84">
                  <c:v>1.41</c:v>
                </c:pt>
                <c:pt idx="85">
                  <c:v>1.39</c:v>
                </c:pt>
                <c:pt idx="86">
                  <c:v>1.39</c:v>
                </c:pt>
                <c:pt idx="87">
                  <c:v>1.32</c:v>
                </c:pt>
                <c:pt idx="88">
                  <c:v>1.27</c:v>
                </c:pt>
                <c:pt idx="89">
                  <c:v>1.25</c:v>
                </c:pt>
                <c:pt idx="90">
                  <c:v>1.23</c:v>
                </c:pt>
                <c:pt idx="91">
                  <c:v>1.32</c:v>
                </c:pt>
                <c:pt idx="92">
                  <c:v>1.3</c:v>
                </c:pt>
                <c:pt idx="93">
                  <c:v>1.32</c:v>
                </c:pt>
                <c:pt idx="94">
                  <c:v>1.37</c:v>
                </c:pt>
                <c:pt idx="95">
                  <c:v>1.34</c:v>
                </c:pt>
                <c:pt idx="96">
                  <c:v>1.32</c:v>
                </c:pt>
                <c:pt idx="97">
                  <c:v>1.27</c:v>
                </c:pt>
                <c:pt idx="98">
                  <c:v>1.3</c:v>
                </c:pt>
                <c:pt idx="99">
                  <c:v>1.27</c:v>
                </c:pt>
                <c:pt idx="100">
                  <c:v>1.34</c:v>
                </c:pt>
                <c:pt idx="101">
                  <c:v>1.27</c:v>
                </c:pt>
                <c:pt idx="102">
                  <c:v>1.23</c:v>
                </c:pt>
                <c:pt idx="103">
                  <c:v>1.34</c:v>
                </c:pt>
                <c:pt idx="104">
                  <c:v>1.51</c:v>
                </c:pt>
                <c:pt idx="105">
                  <c:v>1.58</c:v>
                </c:pt>
                <c:pt idx="106">
                  <c:v>1.6</c:v>
                </c:pt>
                <c:pt idx="107">
                  <c:v>1.63</c:v>
                </c:pt>
                <c:pt idx="108">
                  <c:v>1.77</c:v>
                </c:pt>
                <c:pt idx="109">
                  <c:v>1.84</c:v>
                </c:pt>
                <c:pt idx="110">
                  <c:v>1.77</c:v>
                </c:pt>
                <c:pt idx="111">
                  <c:v>1.74</c:v>
                </c:pt>
                <c:pt idx="112">
                  <c:v>1.67</c:v>
                </c:pt>
                <c:pt idx="113">
                  <c:v>1.65</c:v>
                </c:pt>
                <c:pt idx="114">
                  <c:v>1.58</c:v>
                </c:pt>
                <c:pt idx="115">
                  <c:v>1.51</c:v>
                </c:pt>
                <c:pt idx="116">
                  <c:v>1.32</c:v>
                </c:pt>
                <c:pt idx="117">
                  <c:v>1.34</c:v>
                </c:pt>
                <c:pt idx="118">
                  <c:v>1.23</c:v>
                </c:pt>
                <c:pt idx="119">
                  <c:v>1.3</c:v>
                </c:pt>
                <c:pt idx="120">
                  <c:v>1.1299999999999999</c:v>
                </c:pt>
                <c:pt idx="121">
                  <c:v>1.08</c:v>
                </c:pt>
                <c:pt idx="122">
                  <c:v>0.92</c:v>
                </c:pt>
                <c:pt idx="123">
                  <c:v>1.01</c:v>
                </c:pt>
                <c:pt idx="124">
                  <c:v>0.87</c:v>
                </c:pt>
                <c:pt idx="125">
                  <c:v>0.8</c:v>
                </c:pt>
                <c:pt idx="126">
                  <c:v>0.78</c:v>
                </c:pt>
                <c:pt idx="127">
                  <c:v>0.9</c:v>
                </c:pt>
                <c:pt idx="128">
                  <c:v>0.9</c:v>
                </c:pt>
                <c:pt idx="129">
                  <c:v>0.99</c:v>
                </c:pt>
                <c:pt idx="130">
                  <c:v>1.06</c:v>
                </c:pt>
                <c:pt idx="131">
                  <c:v>1.18</c:v>
                </c:pt>
                <c:pt idx="132">
                  <c:v>1.23</c:v>
                </c:pt>
                <c:pt idx="133">
                  <c:v>1.2</c:v>
                </c:pt>
                <c:pt idx="134">
                  <c:v>1.3</c:v>
                </c:pt>
                <c:pt idx="135">
                  <c:v>1.46</c:v>
                </c:pt>
                <c:pt idx="136">
                  <c:v>1.6</c:v>
                </c:pt>
                <c:pt idx="137">
                  <c:v>1.88</c:v>
                </c:pt>
                <c:pt idx="138">
                  <c:v>2.0699999999999998</c:v>
                </c:pt>
                <c:pt idx="139">
                  <c:v>2.19</c:v>
                </c:pt>
                <c:pt idx="140">
                  <c:v>2.21</c:v>
                </c:pt>
                <c:pt idx="141">
                  <c:v>2.57</c:v>
                </c:pt>
                <c:pt idx="142">
                  <c:v>2.71</c:v>
                </c:pt>
                <c:pt idx="143">
                  <c:v>2.92</c:v>
                </c:pt>
                <c:pt idx="144">
                  <c:v>2.78</c:v>
                </c:pt>
                <c:pt idx="145">
                  <c:v>3.02</c:v>
                </c:pt>
                <c:pt idx="146">
                  <c:v>3.72</c:v>
                </c:pt>
                <c:pt idx="147">
                  <c:v>3.89</c:v>
                </c:pt>
                <c:pt idx="148">
                  <c:v>3.79</c:v>
                </c:pt>
                <c:pt idx="149">
                  <c:v>4.01</c:v>
                </c:pt>
                <c:pt idx="150">
                  <c:v>4.08</c:v>
                </c:pt>
                <c:pt idx="151">
                  <c:v>4.3600000000000003</c:v>
                </c:pt>
                <c:pt idx="152">
                  <c:v>4.24</c:v>
                </c:pt>
                <c:pt idx="153">
                  <c:v>3.96</c:v>
                </c:pt>
                <c:pt idx="154">
                  <c:v>4.12</c:v>
                </c:pt>
                <c:pt idx="155">
                  <c:v>4.03</c:v>
                </c:pt>
                <c:pt idx="156">
                  <c:v>4.1900000000000004</c:v>
                </c:pt>
                <c:pt idx="157">
                  <c:v>4.5199999999999996</c:v>
                </c:pt>
                <c:pt idx="158">
                  <c:v>4.71</c:v>
                </c:pt>
                <c:pt idx="159">
                  <c:v>4.71</c:v>
                </c:pt>
                <c:pt idx="160">
                  <c:v>4.6399999999999997</c:v>
                </c:pt>
                <c:pt idx="161">
                  <c:v>4.99</c:v>
                </c:pt>
                <c:pt idx="162">
                  <c:v>5.8</c:v>
                </c:pt>
                <c:pt idx="163">
                  <c:v>6.1</c:v>
                </c:pt>
                <c:pt idx="164">
                  <c:v>6.17</c:v>
                </c:pt>
                <c:pt idx="165">
                  <c:v>6.34</c:v>
                </c:pt>
                <c:pt idx="166">
                  <c:v>6.41</c:v>
                </c:pt>
                <c:pt idx="167">
                  <c:v>6.55</c:v>
                </c:pt>
                <c:pt idx="168">
                  <c:v>6.34</c:v>
                </c:pt>
                <c:pt idx="169">
                  <c:v>6.36</c:v>
                </c:pt>
                <c:pt idx="170">
                  <c:v>6.1</c:v>
                </c:pt>
                <c:pt idx="171">
                  <c:v>6.46</c:v>
                </c:pt>
                <c:pt idx="172">
                  <c:v>6.53</c:v>
                </c:pt>
                <c:pt idx="173">
                  <c:v>6.86</c:v>
                </c:pt>
                <c:pt idx="174">
                  <c:v>7.4</c:v>
                </c:pt>
                <c:pt idx="175">
                  <c:v>7.61</c:v>
                </c:pt>
                <c:pt idx="176">
                  <c:v>7.8</c:v>
                </c:pt>
                <c:pt idx="177">
                  <c:v>7.89</c:v>
                </c:pt>
                <c:pt idx="178">
                  <c:v>7.73</c:v>
                </c:pt>
                <c:pt idx="179">
                  <c:v>8.1</c:v>
                </c:pt>
                <c:pt idx="180">
                  <c:v>8.1</c:v>
                </c:pt>
                <c:pt idx="181">
                  <c:v>7.85</c:v>
                </c:pt>
                <c:pt idx="182">
                  <c:v>7.77</c:v>
                </c:pt>
                <c:pt idx="183">
                  <c:v>7.4</c:v>
                </c:pt>
                <c:pt idx="184">
                  <c:v>7.73</c:v>
                </c:pt>
                <c:pt idx="185">
                  <c:v>7.87</c:v>
                </c:pt>
                <c:pt idx="186">
                  <c:v>7.33</c:v>
                </c:pt>
                <c:pt idx="187">
                  <c:v>7.54</c:v>
                </c:pt>
                <c:pt idx="188">
                  <c:v>7.66</c:v>
                </c:pt>
                <c:pt idx="189">
                  <c:v>7.82</c:v>
                </c:pt>
                <c:pt idx="190">
                  <c:v>8.1300000000000008</c:v>
                </c:pt>
                <c:pt idx="191">
                  <c:v>8.0299999999999994</c:v>
                </c:pt>
                <c:pt idx="192">
                  <c:v>7.82</c:v>
                </c:pt>
                <c:pt idx="193">
                  <c:v>7.87</c:v>
                </c:pt>
                <c:pt idx="194">
                  <c:v>7.66</c:v>
                </c:pt>
                <c:pt idx="195">
                  <c:v>7.68</c:v>
                </c:pt>
                <c:pt idx="196">
                  <c:v>7.59</c:v>
                </c:pt>
                <c:pt idx="197">
                  <c:v>7.04</c:v>
                </c:pt>
                <c:pt idx="198">
                  <c:v>7.21</c:v>
                </c:pt>
                <c:pt idx="199">
                  <c:v>7.37</c:v>
                </c:pt>
                <c:pt idx="200">
                  <c:v>7.3</c:v>
                </c:pt>
                <c:pt idx="201">
                  <c:v>7.14</c:v>
                </c:pt>
                <c:pt idx="202">
                  <c:v>6.97</c:v>
                </c:pt>
                <c:pt idx="203">
                  <c:v>6.88</c:v>
                </c:pt>
                <c:pt idx="204">
                  <c:v>6.97</c:v>
                </c:pt>
                <c:pt idx="205">
                  <c:v>6.64</c:v>
                </c:pt>
                <c:pt idx="206">
                  <c:v>6.74</c:v>
                </c:pt>
                <c:pt idx="207">
                  <c:v>8.32</c:v>
                </c:pt>
                <c:pt idx="208">
                  <c:v>6.6</c:v>
                </c:pt>
                <c:pt idx="209">
                  <c:v>6.38</c:v>
                </c:pt>
                <c:pt idx="210">
                  <c:v>6.22</c:v>
                </c:pt>
                <c:pt idx="211">
                  <c:v>6.27</c:v>
                </c:pt>
                <c:pt idx="212">
                  <c:v>6.08</c:v>
                </c:pt>
                <c:pt idx="213">
                  <c:v>5.68</c:v>
                </c:pt>
                <c:pt idx="214">
                  <c:v>4.01</c:v>
                </c:pt>
                <c:pt idx="215">
                  <c:v>5.72</c:v>
                </c:pt>
                <c:pt idx="216">
                  <c:v>5.77</c:v>
                </c:pt>
                <c:pt idx="217">
                  <c:v>5.72</c:v>
                </c:pt>
                <c:pt idx="218">
                  <c:v>5.37</c:v>
                </c:pt>
                <c:pt idx="219">
                  <c:v>5.49</c:v>
                </c:pt>
                <c:pt idx="220">
                  <c:v>5.32</c:v>
                </c:pt>
                <c:pt idx="221">
                  <c:v>5.44</c:v>
                </c:pt>
                <c:pt idx="222">
                  <c:v>5.23</c:v>
                </c:pt>
                <c:pt idx="223">
                  <c:v>5.23</c:v>
                </c:pt>
                <c:pt idx="224">
                  <c:v>5.04</c:v>
                </c:pt>
                <c:pt idx="225">
                  <c:v>5.3</c:v>
                </c:pt>
                <c:pt idx="226">
                  <c:v>5.21</c:v>
                </c:pt>
                <c:pt idx="227">
                  <c:v>5.25</c:v>
                </c:pt>
                <c:pt idx="228">
                  <c:v>4.99</c:v>
                </c:pt>
                <c:pt idx="229">
                  <c:v>4.97</c:v>
                </c:pt>
                <c:pt idx="230">
                  <c:v>4.74</c:v>
                </c:pt>
                <c:pt idx="231">
                  <c:v>4.6900000000000004</c:v>
                </c:pt>
                <c:pt idx="232">
                  <c:v>4.43</c:v>
                </c:pt>
                <c:pt idx="233">
                  <c:v>4.24</c:v>
                </c:pt>
                <c:pt idx="234">
                  <c:v>4.3600000000000003</c:v>
                </c:pt>
                <c:pt idx="235">
                  <c:v>4.33</c:v>
                </c:pt>
                <c:pt idx="236">
                  <c:v>4.33</c:v>
                </c:pt>
                <c:pt idx="237">
                  <c:v>4.38</c:v>
                </c:pt>
                <c:pt idx="238">
                  <c:v>4.6399999999999997</c:v>
                </c:pt>
                <c:pt idx="239">
                  <c:v>4.71</c:v>
                </c:pt>
                <c:pt idx="240">
                  <c:v>4.97</c:v>
                </c:pt>
                <c:pt idx="241">
                  <c:v>4.8499999999999996</c:v>
                </c:pt>
                <c:pt idx="242">
                  <c:v>4.92</c:v>
                </c:pt>
                <c:pt idx="243">
                  <c:v>5.07</c:v>
                </c:pt>
                <c:pt idx="244">
                  <c:v>5.54</c:v>
                </c:pt>
                <c:pt idx="245">
                  <c:v>5.56</c:v>
                </c:pt>
                <c:pt idx="246">
                  <c:v>6.05</c:v>
                </c:pt>
                <c:pt idx="247">
                  <c:v>6.62</c:v>
                </c:pt>
                <c:pt idx="248">
                  <c:v>6.67</c:v>
                </c:pt>
                <c:pt idx="249">
                  <c:v>6.79</c:v>
                </c:pt>
                <c:pt idx="250">
                  <c:v>6.71</c:v>
                </c:pt>
                <c:pt idx="251">
                  <c:v>6.64</c:v>
                </c:pt>
                <c:pt idx="252">
                  <c:v>6.74</c:v>
                </c:pt>
                <c:pt idx="253">
                  <c:v>6.71</c:v>
                </c:pt>
                <c:pt idx="254">
                  <c:v>6.22</c:v>
                </c:pt>
                <c:pt idx="255">
                  <c:v>6.48</c:v>
                </c:pt>
                <c:pt idx="256">
                  <c:v>6.55</c:v>
                </c:pt>
                <c:pt idx="257">
                  <c:v>6.9</c:v>
                </c:pt>
                <c:pt idx="258">
                  <c:v>6.88</c:v>
                </c:pt>
                <c:pt idx="259">
                  <c:v>7.14</c:v>
                </c:pt>
                <c:pt idx="260">
                  <c:v>7.59</c:v>
                </c:pt>
                <c:pt idx="261">
                  <c:v>7.94</c:v>
                </c:pt>
                <c:pt idx="262">
                  <c:v>6.76</c:v>
                </c:pt>
                <c:pt idx="263">
                  <c:v>8.36</c:v>
                </c:pt>
                <c:pt idx="264">
                  <c:v>8.1300000000000008</c:v>
                </c:pt>
                <c:pt idx="265">
                  <c:v>8.1999999999999993</c:v>
                </c:pt>
                <c:pt idx="266">
                  <c:v>8.48</c:v>
                </c:pt>
                <c:pt idx="267">
                  <c:v>8.1</c:v>
                </c:pt>
                <c:pt idx="268">
                  <c:v>8.1</c:v>
                </c:pt>
                <c:pt idx="269">
                  <c:v>9.3800000000000008</c:v>
                </c:pt>
                <c:pt idx="270">
                  <c:v>7.66</c:v>
                </c:pt>
                <c:pt idx="271">
                  <c:v>7.82</c:v>
                </c:pt>
                <c:pt idx="272">
                  <c:v>7.92</c:v>
                </c:pt>
                <c:pt idx="273">
                  <c:v>7.68</c:v>
                </c:pt>
                <c:pt idx="274">
                  <c:v>7.68</c:v>
                </c:pt>
                <c:pt idx="275">
                  <c:v>8.1</c:v>
                </c:pt>
                <c:pt idx="276">
                  <c:v>6.83</c:v>
                </c:pt>
                <c:pt idx="277">
                  <c:v>8.65</c:v>
                </c:pt>
                <c:pt idx="278">
                  <c:v>8.8800000000000008</c:v>
                </c:pt>
                <c:pt idx="279">
                  <c:v>8.98</c:v>
                </c:pt>
                <c:pt idx="280">
                  <c:v>9.35</c:v>
                </c:pt>
                <c:pt idx="281">
                  <c:v>10.039999999999999</c:v>
                </c:pt>
                <c:pt idx="282">
                  <c:v>10.220000000000001</c:v>
                </c:pt>
                <c:pt idx="283">
                  <c:v>12.02</c:v>
                </c:pt>
                <c:pt idx="284">
                  <c:v>11.19</c:v>
                </c:pt>
                <c:pt idx="285">
                  <c:v>11.92</c:v>
                </c:pt>
                <c:pt idx="286">
                  <c:v>12.27</c:v>
                </c:pt>
                <c:pt idx="287">
                  <c:v>12.84</c:v>
                </c:pt>
                <c:pt idx="288">
                  <c:v>13.62</c:v>
                </c:pt>
                <c:pt idx="289">
                  <c:v>14.18</c:v>
                </c:pt>
                <c:pt idx="290">
                  <c:v>15.69</c:v>
                </c:pt>
                <c:pt idx="291">
                  <c:v>16.89</c:v>
                </c:pt>
                <c:pt idx="292">
                  <c:v>17.41</c:v>
                </c:pt>
                <c:pt idx="293">
                  <c:v>18.329999999999998</c:v>
                </c:pt>
                <c:pt idx="294">
                  <c:v>19.25</c:v>
                </c:pt>
                <c:pt idx="295">
                  <c:v>20.309999999999999</c:v>
                </c:pt>
                <c:pt idx="296">
                  <c:v>21.3</c:v>
                </c:pt>
                <c:pt idx="297">
                  <c:v>21.63</c:v>
                </c:pt>
                <c:pt idx="298">
                  <c:v>21.63</c:v>
                </c:pt>
                <c:pt idx="299">
                  <c:v>21.84</c:v>
                </c:pt>
                <c:pt idx="300">
                  <c:v>22.4</c:v>
                </c:pt>
                <c:pt idx="301">
                  <c:v>23.21</c:v>
                </c:pt>
                <c:pt idx="302">
                  <c:v>23.54</c:v>
                </c:pt>
                <c:pt idx="303">
                  <c:v>24.36</c:v>
                </c:pt>
                <c:pt idx="304">
                  <c:v>25.73</c:v>
                </c:pt>
                <c:pt idx="305">
                  <c:v>27.89</c:v>
                </c:pt>
                <c:pt idx="306">
                  <c:v>29.24</c:v>
                </c:pt>
                <c:pt idx="307">
                  <c:v>29.47</c:v>
                </c:pt>
                <c:pt idx="308">
                  <c:v>29.73</c:v>
                </c:pt>
                <c:pt idx="309">
                  <c:v>30.72</c:v>
                </c:pt>
                <c:pt idx="310">
                  <c:v>29.12</c:v>
                </c:pt>
                <c:pt idx="311">
                  <c:v>29.73</c:v>
                </c:pt>
                <c:pt idx="312">
                  <c:v>30.11</c:v>
                </c:pt>
                <c:pt idx="313">
                  <c:v>30.6</c:v>
                </c:pt>
                <c:pt idx="314">
                  <c:v>31.36</c:v>
                </c:pt>
                <c:pt idx="315">
                  <c:v>32.49</c:v>
                </c:pt>
                <c:pt idx="316">
                  <c:v>31.24</c:v>
                </c:pt>
                <c:pt idx="317">
                  <c:v>35.69</c:v>
                </c:pt>
                <c:pt idx="318">
                  <c:v>36.119999999999997</c:v>
                </c:pt>
                <c:pt idx="319">
                  <c:v>34.909999999999997</c:v>
                </c:pt>
                <c:pt idx="320">
                  <c:v>34.840000000000003</c:v>
                </c:pt>
                <c:pt idx="321">
                  <c:v>35.08</c:v>
                </c:pt>
                <c:pt idx="322">
                  <c:v>34.07</c:v>
                </c:pt>
                <c:pt idx="323">
                  <c:v>35.479999999999997</c:v>
                </c:pt>
                <c:pt idx="324">
                  <c:v>33.6</c:v>
                </c:pt>
                <c:pt idx="325">
                  <c:v>32.28</c:v>
                </c:pt>
                <c:pt idx="326">
                  <c:v>31.48</c:v>
                </c:pt>
                <c:pt idx="327">
                  <c:v>31.03</c:v>
                </c:pt>
                <c:pt idx="328">
                  <c:v>30.32</c:v>
                </c:pt>
                <c:pt idx="329">
                  <c:v>31.4</c:v>
                </c:pt>
                <c:pt idx="330">
                  <c:v>30.6</c:v>
                </c:pt>
                <c:pt idx="331">
                  <c:v>29.9</c:v>
                </c:pt>
                <c:pt idx="332">
                  <c:v>30.2</c:v>
                </c:pt>
                <c:pt idx="333">
                  <c:v>30.53</c:v>
                </c:pt>
                <c:pt idx="334">
                  <c:v>29.43</c:v>
                </c:pt>
                <c:pt idx="335">
                  <c:v>30.23</c:v>
                </c:pt>
                <c:pt idx="336">
                  <c:v>28.08</c:v>
                </c:pt>
                <c:pt idx="337">
                  <c:v>26.53</c:v>
                </c:pt>
                <c:pt idx="338">
                  <c:v>24.93</c:v>
                </c:pt>
                <c:pt idx="339">
                  <c:v>21.91</c:v>
                </c:pt>
                <c:pt idx="340">
                  <c:v>22.85</c:v>
                </c:pt>
                <c:pt idx="341">
                  <c:v>22.85</c:v>
                </c:pt>
                <c:pt idx="342">
                  <c:v>20.71</c:v>
                </c:pt>
                <c:pt idx="343">
                  <c:v>21.16</c:v>
                </c:pt>
                <c:pt idx="344">
                  <c:v>23.84</c:v>
                </c:pt>
                <c:pt idx="345">
                  <c:v>20.83</c:v>
                </c:pt>
                <c:pt idx="346">
                  <c:v>27</c:v>
                </c:pt>
                <c:pt idx="347">
                  <c:v>26.98</c:v>
                </c:pt>
                <c:pt idx="348">
                  <c:v>26.6</c:v>
                </c:pt>
                <c:pt idx="349">
                  <c:v>27.8</c:v>
                </c:pt>
                <c:pt idx="350">
                  <c:v>26.79</c:v>
                </c:pt>
                <c:pt idx="351">
                  <c:v>24.15</c:v>
                </c:pt>
                <c:pt idx="352">
                  <c:v>30.06</c:v>
                </c:pt>
                <c:pt idx="353">
                  <c:v>27.35</c:v>
                </c:pt>
                <c:pt idx="354">
                  <c:v>26.72</c:v>
                </c:pt>
                <c:pt idx="355">
                  <c:v>27.42</c:v>
                </c:pt>
                <c:pt idx="356">
                  <c:v>27.89</c:v>
                </c:pt>
                <c:pt idx="357">
                  <c:v>29.9</c:v>
                </c:pt>
                <c:pt idx="358">
                  <c:v>30.82</c:v>
                </c:pt>
                <c:pt idx="359">
                  <c:v>28.29</c:v>
                </c:pt>
                <c:pt idx="360">
                  <c:v>26.69</c:v>
                </c:pt>
                <c:pt idx="361">
                  <c:v>25.3</c:v>
                </c:pt>
                <c:pt idx="362">
                  <c:v>24.36</c:v>
                </c:pt>
                <c:pt idx="363">
                  <c:v>22.5</c:v>
                </c:pt>
                <c:pt idx="364">
                  <c:v>20.28</c:v>
                </c:pt>
                <c:pt idx="365">
                  <c:v>19.27</c:v>
                </c:pt>
                <c:pt idx="366">
                  <c:v>18.78</c:v>
                </c:pt>
                <c:pt idx="367">
                  <c:v>17.46</c:v>
                </c:pt>
                <c:pt idx="368">
                  <c:v>16.7</c:v>
                </c:pt>
                <c:pt idx="369">
                  <c:v>15.93</c:v>
                </c:pt>
                <c:pt idx="370">
                  <c:v>16.440000000000001</c:v>
                </c:pt>
                <c:pt idx="371">
                  <c:v>16.559999999999999</c:v>
                </c:pt>
                <c:pt idx="372">
                  <c:v>16.190000000000001</c:v>
                </c:pt>
                <c:pt idx="373">
                  <c:v>16.440000000000001</c:v>
                </c:pt>
                <c:pt idx="374">
                  <c:v>16.21</c:v>
                </c:pt>
                <c:pt idx="375">
                  <c:v>14.28</c:v>
                </c:pt>
                <c:pt idx="376">
                  <c:v>16.09</c:v>
                </c:pt>
                <c:pt idx="377">
                  <c:v>15.55</c:v>
                </c:pt>
                <c:pt idx="378">
                  <c:v>15.27</c:v>
                </c:pt>
                <c:pt idx="379">
                  <c:v>15.27</c:v>
                </c:pt>
                <c:pt idx="380">
                  <c:v>14.82</c:v>
                </c:pt>
                <c:pt idx="381">
                  <c:v>14.54</c:v>
                </c:pt>
                <c:pt idx="382">
                  <c:v>15.83</c:v>
                </c:pt>
                <c:pt idx="383">
                  <c:v>13.62</c:v>
                </c:pt>
                <c:pt idx="384">
                  <c:v>13.29</c:v>
                </c:pt>
                <c:pt idx="385">
                  <c:v>13</c:v>
                </c:pt>
                <c:pt idx="386">
                  <c:v>12.65</c:v>
                </c:pt>
                <c:pt idx="387">
                  <c:v>11.57</c:v>
                </c:pt>
                <c:pt idx="388">
                  <c:v>11.07</c:v>
                </c:pt>
                <c:pt idx="389">
                  <c:v>10.63</c:v>
                </c:pt>
                <c:pt idx="390">
                  <c:v>10.25</c:v>
                </c:pt>
                <c:pt idx="391">
                  <c:v>9.89</c:v>
                </c:pt>
                <c:pt idx="392">
                  <c:v>9.35</c:v>
                </c:pt>
                <c:pt idx="393">
                  <c:v>8.83</c:v>
                </c:pt>
                <c:pt idx="394">
                  <c:v>8.7899999999999991</c:v>
                </c:pt>
                <c:pt idx="395">
                  <c:v>9</c:v>
                </c:pt>
                <c:pt idx="396">
                  <c:v>8.5299999999999994</c:v>
                </c:pt>
                <c:pt idx="397">
                  <c:v>8.98</c:v>
                </c:pt>
                <c:pt idx="398">
                  <c:v>9.31</c:v>
                </c:pt>
                <c:pt idx="399">
                  <c:v>9.42</c:v>
                </c:pt>
                <c:pt idx="400">
                  <c:v>9.5399999999999991</c:v>
                </c:pt>
                <c:pt idx="401">
                  <c:v>9.0500000000000007</c:v>
                </c:pt>
                <c:pt idx="402">
                  <c:v>8.76</c:v>
                </c:pt>
                <c:pt idx="403">
                  <c:v>9.35</c:v>
                </c:pt>
                <c:pt idx="404">
                  <c:v>8.93</c:v>
                </c:pt>
                <c:pt idx="405">
                  <c:v>8.0299999999999994</c:v>
                </c:pt>
                <c:pt idx="406">
                  <c:v>7.47</c:v>
                </c:pt>
                <c:pt idx="407">
                  <c:v>7.11</c:v>
                </c:pt>
                <c:pt idx="408">
                  <c:v>6.74</c:v>
                </c:pt>
                <c:pt idx="409">
                  <c:v>5.94</c:v>
                </c:pt>
                <c:pt idx="410">
                  <c:v>5.68</c:v>
                </c:pt>
                <c:pt idx="411">
                  <c:v>5.8</c:v>
                </c:pt>
                <c:pt idx="412">
                  <c:v>6.62</c:v>
                </c:pt>
                <c:pt idx="413">
                  <c:v>6.74</c:v>
                </c:pt>
                <c:pt idx="414">
                  <c:v>6.62</c:v>
                </c:pt>
                <c:pt idx="415">
                  <c:v>7.23</c:v>
                </c:pt>
                <c:pt idx="416">
                  <c:v>7.77</c:v>
                </c:pt>
                <c:pt idx="417">
                  <c:v>7.85</c:v>
                </c:pt>
                <c:pt idx="418">
                  <c:v>7.63</c:v>
                </c:pt>
                <c:pt idx="419">
                  <c:v>6.86</c:v>
                </c:pt>
                <c:pt idx="420">
                  <c:v>6.71</c:v>
                </c:pt>
                <c:pt idx="421">
                  <c:v>6.64</c:v>
                </c:pt>
                <c:pt idx="422">
                  <c:v>6.57</c:v>
                </c:pt>
                <c:pt idx="423">
                  <c:v>6.48</c:v>
                </c:pt>
                <c:pt idx="424">
                  <c:v>6.43</c:v>
                </c:pt>
                <c:pt idx="425">
                  <c:v>6.46</c:v>
                </c:pt>
                <c:pt idx="426">
                  <c:v>6.6</c:v>
                </c:pt>
                <c:pt idx="427">
                  <c:v>7.04</c:v>
                </c:pt>
                <c:pt idx="428">
                  <c:v>7.35</c:v>
                </c:pt>
                <c:pt idx="429">
                  <c:v>7.73</c:v>
                </c:pt>
                <c:pt idx="430">
                  <c:v>8.01</c:v>
                </c:pt>
                <c:pt idx="431">
                  <c:v>8.1300000000000008</c:v>
                </c:pt>
                <c:pt idx="432">
                  <c:v>8.27</c:v>
                </c:pt>
                <c:pt idx="433">
                  <c:v>8.58</c:v>
                </c:pt>
                <c:pt idx="434">
                  <c:v>8.83</c:v>
                </c:pt>
                <c:pt idx="435">
                  <c:v>9.14</c:v>
                </c:pt>
                <c:pt idx="436">
                  <c:v>9.14</c:v>
                </c:pt>
                <c:pt idx="437">
                  <c:v>9.33</c:v>
                </c:pt>
                <c:pt idx="438">
                  <c:v>9.85</c:v>
                </c:pt>
                <c:pt idx="439">
                  <c:v>9.9700000000000006</c:v>
                </c:pt>
                <c:pt idx="440">
                  <c:v>10.39</c:v>
                </c:pt>
                <c:pt idx="441">
                  <c:v>10.48</c:v>
                </c:pt>
                <c:pt idx="442">
                  <c:v>11</c:v>
                </c:pt>
                <c:pt idx="443">
                  <c:v>11.19</c:v>
                </c:pt>
                <c:pt idx="444">
                  <c:v>12.13</c:v>
                </c:pt>
                <c:pt idx="445">
                  <c:v>12.39</c:v>
                </c:pt>
                <c:pt idx="446">
                  <c:v>12.51</c:v>
                </c:pt>
                <c:pt idx="447">
                  <c:v>12.58</c:v>
                </c:pt>
                <c:pt idx="448">
                  <c:v>13.71</c:v>
                </c:pt>
                <c:pt idx="449">
                  <c:v>13.9</c:v>
                </c:pt>
                <c:pt idx="450">
                  <c:v>14.42</c:v>
                </c:pt>
                <c:pt idx="451">
                  <c:v>14.84</c:v>
                </c:pt>
                <c:pt idx="452">
                  <c:v>15.31</c:v>
                </c:pt>
                <c:pt idx="453">
                  <c:v>15.95</c:v>
                </c:pt>
                <c:pt idx="454">
                  <c:v>16</c:v>
                </c:pt>
                <c:pt idx="455">
                  <c:v>16.59</c:v>
                </c:pt>
                <c:pt idx="456">
                  <c:v>17.41</c:v>
                </c:pt>
                <c:pt idx="457">
                  <c:v>18.47</c:v>
                </c:pt>
                <c:pt idx="458">
                  <c:v>18.260000000000002</c:v>
                </c:pt>
                <c:pt idx="459">
                  <c:v>18.78</c:v>
                </c:pt>
                <c:pt idx="460">
                  <c:v>19.27</c:v>
                </c:pt>
                <c:pt idx="461">
                  <c:v>19.79</c:v>
                </c:pt>
                <c:pt idx="462">
                  <c:v>19.46</c:v>
                </c:pt>
                <c:pt idx="463">
                  <c:v>19.25</c:v>
                </c:pt>
                <c:pt idx="464">
                  <c:v>19.149999999999999</c:v>
                </c:pt>
                <c:pt idx="465">
                  <c:v>19.059999999999999</c:v>
                </c:pt>
                <c:pt idx="466">
                  <c:v>18.989999999999998</c:v>
                </c:pt>
                <c:pt idx="467">
                  <c:v>18.68</c:v>
                </c:pt>
                <c:pt idx="468">
                  <c:v>18.73</c:v>
                </c:pt>
                <c:pt idx="469">
                  <c:v>18.489999999999998</c:v>
                </c:pt>
                <c:pt idx="470">
                  <c:v>17.93</c:v>
                </c:pt>
                <c:pt idx="471">
                  <c:v>17.41</c:v>
                </c:pt>
                <c:pt idx="472">
                  <c:v>17.5</c:v>
                </c:pt>
                <c:pt idx="473">
                  <c:v>17.03</c:v>
                </c:pt>
                <c:pt idx="474">
                  <c:v>16.47</c:v>
                </c:pt>
                <c:pt idx="475">
                  <c:v>16.16</c:v>
                </c:pt>
                <c:pt idx="476">
                  <c:v>15.45</c:v>
                </c:pt>
                <c:pt idx="477">
                  <c:v>15.36</c:v>
                </c:pt>
                <c:pt idx="478">
                  <c:v>15.31</c:v>
                </c:pt>
                <c:pt idx="479">
                  <c:v>14.72</c:v>
                </c:pt>
                <c:pt idx="480">
                  <c:v>14.39</c:v>
                </c:pt>
                <c:pt idx="481">
                  <c:v>13.81</c:v>
                </c:pt>
                <c:pt idx="482">
                  <c:v>13.36</c:v>
                </c:pt>
                <c:pt idx="483">
                  <c:v>12.7</c:v>
                </c:pt>
                <c:pt idx="484">
                  <c:v>12.18</c:v>
                </c:pt>
                <c:pt idx="485">
                  <c:v>11.12</c:v>
                </c:pt>
                <c:pt idx="486">
                  <c:v>10.67</c:v>
                </c:pt>
                <c:pt idx="487">
                  <c:v>10.11</c:v>
                </c:pt>
                <c:pt idx="488">
                  <c:v>10.39</c:v>
                </c:pt>
                <c:pt idx="489">
                  <c:v>10.08</c:v>
                </c:pt>
                <c:pt idx="490">
                  <c:v>10.08</c:v>
                </c:pt>
                <c:pt idx="491">
                  <c:v>9.59</c:v>
                </c:pt>
                <c:pt idx="492">
                  <c:v>9.35</c:v>
                </c:pt>
                <c:pt idx="493">
                  <c:v>8.91</c:v>
                </c:pt>
                <c:pt idx="494">
                  <c:v>8.65</c:v>
                </c:pt>
                <c:pt idx="495">
                  <c:v>8.41</c:v>
                </c:pt>
                <c:pt idx="496">
                  <c:v>7.59</c:v>
                </c:pt>
                <c:pt idx="497">
                  <c:v>7.44</c:v>
                </c:pt>
                <c:pt idx="498">
                  <c:v>6.86</c:v>
                </c:pt>
                <c:pt idx="499">
                  <c:v>6.86</c:v>
                </c:pt>
                <c:pt idx="500">
                  <c:v>6.69</c:v>
                </c:pt>
                <c:pt idx="501">
                  <c:v>6.69</c:v>
                </c:pt>
                <c:pt idx="502">
                  <c:v>6.38</c:v>
                </c:pt>
                <c:pt idx="503">
                  <c:v>6.79</c:v>
                </c:pt>
                <c:pt idx="504">
                  <c:v>6.5</c:v>
                </c:pt>
                <c:pt idx="505">
                  <c:v>6.88</c:v>
                </c:pt>
                <c:pt idx="506">
                  <c:v>6.43</c:v>
                </c:pt>
                <c:pt idx="507">
                  <c:v>6.29</c:v>
                </c:pt>
                <c:pt idx="508">
                  <c:v>5.96</c:v>
                </c:pt>
                <c:pt idx="509">
                  <c:v>5.98</c:v>
                </c:pt>
                <c:pt idx="510">
                  <c:v>6.01</c:v>
                </c:pt>
                <c:pt idx="511">
                  <c:v>5.94</c:v>
                </c:pt>
                <c:pt idx="512">
                  <c:v>5.7</c:v>
                </c:pt>
                <c:pt idx="513">
                  <c:v>5.58</c:v>
                </c:pt>
                <c:pt idx="514">
                  <c:v>5.54</c:v>
                </c:pt>
                <c:pt idx="515">
                  <c:v>5.87</c:v>
                </c:pt>
                <c:pt idx="516">
                  <c:v>5.7</c:v>
                </c:pt>
                <c:pt idx="517">
                  <c:v>5.54</c:v>
                </c:pt>
                <c:pt idx="518">
                  <c:v>5.49</c:v>
                </c:pt>
                <c:pt idx="519">
                  <c:v>5.28</c:v>
                </c:pt>
                <c:pt idx="520">
                  <c:v>5.16</c:v>
                </c:pt>
                <c:pt idx="521">
                  <c:v>4.99</c:v>
                </c:pt>
                <c:pt idx="522">
                  <c:v>4.57</c:v>
                </c:pt>
                <c:pt idx="523">
                  <c:v>4.62</c:v>
                </c:pt>
                <c:pt idx="524">
                  <c:v>4.5</c:v>
                </c:pt>
                <c:pt idx="525">
                  <c:v>4.38</c:v>
                </c:pt>
                <c:pt idx="526">
                  <c:v>4.29</c:v>
                </c:pt>
                <c:pt idx="527">
                  <c:v>4.1900000000000004</c:v>
                </c:pt>
                <c:pt idx="528">
                  <c:v>3.86</c:v>
                </c:pt>
                <c:pt idx="529">
                  <c:v>3.79</c:v>
                </c:pt>
                <c:pt idx="530">
                  <c:v>3.89</c:v>
                </c:pt>
                <c:pt idx="531">
                  <c:v>3.51</c:v>
                </c:pt>
                <c:pt idx="532">
                  <c:v>3.79</c:v>
                </c:pt>
                <c:pt idx="533">
                  <c:v>3.82</c:v>
                </c:pt>
                <c:pt idx="534">
                  <c:v>4.01</c:v>
                </c:pt>
                <c:pt idx="535">
                  <c:v>4.1900000000000004</c:v>
                </c:pt>
                <c:pt idx="536">
                  <c:v>4.3600000000000003</c:v>
                </c:pt>
                <c:pt idx="537">
                  <c:v>4.55</c:v>
                </c:pt>
                <c:pt idx="538">
                  <c:v>5.28</c:v>
                </c:pt>
                <c:pt idx="539">
                  <c:v>5.21</c:v>
                </c:pt>
                <c:pt idx="540">
                  <c:v>5.56</c:v>
                </c:pt>
                <c:pt idx="541">
                  <c:v>5.94</c:v>
                </c:pt>
                <c:pt idx="542">
                  <c:v>6.24</c:v>
                </c:pt>
                <c:pt idx="543">
                  <c:v>6.53</c:v>
                </c:pt>
                <c:pt idx="544">
                  <c:v>6.81</c:v>
                </c:pt>
                <c:pt idx="545">
                  <c:v>7.63</c:v>
                </c:pt>
                <c:pt idx="546">
                  <c:v>8.1300000000000008</c:v>
                </c:pt>
                <c:pt idx="547">
                  <c:v>8.86</c:v>
                </c:pt>
                <c:pt idx="548">
                  <c:v>9.66</c:v>
                </c:pt>
                <c:pt idx="549">
                  <c:v>9.92</c:v>
                </c:pt>
                <c:pt idx="550">
                  <c:v>10.15</c:v>
                </c:pt>
                <c:pt idx="551">
                  <c:v>10.41</c:v>
                </c:pt>
                <c:pt idx="552">
                  <c:v>11.9</c:v>
                </c:pt>
                <c:pt idx="553">
                  <c:v>13.31</c:v>
                </c:pt>
                <c:pt idx="554">
                  <c:v>14.89</c:v>
                </c:pt>
                <c:pt idx="555">
                  <c:v>16.440000000000001</c:v>
                </c:pt>
                <c:pt idx="556">
                  <c:v>17.62</c:v>
                </c:pt>
                <c:pt idx="557">
                  <c:v>18.8</c:v>
                </c:pt>
                <c:pt idx="558">
                  <c:v>20</c:v>
                </c:pt>
                <c:pt idx="559">
                  <c:v>21.84</c:v>
                </c:pt>
                <c:pt idx="560">
                  <c:v>23.06</c:v>
                </c:pt>
                <c:pt idx="561">
                  <c:v>24.31</c:v>
                </c:pt>
                <c:pt idx="562">
                  <c:v>24.03</c:v>
                </c:pt>
                <c:pt idx="563">
                  <c:v>25.33</c:v>
                </c:pt>
                <c:pt idx="564">
                  <c:v>26.65</c:v>
                </c:pt>
                <c:pt idx="565">
                  <c:v>27.94</c:v>
                </c:pt>
                <c:pt idx="566">
                  <c:v>30.53</c:v>
                </c:pt>
                <c:pt idx="567">
                  <c:v>33.119999999999997</c:v>
                </c:pt>
                <c:pt idx="568">
                  <c:v>36.26</c:v>
                </c:pt>
                <c:pt idx="569">
                  <c:v>38.92</c:v>
                </c:pt>
                <c:pt idx="570">
                  <c:v>40.24</c:v>
                </c:pt>
                <c:pt idx="571">
                  <c:v>41.56</c:v>
                </c:pt>
                <c:pt idx="572">
                  <c:v>42.88</c:v>
                </c:pt>
                <c:pt idx="573">
                  <c:v>44.83</c:v>
                </c:pt>
                <c:pt idx="574">
                  <c:v>45.33</c:v>
                </c:pt>
                <c:pt idx="575">
                  <c:v>47.57</c:v>
                </c:pt>
                <c:pt idx="576">
                  <c:v>48.84</c:v>
                </c:pt>
                <c:pt idx="577">
                  <c:v>49.17</c:v>
                </c:pt>
                <c:pt idx="578">
                  <c:v>49.47</c:v>
                </c:pt>
                <c:pt idx="579">
                  <c:v>49.8</c:v>
                </c:pt>
                <c:pt idx="580">
                  <c:v>49.36</c:v>
                </c:pt>
                <c:pt idx="581">
                  <c:v>51.48</c:v>
                </c:pt>
                <c:pt idx="582">
                  <c:v>48.37</c:v>
                </c:pt>
                <c:pt idx="583">
                  <c:v>51.9</c:v>
                </c:pt>
                <c:pt idx="584">
                  <c:v>52.82</c:v>
                </c:pt>
                <c:pt idx="585">
                  <c:v>53.76</c:v>
                </c:pt>
                <c:pt idx="586">
                  <c:v>54.68</c:v>
                </c:pt>
                <c:pt idx="587">
                  <c:v>53.39</c:v>
                </c:pt>
                <c:pt idx="588">
                  <c:v>53.57</c:v>
                </c:pt>
                <c:pt idx="589">
                  <c:v>54.87</c:v>
                </c:pt>
                <c:pt idx="590">
                  <c:v>52.07</c:v>
                </c:pt>
                <c:pt idx="591">
                  <c:v>50.77</c:v>
                </c:pt>
                <c:pt idx="592">
                  <c:v>49.45</c:v>
                </c:pt>
                <c:pt idx="593">
                  <c:v>48.15</c:v>
                </c:pt>
                <c:pt idx="594">
                  <c:v>44.95</c:v>
                </c:pt>
                <c:pt idx="595">
                  <c:v>43.37</c:v>
                </c:pt>
                <c:pt idx="596">
                  <c:v>43.33</c:v>
                </c:pt>
                <c:pt idx="597">
                  <c:v>43.58</c:v>
                </c:pt>
                <c:pt idx="598">
                  <c:v>43.96</c:v>
                </c:pt>
                <c:pt idx="599">
                  <c:v>44.36</c:v>
                </c:pt>
                <c:pt idx="600">
                  <c:v>44.74</c:v>
                </c:pt>
                <c:pt idx="601">
                  <c:v>46.72</c:v>
                </c:pt>
                <c:pt idx="602">
                  <c:v>45.7</c:v>
                </c:pt>
                <c:pt idx="603">
                  <c:v>45</c:v>
                </c:pt>
                <c:pt idx="604">
                  <c:v>43.8</c:v>
                </c:pt>
                <c:pt idx="605">
                  <c:v>42.27</c:v>
                </c:pt>
                <c:pt idx="606">
                  <c:v>40.76</c:v>
                </c:pt>
                <c:pt idx="607">
                  <c:v>39.229999999999997</c:v>
                </c:pt>
                <c:pt idx="608">
                  <c:v>38.049999999999997</c:v>
                </c:pt>
                <c:pt idx="609">
                  <c:v>38.85</c:v>
                </c:pt>
                <c:pt idx="610">
                  <c:v>37.51</c:v>
                </c:pt>
                <c:pt idx="611">
                  <c:v>37.51</c:v>
                </c:pt>
                <c:pt idx="612">
                  <c:v>37.81</c:v>
                </c:pt>
                <c:pt idx="613">
                  <c:v>38.1</c:v>
                </c:pt>
                <c:pt idx="614">
                  <c:v>38.4</c:v>
                </c:pt>
                <c:pt idx="615">
                  <c:v>38.19</c:v>
                </c:pt>
                <c:pt idx="616">
                  <c:v>37.270000000000003</c:v>
                </c:pt>
                <c:pt idx="617">
                  <c:v>37.479999999999997</c:v>
                </c:pt>
                <c:pt idx="618">
                  <c:v>36.07</c:v>
                </c:pt>
                <c:pt idx="619">
                  <c:v>35.72</c:v>
                </c:pt>
                <c:pt idx="620">
                  <c:v>35.36</c:v>
                </c:pt>
                <c:pt idx="621">
                  <c:v>34.99</c:v>
                </c:pt>
                <c:pt idx="622">
                  <c:v>35.01</c:v>
                </c:pt>
                <c:pt idx="623">
                  <c:v>33.450000000000003</c:v>
                </c:pt>
                <c:pt idx="624">
                  <c:v>31.97</c:v>
                </c:pt>
                <c:pt idx="625">
                  <c:v>31.64</c:v>
                </c:pt>
                <c:pt idx="626">
                  <c:v>31.22</c:v>
                </c:pt>
                <c:pt idx="627">
                  <c:v>30.79</c:v>
                </c:pt>
                <c:pt idx="628">
                  <c:v>30.34</c:v>
                </c:pt>
                <c:pt idx="629">
                  <c:v>29.43</c:v>
                </c:pt>
                <c:pt idx="630">
                  <c:v>28.08</c:v>
                </c:pt>
                <c:pt idx="631">
                  <c:v>27.12</c:v>
                </c:pt>
                <c:pt idx="632">
                  <c:v>25.75</c:v>
                </c:pt>
                <c:pt idx="633">
                  <c:v>26.17</c:v>
                </c:pt>
                <c:pt idx="634">
                  <c:v>26.6</c:v>
                </c:pt>
                <c:pt idx="635">
                  <c:v>27.02</c:v>
                </c:pt>
                <c:pt idx="636">
                  <c:v>27</c:v>
                </c:pt>
                <c:pt idx="637">
                  <c:v>27.59</c:v>
                </c:pt>
                <c:pt idx="638">
                  <c:v>28.41</c:v>
                </c:pt>
                <c:pt idx="639">
                  <c:v>29.47</c:v>
                </c:pt>
                <c:pt idx="640">
                  <c:v>25.82</c:v>
                </c:pt>
                <c:pt idx="641">
                  <c:v>22.17</c:v>
                </c:pt>
                <c:pt idx="642">
                  <c:v>25.94</c:v>
                </c:pt>
                <c:pt idx="643">
                  <c:v>26.48</c:v>
                </c:pt>
                <c:pt idx="644">
                  <c:v>26.5</c:v>
                </c:pt>
                <c:pt idx="645">
                  <c:v>25.61</c:v>
                </c:pt>
                <c:pt idx="646">
                  <c:v>25.33</c:v>
                </c:pt>
                <c:pt idx="647">
                  <c:v>25.33</c:v>
                </c:pt>
                <c:pt idx="648">
                  <c:v>25.33</c:v>
                </c:pt>
                <c:pt idx="649">
                  <c:v>26.5</c:v>
                </c:pt>
                <c:pt idx="650">
                  <c:v>25.07</c:v>
                </c:pt>
                <c:pt idx="651">
                  <c:v>24.41</c:v>
                </c:pt>
                <c:pt idx="652">
                  <c:v>24.64</c:v>
                </c:pt>
                <c:pt idx="653">
                  <c:v>23.84</c:v>
                </c:pt>
                <c:pt idx="654">
                  <c:v>23.84</c:v>
                </c:pt>
                <c:pt idx="655">
                  <c:v>23.84</c:v>
                </c:pt>
                <c:pt idx="656">
                  <c:v>22.36</c:v>
                </c:pt>
                <c:pt idx="657">
                  <c:v>22.4</c:v>
                </c:pt>
                <c:pt idx="658">
                  <c:v>22.05</c:v>
                </c:pt>
                <c:pt idx="659">
                  <c:v>18.07</c:v>
                </c:pt>
                <c:pt idx="660">
                  <c:v>20.309999999999999</c:v>
                </c:pt>
                <c:pt idx="661">
                  <c:v>20.309999999999999</c:v>
                </c:pt>
                <c:pt idx="662">
                  <c:v>20.309999999999999</c:v>
                </c:pt>
                <c:pt idx="663">
                  <c:v>19.649999999999999</c:v>
                </c:pt>
                <c:pt idx="664">
                  <c:v>18.54</c:v>
                </c:pt>
                <c:pt idx="665">
                  <c:v>18.399999999999999</c:v>
                </c:pt>
                <c:pt idx="666">
                  <c:v>22.26</c:v>
                </c:pt>
                <c:pt idx="667">
                  <c:v>19.809999999999999</c:v>
                </c:pt>
                <c:pt idx="668">
                  <c:v>19.809999999999999</c:v>
                </c:pt>
                <c:pt idx="669">
                  <c:v>19.809999999999999</c:v>
                </c:pt>
                <c:pt idx="670">
                  <c:v>19.18</c:v>
                </c:pt>
                <c:pt idx="671">
                  <c:v>19.41</c:v>
                </c:pt>
                <c:pt idx="672">
                  <c:v>18.989999999999998</c:v>
                </c:pt>
                <c:pt idx="673">
                  <c:v>16.84</c:v>
                </c:pt>
                <c:pt idx="674">
                  <c:v>14.98</c:v>
                </c:pt>
                <c:pt idx="675">
                  <c:v>16.73</c:v>
                </c:pt>
                <c:pt idx="676">
                  <c:v>18.45</c:v>
                </c:pt>
                <c:pt idx="677">
                  <c:v>14.37</c:v>
                </c:pt>
                <c:pt idx="678">
                  <c:v>15.01</c:v>
                </c:pt>
                <c:pt idx="679">
                  <c:v>15.86</c:v>
                </c:pt>
                <c:pt idx="680">
                  <c:v>17.600000000000001</c:v>
                </c:pt>
                <c:pt idx="681">
                  <c:v>20.36</c:v>
                </c:pt>
                <c:pt idx="682">
                  <c:v>18.61</c:v>
                </c:pt>
                <c:pt idx="683">
                  <c:v>16.89</c:v>
                </c:pt>
                <c:pt idx="684">
                  <c:v>21.65</c:v>
                </c:pt>
                <c:pt idx="685">
                  <c:v>21.27</c:v>
                </c:pt>
                <c:pt idx="686">
                  <c:v>20.399999999999999</c:v>
                </c:pt>
                <c:pt idx="687">
                  <c:v>20.61</c:v>
                </c:pt>
                <c:pt idx="688">
                  <c:v>18.89</c:v>
                </c:pt>
                <c:pt idx="689">
                  <c:v>18.89</c:v>
                </c:pt>
                <c:pt idx="690">
                  <c:v>18.89</c:v>
                </c:pt>
                <c:pt idx="691">
                  <c:v>17.03</c:v>
                </c:pt>
                <c:pt idx="692">
                  <c:v>16.87</c:v>
                </c:pt>
                <c:pt idx="693">
                  <c:v>17.03</c:v>
                </c:pt>
                <c:pt idx="694">
                  <c:v>16.37</c:v>
                </c:pt>
                <c:pt idx="695">
                  <c:v>17.170000000000002</c:v>
                </c:pt>
                <c:pt idx="696">
                  <c:v>17.170000000000002</c:v>
                </c:pt>
                <c:pt idx="697">
                  <c:v>17.170000000000002</c:v>
                </c:pt>
                <c:pt idx="698">
                  <c:v>18.8</c:v>
                </c:pt>
                <c:pt idx="699">
                  <c:v>18.940000000000001</c:v>
                </c:pt>
                <c:pt idx="700">
                  <c:v>19.86</c:v>
                </c:pt>
                <c:pt idx="701">
                  <c:v>21.32</c:v>
                </c:pt>
                <c:pt idx="702">
                  <c:v>17.739999999999998</c:v>
                </c:pt>
                <c:pt idx="703">
                  <c:v>17.739999999999998</c:v>
                </c:pt>
                <c:pt idx="704">
                  <c:v>17.739999999999998</c:v>
                </c:pt>
                <c:pt idx="705">
                  <c:v>23.51</c:v>
                </c:pt>
                <c:pt idx="706">
                  <c:v>26.74</c:v>
                </c:pt>
                <c:pt idx="707">
                  <c:v>30.63</c:v>
                </c:pt>
                <c:pt idx="708">
                  <c:v>36</c:v>
                </c:pt>
                <c:pt idx="709">
                  <c:v>36</c:v>
                </c:pt>
                <c:pt idx="710">
                  <c:v>36</c:v>
                </c:pt>
                <c:pt idx="711">
                  <c:v>36</c:v>
                </c:pt>
                <c:pt idx="712">
                  <c:v>56.49</c:v>
                </c:pt>
                <c:pt idx="713">
                  <c:v>65.400000000000006</c:v>
                </c:pt>
                <c:pt idx="714">
                  <c:v>78.45</c:v>
                </c:pt>
                <c:pt idx="715">
                  <c:v>94.24</c:v>
                </c:pt>
                <c:pt idx="716">
                  <c:v>129.36000000000001</c:v>
                </c:pt>
                <c:pt idx="717">
                  <c:v>129.36000000000001</c:v>
                </c:pt>
                <c:pt idx="718">
                  <c:v>129.36000000000001</c:v>
                </c:pt>
                <c:pt idx="719">
                  <c:v>159.1</c:v>
                </c:pt>
                <c:pt idx="720">
                  <c:v>170.78</c:v>
                </c:pt>
                <c:pt idx="721">
                  <c:v>179.36</c:v>
                </c:pt>
                <c:pt idx="722">
                  <c:v>186.66</c:v>
                </c:pt>
                <c:pt idx="723">
                  <c:v>180.7</c:v>
                </c:pt>
                <c:pt idx="724">
                  <c:v>180.7</c:v>
                </c:pt>
                <c:pt idx="725">
                  <c:v>180.7</c:v>
                </c:pt>
                <c:pt idx="726">
                  <c:v>118.41</c:v>
                </c:pt>
                <c:pt idx="727">
                  <c:v>185.81</c:v>
                </c:pt>
                <c:pt idx="728">
                  <c:v>185.08</c:v>
                </c:pt>
                <c:pt idx="729">
                  <c:v>185.86</c:v>
                </c:pt>
                <c:pt idx="730">
                  <c:v>193.52</c:v>
                </c:pt>
                <c:pt idx="731">
                  <c:v>193.52</c:v>
                </c:pt>
                <c:pt idx="732">
                  <c:v>193.52</c:v>
                </c:pt>
                <c:pt idx="733">
                  <c:v>258.73</c:v>
                </c:pt>
                <c:pt idx="734">
                  <c:v>187.65</c:v>
                </c:pt>
                <c:pt idx="735">
                  <c:v>186.52</c:v>
                </c:pt>
                <c:pt idx="736">
                  <c:v>179.24</c:v>
                </c:pt>
                <c:pt idx="737">
                  <c:v>167.46</c:v>
                </c:pt>
                <c:pt idx="738">
                  <c:v>167.46</c:v>
                </c:pt>
                <c:pt idx="739">
                  <c:v>167.46</c:v>
                </c:pt>
                <c:pt idx="740">
                  <c:v>146.75</c:v>
                </c:pt>
                <c:pt idx="741">
                  <c:v>140.18</c:v>
                </c:pt>
                <c:pt idx="742">
                  <c:v>129.93</c:v>
                </c:pt>
                <c:pt idx="743">
                  <c:v>121.71</c:v>
                </c:pt>
                <c:pt idx="744">
                  <c:v>113.39</c:v>
                </c:pt>
                <c:pt idx="745">
                  <c:v>113.39</c:v>
                </c:pt>
                <c:pt idx="746">
                  <c:v>113.37</c:v>
                </c:pt>
                <c:pt idx="747">
                  <c:v>95.49</c:v>
                </c:pt>
                <c:pt idx="748">
                  <c:v>89.74</c:v>
                </c:pt>
                <c:pt idx="749">
                  <c:v>83.49</c:v>
                </c:pt>
                <c:pt idx="750">
                  <c:v>75.84</c:v>
                </c:pt>
                <c:pt idx="751">
                  <c:v>67.83</c:v>
                </c:pt>
                <c:pt idx="752">
                  <c:v>67.83</c:v>
                </c:pt>
                <c:pt idx="753">
                  <c:v>67.83</c:v>
                </c:pt>
                <c:pt idx="754">
                  <c:v>57.18</c:v>
                </c:pt>
                <c:pt idx="755">
                  <c:v>51.71</c:v>
                </c:pt>
                <c:pt idx="756">
                  <c:v>46.39</c:v>
                </c:pt>
                <c:pt idx="757">
                  <c:v>42.03</c:v>
                </c:pt>
                <c:pt idx="758">
                  <c:v>38.54</c:v>
                </c:pt>
                <c:pt idx="759">
                  <c:v>38.54</c:v>
                </c:pt>
                <c:pt idx="760">
                  <c:v>38.54</c:v>
                </c:pt>
                <c:pt idx="761">
                  <c:v>22.57</c:v>
                </c:pt>
                <c:pt idx="762">
                  <c:v>28.51</c:v>
                </c:pt>
                <c:pt idx="763">
                  <c:v>26.62</c:v>
                </c:pt>
                <c:pt idx="764">
                  <c:v>23.3</c:v>
                </c:pt>
                <c:pt idx="765">
                  <c:v>21.23</c:v>
                </c:pt>
                <c:pt idx="766">
                  <c:v>21.23</c:v>
                </c:pt>
                <c:pt idx="767">
                  <c:v>21.23</c:v>
                </c:pt>
                <c:pt idx="768">
                  <c:v>26.83</c:v>
                </c:pt>
                <c:pt idx="769">
                  <c:v>17.899999999999999</c:v>
                </c:pt>
                <c:pt idx="770">
                  <c:v>16.28</c:v>
                </c:pt>
                <c:pt idx="771">
                  <c:v>15.69</c:v>
                </c:pt>
                <c:pt idx="772">
                  <c:v>14.98</c:v>
                </c:pt>
                <c:pt idx="773">
                  <c:v>14.98</c:v>
                </c:pt>
                <c:pt idx="774">
                  <c:v>14.98</c:v>
                </c:pt>
                <c:pt idx="775">
                  <c:v>12.93</c:v>
                </c:pt>
                <c:pt idx="776">
                  <c:v>11.69</c:v>
                </c:pt>
                <c:pt idx="777">
                  <c:v>10.91</c:v>
                </c:pt>
                <c:pt idx="778">
                  <c:v>10.01</c:v>
                </c:pt>
                <c:pt idx="779">
                  <c:v>8.8800000000000008</c:v>
                </c:pt>
                <c:pt idx="780">
                  <c:v>8.8800000000000008</c:v>
                </c:pt>
                <c:pt idx="781">
                  <c:v>8.8800000000000008</c:v>
                </c:pt>
                <c:pt idx="782">
                  <c:v>7.35</c:v>
                </c:pt>
                <c:pt idx="783">
                  <c:v>7.52</c:v>
                </c:pt>
                <c:pt idx="784">
                  <c:v>7.04</c:v>
                </c:pt>
                <c:pt idx="785">
                  <c:v>6.64</c:v>
                </c:pt>
                <c:pt idx="786">
                  <c:v>6.17</c:v>
                </c:pt>
                <c:pt idx="787">
                  <c:v>6.17</c:v>
                </c:pt>
                <c:pt idx="788">
                  <c:v>6.17</c:v>
                </c:pt>
                <c:pt idx="789">
                  <c:v>5.94</c:v>
                </c:pt>
                <c:pt idx="790">
                  <c:v>5.49</c:v>
                </c:pt>
                <c:pt idx="791">
                  <c:v>5.47</c:v>
                </c:pt>
                <c:pt idx="792">
                  <c:v>5.4</c:v>
                </c:pt>
                <c:pt idx="793">
                  <c:v>5.21</c:v>
                </c:pt>
                <c:pt idx="794">
                  <c:v>5.21</c:v>
                </c:pt>
                <c:pt idx="795">
                  <c:v>5.21</c:v>
                </c:pt>
                <c:pt idx="796">
                  <c:v>4.71</c:v>
                </c:pt>
                <c:pt idx="797">
                  <c:v>4.95</c:v>
                </c:pt>
                <c:pt idx="798">
                  <c:v>5.21</c:v>
                </c:pt>
                <c:pt idx="799">
                  <c:v>5.32</c:v>
                </c:pt>
                <c:pt idx="800">
                  <c:v>5.94</c:v>
                </c:pt>
                <c:pt idx="801">
                  <c:v>5.94</c:v>
                </c:pt>
                <c:pt idx="802">
                  <c:v>5.94</c:v>
                </c:pt>
                <c:pt idx="803">
                  <c:v>6.69</c:v>
                </c:pt>
                <c:pt idx="804">
                  <c:v>6.71</c:v>
                </c:pt>
                <c:pt idx="805">
                  <c:v>6.64</c:v>
                </c:pt>
                <c:pt idx="806">
                  <c:v>7.07</c:v>
                </c:pt>
                <c:pt idx="807">
                  <c:v>7.3</c:v>
                </c:pt>
                <c:pt idx="808">
                  <c:v>7.3</c:v>
                </c:pt>
                <c:pt idx="809">
                  <c:v>7.3</c:v>
                </c:pt>
                <c:pt idx="810">
                  <c:v>8.0299999999999994</c:v>
                </c:pt>
                <c:pt idx="811">
                  <c:v>8.48</c:v>
                </c:pt>
                <c:pt idx="812">
                  <c:v>9.09</c:v>
                </c:pt>
                <c:pt idx="813">
                  <c:v>9.66</c:v>
                </c:pt>
                <c:pt idx="814">
                  <c:v>9.75</c:v>
                </c:pt>
                <c:pt idx="815">
                  <c:v>9.75</c:v>
                </c:pt>
                <c:pt idx="816">
                  <c:v>9.75</c:v>
                </c:pt>
                <c:pt idx="817">
                  <c:v>12.06</c:v>
                </c:pt>
                <c:pt idx="818">
                  <c:v>12.91</c:v>
                </c:pt>
                <c:pt idx="819">
                  <c:v>14.02</c:v>
                </c:pt>
                <c:pt idx="820">
                  <c:v>15.1</c:v>
                </c:pt>
                <c:pt idx="821">
                  <c:v>16.02</c:v>
                </c:pt>
                <c:pt idx="822">
                  <c:v>16.02</c:v>
                </c:pt>
                <c:pt idx="823">
                  <c:v>16.02</c:v>
                </c:pt>
                <c:pt idx="824">
                  <c:v>17.88</c:v>
                </c:pt>
                <c:pt idx="825">
                  <c:v>19.11</c:v>
                </c:pt>
                <c:pt idx="826">
                  <c:v>20</c:v>
                </c:pt>
                <c:pt idx="827">
                  <c:v>20.99</c:v>
                </c:pt>
                <c:pt idx="828">
                  <c:v>23.44</c:v>
                </c:pt>
                <c:pt idx="829">
                  <c:v>23.44</c:v>
                </c:pt>
                <c:pt idx="830">
                  <c:v>23.44</c:v>
                </c:pt>
                <c:pt idx="831">
                  <c:v>23.28</c:v>
                </c:pt>
                <c:pt idx="832">
                  <c:v>25.73</c:v>
                </c:pt>
                <c:pt idx="833">
                  <c:v>26.86</c:v>
                </c:pt>
                <c:pt idx="834">
                  <c:v>28.53</c:v>
                </c:pt>
                <c:pt idx="835">
                  <c:v>27.26</c:v>
                </c:pt>
                <c:pt idx="836">
                  <c:v>27.26</c:v>
                </c:pt>
                <c:pt idx="837">
                  <c:v>27.26</c:v>
                </c:pt>
                <c:pt idx="838">
                  <c:v>30.44</c:v>
                </c:pt>
                <c:pt idx="839">
                  <c:v>29.83</c:v>
                </c:pt>
                <c:pt idx="840">
                  <c:v>29.78</c:v>
                </c:pt>
                <c:pt idx="841">
                  <c:v>29.78</c:v>
                </c:pt>
                <c:pt idx="842">
                  <c:v>31.69</c:v>
                </c:pt>
                <c:pt idx="843">
                  <c:v>31.69</c:v>
                </c:pt>
                <c:pt idx="844">
                  <c:v>31.69</c:v>
                </c:pt>
                <c:pt idx="845">
                  <c:v>31.62</c:v>
                </c:pt>
                <c:pt idx="846">
                  <c:v>32.869999999999997</c:v>
                </c:pt>
                <c:pt idx="847">
                  <c:v>34.51</c:v>
                </c:pt>
                <c:pt idx="848">
                  <c:v>34.159999999999997</c:v>
                </c:pt>
                <c:pt idx="849">
                  <c:v>36.659999999999997</c:v>
                </c:pt>
                <c:pt idx="850">
                  <c:v>36.659999999999997</c:v>
                </c:pt>
                <c:pt idx="851">
                  <c:v>36.659999999999997</c:v>
                </c:pt>
                <c:pt idx="852">
                  <c:v>39.700000000000003</c:v>
                </c:pt>
                <c:pt idx="853">
                  <c:v>38.99</c:v>
                </c:pt>
                <c:pt idx="854">
                  <c:v>38.659999999999997</c:v>
                </c:pt>
                <c:pt idx="855">
                  <c:v>38.83</c:v>
                </c:pt>
                <c:pt idx="856">
                  <c:v>37.29</c:v>
                </c:pt>
                <c:pt idx="857">
                  <c:v>37.29</c:v>
                </c:pt>
                <c:pt idx="858">
                  <c:v>37.29</c:v>
                </c:pt>
                <c:pt idx="859">
                  <c:v>24.31</c:v>
                </c:pt>
                <c:pt idx="860">
                  <c:v>33.93</c:v>
                </c:pt>
                <c:pt idx="861">
                  <c:v>33.9</c:v>
                </c:pt>
                <c:pt idx="862">
                  <c:v>34.33</c:v>
                </c:pt>
                <c:pt idx="863">
                  <c:v>31.59</c:v>
                </c:pt>
                <c:pt idx="864">
                  <c:v>31.59</c:v>
                </c:pt>
                <c:pt idx="865">
                  <c:v>31.59</c:v>
                </c:pt>
                <c:pt idx="866">
                  <c:v>45.85</c:v>
                </c:pt>
                <c:pt idx="867">
                  <c:v>36.299999999999997</c:v>
                </c:pt>
                <c:pt idx="868">
                  <c:v>35.03</c:v>
                </c:pt>
                <c:pt idx="869">
                  <c:v>36.68</c:v>
                </c:pt>
                <c:pt idx="870">
                  <c:v>36.799999999999997</c:v>
                </c:pt>
                <c:pt idx="871">
                  <c:v>36.799999999999997</c:v>
                </c:pt>
                <c:pt idx="872">
                  <c:v>36.799999999999997</c:v>
                </c:pt>
                <c:pt idx="873">
                  <c:v>35.69</c:v>
                </c:pt>
                <c:pt idx="874">
                  <c:v>34.89</c:v>
                </c:pt>
                <c:pt idx="875">
                  <c:v>35.08</c:v>
                </c:pt>
                <c:pt idx="876">
                  <c:v>32.68</c:v>
                </c:pt>
                <c:pt idx="877">
                  <c:v>34.159999999999997</c:v>
                </c:pt>
                <c:pt idx="878">
                  <c:v>34.159999999999997</c:v>
                </c:pt>
                <c:pt idx="879">
                  <c:v>34.159999999999997</c:v>
                </c:pt>
                <c:pt idx="880">
                  <c:v>21.01</c:v>
                </c:pt>
                <c:pt idx="881">
                  <c:v>30.09</c:v>
                </c:pt>
                <c:pt idx="882">
                  <c:v>33.380000000000003</c:v>
                </c:pt>
                <c:pt idx="883">
                  <c:v>36.020000000000003</c:v>
                </c:pt>
                <c:pt idx="884">
                  <c:v>36.590000000000003</c:v>
                </c:pt>
                <c:pt idx="885">
                  <c:v>36.590000000000003</c:v>
                </c:pt>
                <c:pt idx="886">
                  <c:v>36.590000000000003</c:v>
                </c:pt>
                <c:pt idx="887">
                  <c:v>49.45</c:v>
                </c:pt>
                <c:pt idx="888">
                  <c:v>41.51</c:v>
                </c:pt>
                <c:pt idx="889">
                  <c:v>39.630000000000003</c:v>
                </c:pt>
                <c:pt idx="890">
                  <c:v>37.979999999999997</c:v>
                </c:pt>
                <c:pt idx="891">
                  <c:v>36.659999999999997</c:v>
                </c:pt>
                <c:pt idx="892">
                  <c:v>36.659999999999997</c:v>
                </c:pt>
                <c:pt idx="893">
                  <c:v>36.659999999999997</c:v>
                </c:pt>
                <c:pt idx="894">
                  <c:v>23.79</c:v>
                </c:pt>
                <c:pt idx="895">
                  <c:v>33.479999999999997</c:v>
                </c:pt>
                <c:pt idx="896">
                  <c:v>33.15</c:v>
                </c:pt>
                <c:pt idx="897">
                  <c:v>32.35</c:v>
                </c:pt>
                <c:pt idx="898">
                  <c:v>34.299999999999997</c:v>
                </c:pt>
                <c:pt idx="899">
                  <c:v>34.299999999999997</c:v>
                </c:pt>
                <c:pt idx="900">
                  <c:v>34.299999999999997</c:v>
                </c:pt>
                <c:pt idx="901">
                  <c:v>45.59</c:v>
                </c:pt>
                <c:pt idx="902">
                  <c:v>35.67</c:v>
                </c:pt>
                <c:pt idx="903">
                  <c:v>34.94</c:v>
                </c:pt>
                <c:pt idx="904">
                  <c:v>33.19</c:v>
                </c:pt>
                <c:pt idx="905">
                  <c:v>33.97</c:v>
                </c:pt>
                <c:pt idx="906">
                  <c:v>33.97</c:v>
                </c:pt>
                <c:pt idx="907">
                  <c:v>33.97</c:v>
                </c:pt>
                <c:pt idx="908">
                  <c:v>32.82</c:v>
                </c:pt>
                <c:pt idx="909">
                  <c:v>31.73</c:v>
                </c:pt>
                <c:pt idx="910">
                  <c:v>31.07</c:v>
                </c:pt>
                <c:pt idx="911">
                  <c:v>33.08</c:v>
                </c:pt>
                <c:pt idx="912">
                  <c:v>30.32</c:v>
                </c:pt>
                <c:pt idx="913">
                  <c:v>30.32</c:v>
                </c:pt>
                <c:pt idx="914">
                  <c:v>30.32</c:v>
                </c:pt>
                <c:pt idx="915">
                  <c:v>30.2</c:v>
                </c:pt>
                <c:pt idx="916">
                  <c:v>29.66</c:v>
                </c:pt>
                <c:pt idx="917">
                  <c:v>29.45</c:v>
                </c:pt>
                <c:pt idx="918">
                  <c:v>26.57</c:v>
                </c:pt>
                <c:pt idx="919">
                  <c:v>26.93</c:v>
                </c:pt>
                <c:pt idx="920">
                  <c:v>26.93</c:v>
                </c:pt>
                <c:pt idx="921">
                  <c:v>26.93</c:v>
                </c:pt>
                <c:pt idx="922">
                  <c:v>25.63</c:v>
                </c:pt>
                <c:pt idx="923">
                  <c:v>24.85</c:v>
                </c:pt>
                <c:pt idx="924">
                  <c:v>27.54</c:v>
                </c:pt>
                <c:pt idx="925">
                  <c:v>28.67</c:v>
                </c:pt>
                <c:pt idx="926">
                  <c:v>28.39</c:v>
                </c:pt>
                <c:pt idx="927">
                  <c:v>28.39</c:v>
                </c:pt>
                <c:pt idx="928">
                  <c:v>28.39</c:v>
                </c:pt>
                <c:pt idx="929">
                  <c:v>26.17</c:v>
                </c:pt>
                <c:pt idx="930">
                  <c:v>26.62</c:v>
                </c:pt>
                <c:pt idx="931">
                  <c:v>22.92</c:v>
                </c:pt>
                <c:pt idx="932">
                  <c:v>22.4</c:v>
                </c:pt>
                <c:pt idx="933">
                  <c:v>20.66</c:v>
                </c:pt>
                <c:pt idx="934">
                  <c:v>20.66</c:v>
                </c:pt>
                <c:pt idx="935">
                  <c:v>20.66</c:v>
                </c:pt>
                <c:pt idx="936">
                  <c:v>20.28</c:v>
                </c:pt>
                <c:pt idx="937">
                  <c:v>19.93</c:v>
                </c:pt>
                <c:pt idx="938">
                  <c:v>19.72</c:v>
                </c:pt>
                <c:pt idx="939">
                  <c:v>19.18</c:v>
                </c:pt>
                <c:pt idx="940">
                  <c:v>19.37</c:v>
                </c:pt>
                <c:pt idx="941">
                  <c:v>19.37</c:v>
                </c:pt>
                <c:pt idx="942">
                  <c:v>19.37</c:v>
                </c:pt>
                <c:pt idx="943">
                  <c:v>18.59</c:v>
                </c:pt>
                <c:pt idx="944">
                  <c:v>17.600000000000001</c:v>
                </c:pt>
                <c:pt idx="945">
                  <c:v>16.989999999999998</c:v>
                </c:pt>
                <c:pt idx="946">
                  <c:v>16.54</c:v>
                </c:pt>
                <c:pt idx="947">
                  <c:v>15.88</c:v>
                </c:pt>
                <c:pt idx="948">
                  <c:v>15.88</c:v>
                </c:pt>
                <c:pt idx="949">
                  <c:v>15.88</c:v>
                </c:pt>
                <c:pt idx="950">
                  <c:v>15.17</c:v>
                </c:pt>
                <c:pt idx="951">
                  <c:v>14.89</c:v>
                </c:pt>
                <c:pt idx="952">
                  <c:v>14.09</c:v>
                </c:pt>
                <c:pt idx="953">
                  <c:v>13.17</c:v>
                </c:pt>
                <c:pt idx="954">
                  <c:v>14.23</c:v>
                </c:pt>
                <c:pt idx="955">
                  <c:v>14.23</c:v>
                </c:pt>
                <c:pt idx="956">
                  <c:v>14.23</c:v>
                </c:pt>
                <c:pt idx="957">
                  <c:v>9.57</c:v>
                </c:pt>
                <c:pt idx="958">
                  <c:v>11.59</c:v>
                </c:pt>
                <c:pt idx="959">
                  <c:v>12.93</c:v>
                </c:pt>
                <c:pt idx="960">
                  <c:v>13.62</c:v>
                </c:pt>
                <c:pt idx="961">
                  <c:v>12.53</c:v>
                </c:pt>
                <c:pt idx="962">
                  <c:v>12.53</c:v>
                </c:pt>
                <c:pt idx="963">
                  <c:v>12.53</c:v>
                </c:pt>
                <c:pt idx="964">
                  <c:v>16.510000000000002</c:v>
                </c:pt>
                <c:pt idx="965">
                  <c:v>14.37</c:v>
                </c:pt>
                <c:pt idx="966">
                  <c:v>13.33</c:v>
                </c:pt>
                <c:pt idx="967">
                  <c:v>11.1</c:v>
                </c:pt>
                <c:pt idx="968">
                  <c:v>8.7200000000000006</c:v>
                </c:pt>
                <c:pt idx="969">
                  <c:v>8.7200000000000006</c:v>
                </c:pt>
                <c:pt idx="970">
                  <c:v>8.7200000000000006</c:v>
                </c:pt>
                <c:pt idx="971">
                  <c:v>4.76</c:v>
                </c:pt>
                <c:pt idx="972">
                  <c:v>2.2400000000000002</c:v>
                </c:pt>
                <c:pt idx="973">
                  <c:v>15.29</c:v>
                </c:pt>
                <c:pt idx="974">
                  <c:v>15.29</c:v>
                </c:pt>
                <c:pt idx="975">
                  <c:v>15.29</c:v>
                </c:pt>
                <c:pt idx="976">
                  <c:v>15.29</c:v>
                </c:pt>
                <c:pt idx="977">
                  <c:v>15.29</c:v>
                </c:pt>
                <c:pt idx="978">
                  <c:v>15.29</c:v>
                </c:pt>
                <c:pt idx="979">
                  <c:v>15.29</c:v>
                </c:pt>
                <c:pt idx="980">
                  <c:v>14.35</c:v>
                </c:pt>
                <c:pt idx="981">
                  <c:v>14.35</c:v>
                </c:pt>
                <c:pt idx="982">
                  <c:v>14.35</c:v>
                </c:pt>
                <c:pt idx="983">
                  <c:v>14.35</c:v>
                </c:pt>
                <c:pt idx="984">
                  <c:v>14.35</c:v>
                </c:pt>
                <c:pt idx="985">
                  <c:v>14.35</c:v>
                </c:pt>
                <c:pt idx="986">
                  <c:v>14.35</c:v>
                </c:pt>
                <c:pt idx="987">
                  <c:v>14.25</c:v>
                </c:pt>
                <c:pt idx="988">
                  <c:v>14.25</c:v>
                </c:pt>
                <c:pt idx="989">
                  <c:v>14.25</c:v>
                </c:pt>
                <c:pt idx="990">
                  <c:v>14.25</c:v>
                </c:pt>
                <c:pt idx="991">
                  <c:v>14.25</c:v>
                </c:pt>
                <c:pt idx="992">
                  <c:v>14.25</c:v>
                </c:pt>
                <c:pt idx="993">
                  <c:v>14.25</c:v>
                </c:pt>
                <c:pt idx="994">
                  <c:v>11.12</c:v>
                </c:pt>
                <c:pt idx="995">
                  <c:v>11.12</c:v>
                </c:pt>
                <c:pt idx="996">
                  <c:v>11.12</c:v>
                </c:pt>
                <c:pt idx="997">
                  <c:v>11.12</c:v>
                </c:pt>
                <c:pt idx="998">
                  <c:v>11.12</c:v>
                </c:pt>
                <c:pt idx="999">
                  <c:v>11.12</c:v>
                </c:pt>
                <c:pt idx="1000">
                  <c:v>11.12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63D7-423E-8E18-9CB8EB2D8AA0}"/>
            </c:ext>
          </c:extLst>
        </c:ser>
        <c:ser>
          <c:idx val="38"/>
          <c:order val="38"/>
          <c:tx>
            <c:strRef>
              <c:f>COVID_practice_2a!$AN$1</c:f>
              <c:strCache>
                <c:ptCount val="1"/>
                <c:pt idx="0">
                  <c:v>PA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COVID_practice_2a!$AN$2:$AN$1002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0.01</c:v>
                </c:pt>
                <c:pt idx="48">
                  <c:v>0.01</c:v>
                </c:pt>
                <c:pt idx="49">
                  <c:v>0.02</c:v>
                </c:pt>
                <c:pt idx="50">
                  <c:v>0.02</c:v>
                </c:pt>
                <c:pt idx="51">
                  <c:v>0.03</c:v>
                </c:pt>
                <c:pt idx="52">
                  <c:v>0.05</c:v>
                </c:pt>
                <c:pt idx="53">
                  <c:v>0.06</c:v>
                </c:pt>
                <c:pt idx="54">
                  <c:v>0.08</c:v>
                </c:pt>
                <c:pt idx="55">
                  <c:v>0.1</c:v>
                </c:pt>
                <c:pt idx="56">
                  <c:v>0.15</c:v>
                </c:pt>
                <c:pt idx="57">
                  <c:v>0.21</c:v>
                </c:pt>
                <c:pt idx="58">
                  <c:v>0.31</c:v>
                </c:pt>
                <c:pt idx="59">
                  <c:v>0.42</c:v>
                </c:pt>
                <c:pt idx="60">
                  <c:v>0.53</c:v>
                </c:pt>
                <c:pt idx="61">
                  <c:v>0.68</c:v>
                </c:pt>
                <c:pt idx="62">
                  <c:v>0.92</c:v>
                </c:pt>
                <c:pt idx="63">
                  <c:v>1.1499999999999999</c:v>
                </c:pt>
                <c:pt idx="64">
                  <c:v>1.68</c:v>
                </c:pt>
                <c:pt idx="65">
                  <c:v>2.16</c:v>
                </c:pt>
                <c:pt idx="66">
                  <c:v>2.65</c:v>
                </c:pt>
                <c:pt idx="67">
                  <c:v>3.22</c:v>
                </c:pt>
                <c:pt idx="68">
                  <c:v>3.82</c:v>
                </c:pt>
                <c:pt idx="69">
                  <c:v>4.41</c:v>
                </c:pt>
                <c:pt idx="70">
                  <c:v>5.22</c:v>
                </c:pt>
                <c:pt idx="71">
                  <c:v>5.86</c:v>
                </c:pt>
                <c:pt idx="72">
                  <c:v>6.79</c:v>
                </c:pt>
                <c:pt idx="73">
                  <c:v>8.0500000000000007</c:v>
                </c:pt>
                <c:pt idx="74">
                  <c:v>8.93</c:v>
                </c:pt>
                <c:pt idx="75">
                  <c:v>9.8000000000000007</c:v>
                </c:pt>
                <c:pt idx="76">
                  <c:v>10.67</c:v>
                </c:pt>
                <c:pt idx="77">
                  <c:v>11.56</c:v>
                </c:pt>
                <c:pt idx="78">
                  <c:v>12.55</c:v>
                </c:pt>
                <c:pt idx="79">
                  <c:v>13.02</c:v>
                </c:pt>
                <c:pt idx="80">
                  <c:v>13.09</c:v>
                </c:pt>
                <c:pt idx="81">
                  <c:v>12.8</c:v>
                </c:pt>
                <c:pt idx="82">
                  <c:v>12.6</c:v>
                </c:pt>
                <c:pt idx="83">
                  <c:v>12.1</c:v>
                </c:pt>
                <c:pt idx="84">
                  <c:v>11.47</c:v>
                </c:pt>
                <c:pt idx="85">
                  <c:v>10.69</c:v>
                </c:pt>
                <c:pt idx="86">
                  <c:v>10.7</c:v>
                </c:pt>
                <c:pt idx="87">
                  <c:v>10.73</c:v>
                </c:pt>
                <c:pt idx="88">
                  <c:v>10.87</c:v>
                </c:pt>
                <c:pt idx="89">
                  <c:v>10.47</c:v>
                </c:pt>
                <c:pt idx="90">
                  <c:v>10.63</c:v>
                </c:pt>
                <c:pt idx="91">
                  <c:v>10.7</c:v>
                </c:pt>
                <c:pt idx="92">
                  <c:v>11.25</c:v>
                </c:pt>
                <c:pt idx="93">
                  <c:v>11.23</c:v>
                </c:pt>
                <c:pt idx="94">
                  <c:v>10.84</c:v>
                </c:pt>
                <c:pt idx="95">
                  <c:v>10.87</c:v>
                </c:pt>
                <c:pt idx="96">
                  <c:v>10.87</c:v>
                </c:pt>
                <c:pt idx="97">
                  <c:v>11.04</c:v>
                </c:pt>
                <c:pt idx="98">
                  <c:v>10.87</c:v>
                </c:pt>
                <c:pt idx="99">
                  <c:v>10.63</c:v>
                </c:pt>
                <c:pt idx="100">
                  <c:v>10.24</c:v>
                </c:pt>
                <c:pt idx="101">
                  <c:v>10.199999999999999</c:v>
                </c:pt>
                <c:pt idx="102">
                  <c:v>9.93</c:v>
                </c:pt>
                <c:pt idx="103">
                  <c:v>9.91</c:v>
                </c:pt>
                <c:pt idx="104">
                  <c:v>9.33</c:v>
                </c:pt>
                <c:pt idx="105">
                  <c:v>9.1300000000000008</c:v>
                </c:pt>
                <c:pt idx="106">
                  <c:v>8.6199999999999992</c:v>
                </c:pt>
                <c:pt idx="107">
                  <c:v>8.6300000000000008</c:v>
                </c:pt>
                <c:pt idx="108">
                  <c:v>8.3699999999999992</c:v>
                </c:pt>
                <c:pt idx="109">
                  <c:v>8.8000000000000007</c:v>
                </c:pt>
                <c:pt idx="110">
                  <c:v>8.39</c:v>
                </c:pt>
                <c:pt idx="111">
                  <c:v>8.32</c:v>
                </c:pt>
                <c:pt idx="112">
                  <c:v>8.1</c:v>
                </c:pt>
                <c:pt idx="113">
                  <c:v>7.93</c:v>
                </c:pt>
                <c:pt idx="114">
                  <c:v>7.46</c:v>
                </c:pt>
                <c:pt idx="115">
                  <c:v>7.33</c:v>
                </c:pt>
                <c:pt idx="116">
                  <c:v>6.47</c:v>
                </c:pt>
                <c:pt idx="117">
                  <c:v>6.75</c:v>
                </c:pt>
                <c:pt idx="118">
                  <c:v>6.5</c:v>
                </c:pt>
                <c:pt idx="119">
                  <c:v>6.56</c:v>
                </c:pt>
                <c:pt idx="120">
                  <c:v>6.51</c:v>
                </c:pt>
                <c:pt idx="121">
                  <c:v>6.39</c:v>
                </c:pt>
                <c:pt idx="122">
                  <c:v>6.09</c:v>
                </c:pt>
                <c:pt idx="123">
                  <c:v>6.13</c:v>
                </c:pt>
                <c:pt idx="124">
                  <c:v>5.8</c:v>
                </c:pt>
                <c:pt idx="125">
                  <c:v>5.66</c:v>
                </c:pt>
                <c:pt idx="126">
                  <c:v>5.63</c:v>
                </c:pt>
                <c:pt idx="127">
                  <c:v>5.32</c:v>
                </c:pt>
                <c:pt idx="128">
                  <c:v>5.08</c:v>
                </c:pt>
                <c:pt idx="129">
                  <c:v>5.0199999999999996</c:v>
                </c:pt>
                <c:pt idx="130">
                  <c:v>4.83</c:v>
                </c:pt>
                <c:pt idx="131">
                  <c:v>4.6900000000000004</c:v>
                </c:pt>
                <c:pt idx="132">
                  <c:v>4.8600000000000003</c:v>
                </c:pt>
                <c:pt idx="133">
                  <c:v>4.59</c:v>
                </c:pt>
                <c:pt idx="134">
                  <c:v>4.49</c:v>
                </c:pt>
                <c:pt idx="135">
                  <c:v>4.21</c:v>
                </c:pt>
                <c:pt idx="136">
                  <c:v>4.26</c:v>
                </c:pt>
                <c:pt idx="137">
                  <c:v>4.16</c:v>
                </c:pt>
                <c:pt idx="138">
                  <c:v>4.12</c:v>
                </c:pt>
                <c:pt idx="139">
                  <c:v>4.01</c:v>
                </c:pt>
                <c:pt idx="140">
                  <c:v>3.9</c:v>
                </c:pt>
                <c:pt idx="141">
                  <c:v>3.89</c:v>
                </c:pt>
                <c:pt idx="142">
                  <c:v>4.12</c:v>
                </c:pt>
                <c:pt idx="143">
                  <c:v>3.76</c:v>
                </c:pt>
                <c:pt idx="144">
                  <c:v>3.66</c:v>
                </c:pt>
                <c:pt idx="145">
                  <c:v>3.64</c:v>
                </c:pt>
                <c:pt idx="146">
                  <c:v>3.48</c:v>
                </c:pt>
                <c:pt idx="147">
                  <c:v>3.39</c:v>
                </c:pt>
                <c:pt idx="148">
                  <c:v>3.3</c:v>
                </c:pt>
                <c:pt idx="149">
                  <c:v>3.15</c:v>
                </c:pt>
                <c:pt idx="150">
                  <c:v>3.2</c:v>
                </c:pt>
                <c:pt idx="151">
                  <c:v>3.33</c:v>
                </c:pt>
                <c:pt idx="152">
                  <c:v>3.45</c:v>
                </c:pt>
                <c:pt idx="153">
                  <c:v>3.64</c:v>
                </c:pt>
                <c:pt idx="154">
                  <c:v>3.78</c:v>
                </c:pt>
                <c:pt idx="155">
                  <c:v>3.94</c:v>
                </c:pt>
                <c:pt idx="156">
                  <c:v>4.01</c:v>
                </c:pt>
                <c:pt idx="157">
                  <c:v>4.16</c:v>
                </c:pt>
                <c:pt idx="158">
                  <c:v>4.1900000000000004</c:v>
                </c:pt>
                <c:pt idx="159">
                  <c:v>4.3</c:v>
                </c:pt>
                <c:pt idx="160">
                  <c:v>4.37</c:v>
                </c:pt>
                <c:pt idx="161">
                  <c:v>4.55</c:v>
                </c:pt>
                <c:pt idx="162">
                  <c:v>4.82</c:v>
                </c:pt>
                <c:pt idx="163">
                  <c:v>5.0199999999999996</c:v>
                </c:pt>
                <c:pt idx="164">
                  <c:v>5.0199999999999996</c:v>
                </c:pt>
                <c:pt idx="165">
                  <c:v>5.07</c:v>
                </c:pt>
                <c:pt idx="166">
                  <c:v>5.0199999999999996</c:v>
                </c:pt>
                <c:pt idx="167">
                  <c:v>5.37</c:v>
                </c:pt>
                <c:pt idx="168">
                  <c:v>5.64</c:v>
                </c:pt>
                <c:pt idx="169">
                  <c:v>5.52</c:v>
                </c:pt>
                <c:pt idx="170">
                  <c:v>5.66</c:v>
                </c:pt>
                <c:pt idx="171">
                  <c:v>5.85</c:v>
                </c:pt>
                <c:pt idx="172">
                  <c:v>5.97</c:v>
                </c:pt>
                <c:pt idx="173">
                  <c:v>5.86</c:v>
                </c:pt>
                <c:pt idx="174">
                  <c:v>5.88</c:v>
                </c:pt>
                <c:pt idx="175">
                  <c:v>6.08</c:v>
                </c:pt>
                <c:pt idx="176">
                  <c:v>6.16</c:v>
                </c:pt>
                <c:pt idx="177">
                  <c:v>6.31</c:v>
                </c:pt>
                <c:pt idx="178">
                  <c:v>6.32</c:v>
                </c:pt>
                <c:pt idx="179">
                  <c:v>6.42</c:v>
                </c:pt>
                <c:pt idx="180">
                  <c:v>6.79</c:v>
                </c:pt>
                <c:pt idx="181">
                  <c:v>6.94</c:v>
                </c:pt>
                <c:pt idx="182">
                  <c:v>6.63</c:v>
                </c:pt>
                <c:pt idx="183">
                  <c:v>6.66</c:v>
                </c:pt>
                <c:pt idx="184">
                  <c:v>6.86</c:v>
                </c:pt>
                <c:pt idx="185">
                  <c:v>7.17</c:v>
                </c:pt>
                <c:pt idx="186">
                  <c:v>7.29</c:v>
                </c:pt>
                <c:pt idx="187">
                  <c:v>7.29</c:v>
                </c:pt>
                <c:pt idx="188">
                  <c:v>7.37</c:v>
                </c:pt>
                <c:pt idx="189">
                  <c:v>7.36</c:v>
                </c:pt>
                <c:pt idx="190">
                  <c:v>7.47</c:v>
                </c:pt>
                <c:pt idx="191">
                  <c:v>7.24</c:v>
                </c:pt>
                <c:pt idx="192">
                  <c:v>7.03</c:v>
                </c:pt>
                <c:pt idx="193">
                  <c:v>6.81</c:v>
                </c:pt>
                <c:pt idx="194">
                  <c:v>6.62</c:v>
                </c:pt>
                <c:pt idx="195">
                  <c:v>6.36</c:v>
                </c:pt>
                <c:pt idx="196">
                  <c:v>6.29</c:v>
                </c:pt>
                <c:pt idx="197">
                  <c:v>6.17</c:v>
                </c:pt>
                <c:pt idx="198">
                  <c:v>5.93</c:v>
                </c:pt>
                <c:pt idx="199">
                  <c:v>5.83</c:v>
                </c:pt>
                <c:pt idx="200">
                  <c:v>5.99</c:v>
                </c:pt>
                <c:pt idx="201">
                  <c:v>6.07</c:v>
                </c:pt>
                <c:pt idx="202">
                  <c:v>6.03</c:v>
                </c:pt>
                <c:pt idx="203">
                  <c:v>6.25</c:v>
                </c:pt>
                <c:pt idx="204">
                  <c:v>6.47</c:v>
                </c:pt>
                <c:pt idx="205">
                  <c:v>6.48</c:v>
                </c:pt>
                <c:pt idx="206">
                  <c:v>6.5</c:v>
                </c:pt>
                <c:pt idx="207">
                  <c:v>6.41</c:v>
                </c:pt>
                <c:pt idx="208">
                  <c:v>6.2</c:v>
                </c:pt>
                <c:pt idx="209">
                  <c:v>5.97</c:v>
                </c:pt>
                <c:pt idx="210">
                  <c:v>5.58</c:v>
                </c:pt>
                <c:pt idx="211">
                  <c:v>5.38</c:v>
                </c:pt>
                <c:pt idx="212">
                  <c:v>5.3</c:v>
                </c:pt>
                <c:pt idx="213">
                  <c:v>5.26</c:v>
                </c:pt>
                <c:pt idx="214">
                  <c:v>5.14</c:v>
                </c:pt>
                <c:pt idx="215">
                  <c:v>5.0999999999999996</c:v>
                </c:pt>
                <c:pt idx="216">
                  <c:v>5.07</c:v>
                </c:pt>
                <c:pt idx="217">
                  <c:v>4.97</c:v>
                </c:pt>
                <c:pt idx="218">
                  <c:v>4.7699999999999996</c:v>
                </c:pt>
                <c:pt idx="219">
                  <c:v>4.9000000000000004</c:v>
                </c:pt>
                <c:pt idx="220">
                  <c:v>4.95</c:v>
                </c:pt>
                <c:pt idx="221">
                  <c:v>5.03</c:v>
                </c:pt>
                <c:pt idx="222">
                  <c:v>5.14</c:v>
                </c:pt>
                <c:pt idx="223">
                  <c:v>5.41</c:v>
                </c:pt>
                <c:pt idx="224">
                  <c:v>5.89</c:v>
                </c:pt>
                <c:pt idx="225">
                  <c:v>6.33</c:v>
                </c:pt>
                <c:pt idx="226">
                  <c:v>6.4</c:v>
                </c:pt>
                <c:pt idx="227">
                  <c:v>6.49</c:v>
                </c:pt>
                <c:pt idx="228">
                  <c:v>6.47</c:v>
                </c:pt>
                <c:pt idx="229">
                  <c:v>6.56</c:v>
                </c:pt>
                <c:pt idx="230">
                  <c:v>6.17</c:v>
                </c:pt>
                <c:pt idx="231">
                  <c:v>6.24</c:v>
                </c:pt>
                <c:pt idx="232">
                  <c:v>5.71</c:v>
                </c:pt>
                <c:pt idx="233">
                  <c:v>5.83</c:v>
                </c:pt>
                <c:pt idx="234">
                  <c:v>5.86</c:v>
                </c:pt>
                <c:pt idx="235">
                  <c:v>5.86</c:v>
                </c:pt>
                <c:pt idx="236">
                  <c:v>5.97</c:v>
                </c:pt>
                <c:pt idx="237">
                  <c:v>6.64</c:v>
                </c:pt>
                <c:pt idx="238">
                  <c:v>6.4</c:v>
                </c:pt>
                <c:pt idx="239">
                  <c:v>6.83</c:v>
                </c:pt>
                <c:pt idx="240">
                  <c:v>6.56</c:v>
                </c:pt>
                <c:pt idx="241">
                  <c:v>6.5</c:v>
                </c:pt>
                <c:pt idx="242">
                  <c:v>6.52</c:v>
                </c:pt>
                <c:pt idx="243">
                  <c:v>6.37</c:v>
                </c:pt>
                <c:pt idx="244">
                  <c:v>6.14</c:v>
                </c:pt>
                <c:pt idx="245">
                  <c:v>6.16</c:v>
                </c:pt>
                <c:pt idx="246">
                  <c:v>6.11</c:v>
                </c:pt>
                <c:pt idx="247">
                  <c:v>6.37</c:v>
                </c:pt>
                <c:pt idx="248">
                  <c:v>6.39</c:v>
                </c:pt>
                <c:pt idx="249">
                  <c:v>6.66</c:v>
                </c:pt>
                <c:pt idx="250">
                  <c:v>6.78</c:v>
                </c:pt>
                <c:pt idx="251">
                  <c:v>7.08</c:v>
                </c:pt>
                <c:pt idx="252">
                  <c:v>7.14</c:v>
                </c:pt>
                <c:pt idx="253">
                  <c:v>7.28</c:v>
                </c:pt>
                <c:pt idx="254">
                  <c:v>7.41</c:v>
                </c:pt>
                <c:pt idx="255">
                  <c:v>7.7</c:v>
                </c:pt>
                <c:pt idx="256">
                  <c:v>7.76</c:v>
                </c:pt>
                <c:pt idx="257">
                  <c:v>7.9</c:v>
                </c:pt>
                <c:pt idx="258">
                  <c:v>7.66</c:v>
                </c:pt>
                <c:pt idx="259">
                  <c:v>8.25</c:v>
                </c:pt>
                <c:pt idx="260">
                  <c:v>8.6</c:v>
                </c:pt>
                <c:pt idx="261">
                  <c:v>8.9</c:v>
                </c:pt>
                <c:pt idx="262">
                  <c:v>9.5</c:v>
                </c:pt>
                <c:pt idx="263">
                  <c:v>9.6999999999999993</c:v>
                </c:pt>
                <c:pt idx="264">
                  <c:v>10.050000000000001</c:v>
                </c:pt>
                <c:pt idx="265">
                  <c:v>10.51</c:v>
                </c:pt>
                <c:pt idx="266">
                  <c:v>10.37</c:v>
                </c:pt>
                <c:pt idx="267">
                  <c:v>10.63</c:v>
                </c:pt>
                <c:pt idx="268">
                  <c:v>10.83</c:v>
                </c:pt>
                <c:pt idx="269">
                  <c:v>10.97</c:v>
                </c:pt>
                <c:pt idx="270">
                  <c:v>11.09</c:v>
                </c:pt>
                <c:pt idx="271">
                  <c:v>11.17</c:v>
                </c:pt>
                <c:pt idx="272">
                  <c:v>11.4</c:v>
                </c:pt>
                <c:pt idx="273">
                  <c:v>11.57</c:v>
                </c:pt>
                <c:pt idx="274">
                  <c:v>12.14</c:v>
                </c:pt>
                <c:pt idx="275">
                  <c:v>12.79</c:v>
                </c:pt>
                <c:pt idx="276">
                  <c:v>13.11</c:v>
                </c:pt>
                <c:pt idx="277">
                  <c:v>13.61</c:v>
                </c:pt>
                <c:pt idx="278">
                  <c:v>14.14</c:v>
                </c:pt>
                <c:pt idx="279">
                  <c:v>15.01</c:v>
                </c:pt>
                <c:pt idx="280">
                  <c:v>15.99</c:v>
                </c:pt>
                <c:pt idx="281">
                  <c:v>16.29</c:v>
                </c:pt>
                <c:pt idx="282">
                  <c:v>16.62</c:v>
                </c:pt>
                <c:pt idx="283">
                  <c:v>17.21</c:v>
                </c:pt>
                <c:pt idx="284">
                  <c:v>17.600000000000001</c:v>
                </c:pt>
                <c:pt idx="285">
                  <c:v>17.95</c:v>
                </c:pt>
                <c:pt idx="286">
                  <c:v>18.41</c:v>
                </c:pt>
                <c:pt idx="287">
                  <c:v>19.010000000000002</c:v>
                </c:pt>
                <c:pt idx="288">
                  <c:v>19.64</c:v>
                </c:pt>
                <c:pt idx="289">
                  <c:v>20.73</c:v>
                </c:pt>
                <c:pt idx="290">
                  <c:v>22.09</c:v>
                </c:pt>
                <c:pt idx="291">
                  <c:v>23.27</c:v>
                </c:pt>
                <c:pt idx="292">
                  <c:v>24.8</c:v>
                </c:pt>
                <c:pt idx="293">
                  <c:v>26.53</c:v>
                </c:pt>
                <c:pt idx="294">
                  <c:v>28.68</c:v>
                </c:pt>
                <c:pt idx="295">
                  <c:v>31.59</c:v>
                </c:pt>
                <c:pt idx="296">
                  <c:v>34.270000000000003</c:v>
                </c:pt>
                <c:pt idx="297">
                  <c:v>36.049999999999997</c:v>
                </c:pt>
                <c:pt idx="298">
                  <c:v>38.520000000000003</c:v>
                </c:pt>
                <c:pt idx="299">
                  <c:v>39.76</c:v>
                </c:pt>
                <c:pt idx="300">
                  <c:v>41.16</c:v>
                </c:pt>
                <c:pt idx="301">
                  <c:v>43.27</c:v>
                </c:pt>
                <c:pt idx="302">
                  <c:v>44.85</c:v>
                </c:pt>
                <c:pt idx="303">
                  <c:v>46.09</c:v>
                </c:pt>
                <c:pt idx="304">
                  <c:v>47.69</c:v>
                </c:pt>
                <c:pt idx="305">
                  <c:v>49.54</c:v>
                </c:pt>
                <c:pt idx="306">
                  <c:v>50.1</c:v>
                </c:pt>
                <c:pt idx="307">
                  <c:v>50.65</c:v>
                </c:pt>
                <c:pt idx="308">
                  <c:v>50.9</c:v>
                </c:pt>
                <c:pt idx="309">
                  <c:v>52.41</c:v>
                </c:pt>
                <c:pt idx="310">
                  <c:v>52.77</c:v>
                </c:pt>
                <c:pt idx="311">
                  <c:v>53.7</c:v>
                </c:pt>
                <c:pt idx="312">
                  <c:v>51.88</c:v>
                </c:pt>
                <c:pt idx="313">
                  <c:v>51.2</c:v>
                </c:pt>
                <c:pt idx="314">
                  <c:v>50.9</c:v>
                </c:pt>
                <c:pt idx="315">
                  <c:v>53.1</c:v>
                </c:pt>
                <c:pt idx="316">
                  <c:v>55.68</c:v>
                </c:pt>
                <c:pt idx="317">
                  <c:v>61.18</c:v>
                </c:pt>
                <c:pt idx="318">
                  <c:v>66.239999999999995</c:v>
                </c:pt>
                <c:pt idx="319">
                  <c:v>69.28</c:v>
                </c:pt>
                <c:pt idx="320">
                  <c:v>72.260000000000005</c:v>
                </c:pt>
                <c:pt idx="321">
                  <c:v>77.14</c:v>
                </c:pt>
                <c:pt idx="322">
                  <c:v>76.239999999999995</c:v>
                </c:pt>
                <c:pt idx="323">
                  <c:v>77.84</c:v>
                </c:pt>
                <c:pt idx="324">
                  <c:v>78.27</c:v>
                </c:pt>
                <c:pt idx="325">
                  <c:v>77</c:v>
                </c:pt>
                <c:pt idx="326">
                  <c:v>78.72</c:v>
                </c:pt>
                <c:pt idx="327">
                  <c:v>79.790000000000006</c:v>
                </c:pt>
                <c:pt idx="328">
                  <c:v>79.41</c:v>
                </c:pt>
                <c:pt idx="329">
                  <c:v>81.680000000000007</c:v>
                </c:pt>
                <c:pt idx="330">
                  <c:v>78.91</c:v>
                </c:pt>
                <c:pt idx="331">
                  <c:v>75.099999999999994</c:v>
                </c:pt>
                <c:pt idx="332">
                  <c:v>73.97</c:v>
                </c:pt>
                <c:pt idx="333">
                  <c:v>70.319999999999993</c:v>
                </c:pt>
                <c:pt idx="334">
                  <c:v>69.959999999999994</c:v>
                </c:pt>
                <c:pt idx="335">
                  <c:v>68.22</c:v>
                </c:pt>
                <c:pt idx="336">
                  <c:v>67.819999999999993</c:v>
                </c:pt>
                <c:pt idx="337">
                  <c:v>66.760000000000005</c:v>
                </c:pt>
                <c:pt idx="338">
                  <c:v>64.260000000000005</c:v>
                </c:pt>
                <c:pt idx="339">
                  <c:v>60.99</c:v>
                </c:pt>
                <c:pt idx="340">
                  <c:v>59.46</c:v>
                </c:pt>
                <c:pt idx="341">
                  <c:v>54.97</c:v>
                </c:pt>
                <c:pt idx="342">
                  <c:v>55.74</c:v>
                </c:pt>
                <c:pt idx="343">
                  <c:v>55.35</c:v>
                </c:pt>
                <c:pt idx="344">
                  <c:v>54.94</c:v>
                </c:pt>
                <c:pt idx="345">
                  <c:v>56.54</c:v>
                </c:pt>
                <c:pt idx="346">
                  <c:v>57.21</c:v>
                </c:pt>
                <c:pt idx="347">
                  <c:v>56.96</c:v>
                </c:pt>
                <c:pt idx="348">
                  <c:v>56.91</c:v>
                </c:pt>
                <c:pt idx="349">
                  <c:v>56.52</c:v>
                </c:pt>
                <c:pt idx="350">
                  <c:v>56.94</c:v>
                </c:pt>
                <c:pt idx="351">
                  <c:v>58.08</c:v>
                </c:pt>
                <c:pt idx="352">
                  <c:v>60.33</c:v>
                </c:pt>
                <c:pt idx="353">
                  <c:v>62.24</c:v>
                </c:pt>
                <c:pt idx="354">
                  <c:v>64.95</c:v>
                </c:pt>
                <c:pt idx="355">
                  <c:v>66.7</c:v>
                </c:pt>
                <c:pt idx="356">
                  <c:v>65.48</c:v>
                </c:pt>
                <c:pt idx="357">
                  <c:v>63.6</c:v>
                </c:pt>
                <c:pt idx="358">
                  <c:v>60.37</c:v>
                </c:pt>
                <c:pt idx="359">
                  <c:v>56.18</c:v>
                </c:pt>
                <c:pt idx="360">
                  <c:v>53.12</c:v>
                </c:pt>
                <c:pt idx="361">
                  <c:v>51.44</c:v>
                </c:pt>
                <c:pt idx="362">
                  <c:v>50.07</c:v>
                </c:pt>
                <c:pt idx="363">
                  <c:v>47.94</c:v>
                </c:pt>
                <c:pt idx="364">
                  <c:v>45.11</c:v>
                </c:pt>
                <c:pt idx="365">
                  <c:v>44.36</c:v>
                </c:pt>
                <c:pt idx="366">
                  <c:v>42.82</c:v>
                </c:pt>
                <c:pt idx="367">
                  <c:v>41.68</c:v>
                </c:pt>
                <c:pt idx="368">
                  <c:v>39.53</c:v>
                </c:pt>
                <c:pt idx="369">
                  <c:v>39.33</c:v>
                </c:pt>
                <c:pt idx="370">
                  <c:v>38.729999999999997</c:v>
                </c:pt>
                <c:pt idx="371">
                  <c:v>38.69</c:v>
                </c:pt>
                <c:pt idx="372">
                  <c:v>40.01</c:v>
                </c:pt>
                <c:pt idx="373">
                  <c:v>43.42</c:v>
                </c:pt>
                <c:pt idx="374">
                  <c:v>43.05</c:v>
                </c:pt>
                <c:pt idx="375">
                  <c:v>43.2</c:v>
                </c:pt>
                <c:pt idx="376">
                  <c:v>42.71</c:v>
                </c:pt>
                <c:pt idx="377">
                  <c:v>41.2</c:v>
                </c:pt>
                <c:pt idx="378">
                  <c:v>38.479999999999997</c:v>
                </c:pt>
                <c:pt idx="379">
                  <c:v>34.479999999999997</c:v>
                </c:pt>
                <c:pt idx="380">
                  <c:v>30.8</c:v>
                </c:pt>
                <c:pt idx="381">
                  <c:v>29.3</c:v>
                </c:pt>
                <c:pt idx="382">
                  <c:v>29.79</c:v>
                </c:pt>
                <c:pt idx="383">
                  <c:v>28.69</c:v>
                </c:pt>
                <c:pt idx="384">
                  <c:v>29.5</c:v>
                </c:pt>
                <c:pt idx="385">
                  <c:v>29.4</c:v>
                </c:pt>
                <c:pt idx="386">
                  <c:v>30.16</c:v>
                </c:pt>
                <c:pt idx="387">
                  <c:v>28.41</c:v>
                </c:pt>
                <c:pt idx="388">
                  <c:v>28.09</c:v>
                </c:pt>
                <c:pt idx="389">
                  <c:v>25.93</c:v>
                </c:pt>
                <c:pt idx="390">
                  <c:v>25.38</c:v>
                </c:pt>
                <c:pt idx="391">
                  <c:v>23.12</c:v>
                </c:pt>
                <c:pt idx="392">
                  <c:v>23.59</c:v>
                </c:pt>
                <c:pt idx="393">
                  <c:v>22.75</c:v>
                </c:pt>
                <c:pt idx="394">
                  <c:v>21.91</c:v>
                </c:pt>
                <c:pt idx="395">
                  <c:v>20.66</c:v>
                </c:pt>
                <c:pt idx="396">
                  <c:v>20.05</c:v>
                </c:pt>
                <c:pt idx="397">
                  <c:v>19.64</c:v>
                </c:pt>
                <c:pt idx="398">
                  <c:v>20.14</c:v>
                </c:pt>
                <c:pt idx="399">
                  <c:v>19.329999999999998</c:v>
                </c:pt>
                <c:pt idx="400">
                  <c:v>18.329999999999998</c:v>
                </c:pt>
                <c:pt idx="401">
                  <c:v>19.04</c:v>
                </c:pt>
                <c:pt idx="402">
                  <c:v>19.809999999999999</c:v>
                </c:pt>
                <c:pt idx="403">
                  <c:v>19.71</c:v>
                </c:pt>
                <c:pt idx="404">
                  <c:v>19.940000000000001</c:v>
                </c:pt>
                <c:pt idx="405">
                  <c:v>19.600000000000001</c:v>
                </c:pt>
                <c:pt idx="406">
                  <c:v>19.39</c:v>
                </c:pt>
                <c:pt idx="407">
                  <c:v>20.350000000000001</c:v>
                </c:pt>
                <c:pt idx="408">
                  <c:v>19.53</c:v>
                </c:pt>
                <c:pt idx="409">
                  <c:v>18.91</c:v>
                </c:pt>
                <c:pt idx="410">
                  <c:v>18.649999999999999</c:v>
                </c:pt>
                <c:pt idx="411">
                  <c:v>18.350000000000001</c:v>
                </c:pt>
                <c:pt idx="412">
                  <c:v>18.850000000000001</c:v>
                </c:pt>
                <c:pt idx="413">
                  <c:v>18.89</c:v>
                </c:pt>
                <c:pt idx="414">
                  <c:v>18.38</c:v>
                </c:pt>
                <c:pt idx="415">
                  <c:v>18.87</c:v>
                </c:pt>
                <c:pt idx="416">
                  <c:v>18.82</c:v>
                </c:pt>
                <c:pt idx="417">
                  <c:v>19.23</c:v>
                </c:pt>
                <c:pt idx="418">
                  <c:v>19.21</c:v>
                </c:pt>
                <c:pt idx="419">
                  <c:v>19.38</c:v>
                </c:pt>
                <c:pt idx="420">
                  <c:v>20.13</c:v>
                </c:pt>
                <c:pt idx="421">
                  <c:v>20.52</c:v>
                </c:pt>
                <c:pt idx="422">
                  <c:v>20.96</c:v>
                </c:pt>
                <c:pt idx="423">
                  <c:v>22.34</c:v>
                </c:pt>
                <c:pt idx="424">
                  <c:v>22.84</c:v>
                </c:pt>
                <c:pt idx="425">
                  <c:v>23.07</c:v>
                </c:pt>
                <c:pt idx="426">
                  <c:v>23.45</c:v>
                </c:pt>
                <c:pt idx="427">
                  <c:v>25.26</c:v>
                </c:pt>
                <c:pt idx="428">
                  <c:v>25.92</c:v>
                </c:pt>
                <c:pt idx="429">
                  <c:v>27.59</c:v>
                </c:pt>
                <c:pt idx="430">
                  <c:v>27.59</c:v>
                </c:pt>
                <c:pt idx="431">
                  <c:v>28.33</c:v>
                </c:pt>
                <c:pt idx="432">
                  <c:v>29.74</c:v>
                </c:pt>
                <c:pt idx="433">
                  <c:v>31.85</c:v>
                </c:pt>
                <c:pt idx="434">
                  <c:v>31.33</c:v>
                </c:pt>
                <c:pt idx="435">
                  <c:v>31.47</c:v>
                </c:pt>
                <c:pt idx="436">
                  <c:v>31.37</c:v>
                </c:pt>
                <c:pt idx="437">
                  <c:v>32.94</c:v>
                </c:pt>
                <c:pt idx="438">
                  <c:v>33.17</c:v>
                </c:pt>
                <c:pt idx="439">
                  <c:v>32.93</c:v>
                </c:pt>
                <c:pt idx="440">
                  <c:v>32.479999999999997</c:v>
                </c:pt>
                <c:pt idx="441">
                  <c:v>32.630000000000003</c:v>
                </c:pt>
                <c:pt idx="442">
                  <c:v>33.33</c:v>
                </c:pt>
                <c:pt idx="443">
                  <c:v>33.67</c:v>
                </c:pt>
                <c:pt idx="444">
                  <c:v>32.79</c:v>
                </c:pt>
                <c:pt idx="445">
                  <c:v>33.22</c:v>
                </c:pt>
                <c:pt idx="446">
                  <c:v>33.04</c:v>
                </c:pt>
                <c:pt idx="447">
                  <c:v>35.33</c:v>
                </c:pt>
                <c:pt idx="448">
                  <c:v>36.840000000000003</c:v>
                </c:pt>
                <c:pt idx="449">
                  <c:v>37.33</c:v>
                </c:pt>
                <c:pt idx="450">
                  <c:v>37.729999999999997</c:v>
                </c:pt>
                <c:pt idx="451">
                  <c:v>38.18</c:v>
                </c:pt>
                <c:pt idx="452">
                  <c:v>37.39</c:v>
                </c:pt>
                <c:pt idx="453">
                  <c:v>36.99</c:v>
                </c:pt>
                <c:pt idx="454">
                  <c:v>34.81</c:v>
                </c:pt>
                <c:pt idx="455">
                  <c:v>33.229999999999997</c:v>
                </c:pt>
                <c:pt idx="456">
                  <c:v>32.700000000000003</c:v>
                </c:pt>
                <c:pt idx="457">
                  <c:v>31.01</c:v>
                </c:pt>
                <c:pt idx="458">
                  <c:v>29.82</c:v>
                </c:pt>
                <c:pt idx="459">
                  <c:v>29.76</c:v>
                </c:pt>
                <c:pt idx="460">
                  <c:v>29.45</c:v>
                </c:pt>
                <c:pt idx="461">
                  <c:v>28.03</c:v>
                </c:pt>
                <c:pt idx="462">
                  <c:v>26.76</c:v>
                </c:pt>
                <c:pt idx="463">
                  <c:v>25.93</c:v>
                </c:pt>
                <c:pt idx="464">
                  <c:v>26.34</c:v>
                </c:pt>
                <c:pt idx="465">
                  <c:v>25.26</c:v>
                </c:pt>
                <c:pt idx="466">
                  <c:v>24.78</c:v>
                </c:pt>
                <c:pt idx="467">
                  <c:v>24.54</c:v>
                </c:pt>
                <c:pt idx="468">
                  <c:v>23.89</c:v>
                </c:pt>
                <c:pt idx="469">
                  <c:v>23.26</c:v>
                </c:pt>
                <c:pt idx="470">
                  <c:v>21.83</c:v>
                </c:pt>
                <c:pt idx="471">
                  <c:v>20.32</c:v>
                </c:pt>
                <c:pt idx="472">
                  <c:v>19.82</c:v>
                </c:pt>
                <c:pt idx="473">
                  <c:v>18.54</c:v>
                </c:pt>
                <c:pt idx="474">
                  <c:v>17.82</c:v>
                </c:pt>
                <c:pt idx="475">
                  <c:v>17.13</c:v>
                </c:pt>
                <c:pt idx="476">
                  <c:v>16.39</c:v>
                </c:pt>
                <c:pt idx="477">
                  <c:v>16.010000000000002</c:v>
                </c:pt>
                <c:pt idx="478">
                  <c:v>14.67</c:v>
                </c:pt>
                <c:pt idx="479">
                  <c:v>13.95</c:v>
                </c:pt>
                <c:pt idx="480">
                  <c:v>13.7</c:v>
                </c:pt>
                <c:pt idx="481">
                  <c:v>13.47</c:v>
                </c:pt>
                <c:pt idx="482">
                  <c:v>12.72</c:v>
                </c:pt>
                <c:pt idx="483">
                  <c:v>11.77</c:v>
                </c:pt>
                <c:pt idx="484">
                  <c:v>11.05</c:v>
                </c:pt>
                <c:pt idx="485">
                  <c:v>11.24</c:v>
                </c:pt>
                <c:pt idx="486">
                  <c:v>10.61</c:v>
                </c:pt>
                <c:pt idx="487">
                  <c:v>10.5</c:v>
                </c:pt>
                <c:pt idx="488">
                  <c:v>10.3</c:v>
                </c:pt>
                <c:pt idx="489">
                  <c:v>9.4600000000000009</c:v>
                </c:pt>
                <c:pt idx="490">
                  <c:v>9.2899999999999991</c:v>
                </c:pt>
                <c:pt idx="491">
                  <c:v>8.7899999999999991</c:v>
                </c:pt>
                <c:pt idx="492">
                  <c:v>7.7</c:v>
                </c:pt>
                <c:pt idx="493">
                  <c:v>7.08</c:v>
                </c:pt>
                <c:pt idx="494">
                  <c:v>6.58</c:v>
                </c:pt>
                <c:pt idx="495">
                  <c:v>6.33</c:v>
                </c:pt>
                <c:pt idx="496">
                  <c:v>5.57</c:v>
                </c:pt>
                <c:pt idx="497">
                  <c:v>5.22</c:v>
                </c:pt>
                <c:pt idx="498">
                  <c:v>4.82</c:v>
                </c:pt>
                <c:pt idx="499">
                  <c:v>4.55</c:v>
                </c:pt>
                <c:pt idx="500">
                  <c:v>4.3499999999999996</c:v>
                </c:pt>
                <c:pt idx="501">
                  <c:v>4.21</c:v>
                </c:pt>
                <c:pt idx="502">
                  <c:v>4.03</c:v>
                </c:pt>
                <c:pt idx="503">
                  <c:v>4.16</c:v>
                </c:pt>
                <c:pt idx="504">
                  <c:v>3.73</c:v>
                </c:pt>
                <c:pt idx="505">
                  <c:v>3.61</c:v>
                </c:pt>
                <c:pt idx="506">
                  <c:v>3.25</c:v>
                </c:pt>
                <c:pt idx="507">
                  <c:v>2.97</c:v>
                </c:pt>
                <c:pt idx="508">
                  <c:v>2.79</c:v>
                </c:pt>
                <c:pt idx="509">
                  <c:v>2.69</c:v>
                </c:pt>
                <c:pt idx="510">
                  <c:v>2.46</c:v>
                </c:pt>
                <c:pt idx="511">
                  <c:v>2.36</c:v>
                </c:pt>
                <c:pt idx="512">
                  <c:v>2.19</c:v>
                </c:pt>
                <c:pt idx="513">
                  <c:v>2.06</c:v>
                </c:pt>
                <c:pt idx="514">
                  <c:v>1.93</c:v>
                </c:pt>
                <c:pt idx="515">
                  <c:v>1.85</c:v>
                </c:pt>
                <c:pt idx="516">
                  <c:v>1.82</c:v>
                </c:pt>
                <c:pt idx="517">
                  <c:v>1.69</c:v>
                </c:pt>
                <c:pt idx="518">
                  <c:v>1.66</c:v>
                </c:pt>
                <c:pt idx="519">
                  <c:v>1.55</c:v>
                </c:pt>
                <c:pt idx="520">
                  <c:v>1.45</c:v>
                </c:pt>
                <c:pt idx="521">
                  <c:v>1.41</c:v>
                </c:pt>
                <c:pt idx="522">
                  <c:v>1.43</c:v>
                </c:pt>
                <c:pt idx="523">
                  <c:v>1.4</c:v>
                </c:pt>
                <c:pt idx="524">
                  <c:v>1.33</c:v>
                </c:pt>
                <c:pt idx="525">
                  <c:v>1.28</c:v>
                </c:pt>
                <c:pt idx="526">
                  <c:v>1.25</c:v>
                </c:pt>
                <c:pt idx="527">
                  <c:v>1.22</c:v>
                </c:pt>
                <c:pt idx="528">
                  <c:v>1.25</c:v>
                </c:pt>
                <c:pt idx="529">
                  <c:v>1.25</c:v>
                </c:pt>
                <c:pt idx="530">
                  <c:v>1.29</c:v>
                </c:pt>
                <c:pt idx="531">
                  <c:v>1.19</c:v>
                </c:pt>
                <c:pt idx="532">
                  <c:v>1.2</c:v>
                </c:pt>
                <c:pt idx="533">
                  <c:v>1.27</c:v>
                </c:pt>
                <c:pt idx="534">
                  <c:v>1.34</c:v>
                </c:pt>
                <c:pt idx="535">
                  <c:v>1.38</c:v>
                </c:pt>
                <c:pt idx="536">
                  <c:v>1.43</c:v>
                </c:pt>
                <c:pt idx="537">
                  <c:v>1.45</c:v>
                </c:pt>
                <c:pt idx="538">
                  <c:v>1.71</c:v>
                </c:pt>
                <c:pt idx="539">
                  <c:v>1.84</c:v>
                </c:pt>
                <c:pt idx="540">
                  <c:v>2.04</c:v>
                </c:pt>
                <c:pt idx="541">
                  <c:v>2.25</c:v>
                </c:pt>
                <c:pt idx="542">
                  <c:v>2.42</c:v>
                </c:pt>
                <c:pt idx="543">
                  <c:v>2.59</c:v>
                </c:pt>
                <c:pt idx="544">
                  <c:v>2.69</c:v>
                </c:pt>
                <c:pt idx="545">
                  <c:v>2.97</c:v>
                </c:pt>
                <c:pt idx="546">
                  <c:v>3.23</c:v>
                </c:pt>
                <c:pt idx="547">
                  <c:v>3.39</c:v>
                </c:pt>
                <c:pt idx="548">
                  <c:v>3.62</c:v>
                </c:pt>
                <c:pt idx="549">
                  <c:v>3.89</c:v>
                </c:pt>
                <c:pt idx="550">
                  <c:v>4.1399999999999997</c:v>
                </c:pt>
                <c:pt idx="551">
                  <c:v>4.3600000000000003</c:v>
                </c:pt>
                <c:pt idx="552">
                  <c:v>4.82</c:v>
                </c:pt>
                <c:pt idx="553">
                  <c:v>5.0599999999999996</c:v>
                </c:pt>
                <c:pt idx="554">
                  <c:v>5.62</c:v>
                </c:pt>
                <c:pt idx="555">
                  <c:v>6.01</c:v>
                </c:pt>
                <c:pt idx="556">
                  <c:v>6.56</c:v>
                </c:pt>
                <c:pt idx="557">
                  <c:v>7</c:v>
                </c:pt>
                <c:pt idx="558">
                  <c:v>7.5</c:v>
                </c:pt>
                <c:pt idx="559">
                  <c:v>8.1</c:v>
                </c:pt>
                <c:pt idx="560">
                  <c:v>8.8000000000000007</c:v>
                </c:pt>
                <c:pt idx="561">
                  <c:v>9.6</c:v>
                </c:pt>
                <c:pt idx="562">
                  <c:v>10.39</c:v>
                </c:pt>
                <c:pt idx="563">
                  <c:v>10.97</c:v>
                </c:pt>
                <c:pt idx="564">
                  <c:v>11.25</c:v>
                </c:pt>
                <c:pt idx="565">
                  <c:v>11.5</c:v>
                </c:pt>
                <c:pt idx="566">
                  <c:v>12.1</c:v>
                </c:pt>
                <c:pt idx="567">
                  <c:v>12.59</c:v>
                </c:pt>
                <c:pt idx="568">
                  <c:v>13.15</c:v>
                </c:pt>
                <c:pt idx="569">
                  <c:v>13.49</c:v>
                </c:pt>
                <c:pt idx="570">
                  <c:v>14.11</c:v>
                </c:pt>
                <c:pt idx="571">
                  <c:v>15.05</c:v>
                </c:pt>
                <c:pt idx="572">
                  <c:v>15.25</c:v>
                </c:pt>
                <c:pt idx="573">
                  <c:v>15.74</c:v>
                </c:pt>
                <c:pt idx="574">
                  <c:v>16.11</c:v>
                </c:pt>
                <c:pt idx="575">
                  <c:v>17.84</c:v>
                </c:pt>
                <c:pt idx="576">
                  <c:v>18.309999999999999</c:v>
                </c:pt>
                <c:pt idx="577">
                  <c:v>18.87</c:v>
                </c:pt>
                <c:pt idx="578">
                  <c:v>18.899999999999999</c:v>
                </c:pt>
                <c:pt idx="579">
                  <c:v>19.46</c:v>
                </c:pt>
                <c:pt idx="580">
                  <c:v>19.989999999999998</c:v>
                </c:pt>
                <c:pt idx="581">
                  <c:v>21.55</c:v>
                </c:pt>
                <c:pt idx="582">
                  <c:v>20.75</c:v>
                </c:pt>
                <c:pt idx="583">
                  <c:v>22.29</c:v>
                </c:pt>
                <c:pt idx="584">
                  <c:v>23.52</c:v>
                </c:pt>
                <c:pt idx="585">
                  <c:v>23.87</c:v>
                </c:pt>
                <c:pt idx="586">
                  <c:v>24.37</c:v>
                </c:pt>
                <c:pt idx="587">
                  <c:v>24.61</c:v>
                </c:pt>
                <c:pt idx="588">
                  <c:v>24.05</c:v>
                </c:pt>
                <c:pt idx="589">
                  <c:v>25.87</c:v>
                </c:pt>
                <c:pt idx="590">
                  <c:v>25.42</c:v>
                </c:pt>
                <c:pt idx="591">
                  <c:v>26.46</c:v>
                </c:pt>
                <c:pt idx="592">
                  <c:v>27.26</c:v>
                </c:pt>
                <c:pt idx="593">
                  <c:v>27.55</c:v>
                </c:pt>
                <c:pt idx="594">
                  <c:v>26.76</c:v>
                </c:pt>
                <c:pt idx="595">
                  <c:v>28.19</c:v>
                </c:pt>
                <c:pt idx="596">
                  <c:v>27.5</c:v>
                </c:pt>
                <c:pt idx="597">
                  <c:v>29.23</c:v>
                </c:pt>
                <c:pt idx="598">
                  <c:v>29.61</c:v>
                </c:pt>
                <c:pt idx="599">
                  <c:v>30.66</c:v>
                </c:pt>
                <c:pt idx="600">
                  <c:v>31.37</c:v>
                </c:pt>
                <c:pt idx="601">
                  <c:v>32.68</c:v>
                </c:pt>
                <c:pt idx="602">
                  <c:v>33.14</c:v>
                </c:pt>
                <c:pt idx="603">
                  <c:v>34.89</c:v>
                </c:pt>
                <c:pt idx="604">
                  <c:v>35.11</c:v>
                </c:pt>
                <c:pt idx="605">
                  <c:v>35.64</c:v>
                </c:pt>
                <c:pt idx="606">
                  <c:v>36.049999999999997</c:v>
                </c:pt>
                <c:pt idx="607">
                  <c:v>35.409999999999997</c:v>
                </c:pt>
                <c:pt idx="608">
                  <c:v>36.74</c:v>
                </c:pt>
                <c:pt idx="609">
                  <c:v>36.270000000000003</c:v>
                </c:pt>
                <c:pt idx="610">
                  <c:v>35.950000000000003</c:v>
                </c:pt>
                <c:pt idx="611">
                  <c:v>35.81</c:v>
                </c:pt>
                <c:pt idx="612">
                  <c:v>35.1</c:v>
                </c:pt>
                <c:pt idx="613">
                  <c:v>34.82</c:v>
                </c:pt>
                <c:pt idx="614">
                  <c:v>35.31</c:v>
                </c:pt>
                <c:pt idx="615">
                  <c:v>35.840000000000003</c:v>
                </c:pt>
                <c:pt idx="616">
                  <c:v>36.04</c:v>
                </c:pt>
                <c:pt idx="617">
                  <c:v>35.369999999999997</c:v>
                </c:pt>
                <c:pt idx="618">
                  <c:v>35.69</c:v>
                </c:pt>
                <c:pt idx="619">
                  <c:v>33.96</c:v>
                </c:pt>
                <c:pt idx="620">
                  <c:v>36.200000000000003</c:v>
                </c:pt>
                <c:pt idx="621">
                  <c:v>37.72</c:v>
                </c:pt>
                <c:pt idx="622">
                  <c:v>36.17</c:v>
                </c:pt>
                <c:pt idx="623">
                  <c:v>36.71</c:v>
                </c:pt>
                <c:pt idx="624">
                  <c:v>37.729999999999997</c:v>
                </c:pt>
                <c:pt idx="625">
                  <c:v>37.979999999999997</c:v>
                </c:pt>
                <c:pt idx="626">
                  <c:v>40.42</c:v>
                </c:pt>
                <c:pt idx="627">
                  <c:v>37.81</c:v>
                </c:pt>
                <c:pt idx="628">
                  <c:v>36.130000000000003</c:v>
                </c:pt>
                <c:pt idx="629">
                  <c:v>36</c:v>
                </c:pt>
                <c:pt idx="630">
                  <c:v>35.94</c:v>
                </c:pt>
                <c:pt idx="631">
                  <c:v>35.32</c:v>
                </c:pt>
                <c:pt idx="632">
                  <c:v>35.479999999999997</c:v>
                </c:pt>
                <c:pt idx="633">
                  <c:v>34.24</c:v>
                </c:pt>
                <c:pt idx="634">
                  <c:v>34.15</c:v>
                </c:pt>
                <c:pt idx="635">
                  <c:v>34.18</c:v>
                </c:pt>
                <c:pt idx="636">
                  <c:v>34.18</c:v>
                </c:pt>
                <c:pt idx="637">
                  <c:v>32.61</c:v>
                </c:pt>
                <c:pt idx="638">
                  <c:v>32.33</c:v>
                </c:pt>
                <c:pt idx="639">
                  <c:v>30.98</c:v>
                </c:pt>
                <c:pt idx="640">
                  <c:v>31.08</c:v>
                </c:pt>
                <c:pt idx="641">
                  <c:v>30.63</c:v>
                </c:pt>
                <c:pt idx="642">
                  <c:v>30.1</c:v>
                </c:pt>
                <c:pt idx="643">
                  <c:v>29.93</c:v>
                </c:pt>
                <c:pt idx="644">
                  <c:v>30.59</c:v>
                </c:pt>
                <c:pt idx="645">
                  <c:v>29.83</c:v>
                </c:pt>
                <c:pt idx="646">
                  <c:v>29.84</c:v>
                </c:pt>
                <c:pt idx="647">
                  <c:v>29.62</c:v>
                </c:pt>
                <c:pt idx="648">
                  <c:v>29.29</c:v>
                </c:pt>
                <c:pt idx="649">
                  <c:v>29.66</c:v>
                </c:pt>
                <c:pt idx="650">
                  <c:v>29.57</c:v>
                </c:pt>
                <c:pt idx="651">
                  <c:v>29.17</c:v>
                </c:pt>
                <c:pt idx="652">
                  <c:v>30.11</c:v>
                </c:pt>
                <c:pt idx="653">
                  <c:v>30.8</c:v>
                </c:pt>
                <c:pt idx="654">
                  <c:v>31.12</c:v>
                </c:pt>
                <c:pt idx="655">
                  <c:v>31.73</c:v>
                </c:pt>
                <c:pt idx="656">
                  <c:v>32.270000000000003</c:v>
                </c:pt>
                <c:pt idx="657">
                  <c:v>32.67</c:v>
                </c:pt>
                <c:pt idx="658">
                  <c:v>34.270000000000003</c:v>
                </c:pt>
                <c:pt idx="659">
                  <c:v>34.4</c:v>
                </c:pt>
                <c:pt idx="660">
                  <c:v>34.869999999999997</c:v>
                </c:pt>
                <c:pt idx="661">
                  <c:v>36.270000000000003</c:v>
                </c:pt>
                <c:pt idx="662">
                  <c:v>37.46</c:v>
                </c:pt>
                <c:pt idx="663">
                  <c:v>37.67</c:v>
                </c:pt>
                <c:pt idx="664">
                  <c:v>39.6</c:v>
                </c:pt>
                <c:pt idx="665">
                  <c:v>40.42</c:v>
                </c:pt>
                <c:pt idx="666">
                  <c:v>41.9</c:v>
                </c:pt>
                <c:pt idx="667">
                  <c:v>44.15</c:v>
                </c:pt>
                <c:pt idx="668">
                  <c:v>44.69</c:v>
                </c:pt>
                <c:pt idx="669">
                  <c:v>45.42</c:v>
                </c:pt>
                <c:pt idx="670">
                  <c:v>47.8</c:v>
                </c:pt>
                <c:pt idx="671">
                  <c:v>47.16</c:v>
                </c:pt>
                <c:pt idx="672">
                  <c:v>48.85</c:v>
                </c:pt>
                <c:pt idx="673">
                  <c:v>48.09</c:v>
                </c:pt>
                <c:pt idx="674">
                  <c:v>46.46</c:v>
                </c:pt>
                <c:pt idx="675">
                  <c:v>45.05</c:v>
                </c:pt>
                <c:pt idx="676">
                  <c:v>43.68</c:v>
                </c:pt>
                <c:pt idx="677">
                  <c:v>43.28</c:v>
                </c:pt>
                <c:pt idx="678">
                  <c:v>43.92</c:v>
                </c:pt>
                <c:pt idx="679">
                  <c:v>43.97</c:v>
                </c:pt>
                <c:pt idx="680">
                  <c:v>47.48</c:v>
                </c:pt>
                <c:pt idx="681">
                  <c:v>51.88</c:v>
                </c:pt>
                <c:pt idx="682">
                  <c:v>56.41</c:v>
                </c:pt>
                <c:pt idx="683">
                  <c:v>58.54</c:v>
                </c:pt>
                <c:pt idx="684">
                  <c:v>57.12</c:v>
                </c:pt>
                <c:pt idx="685">
                  <c:v>59.48</c:v>
                </c:pt>
                <c:pt idx="686">
                  <c:v>60.71</c:v>
                </c:pt>
                <c:pt idx="687">
                  <c:v>58.26</c:v>
                </c:pt>
                <c:pt idx="688">
                  <c:v>59.91</c:v>
                </c:pt>
                <c:pt idx="689">
                  <c:v>61.88</c:v>
                </c:pt>
                <c:pt idx="690">
                  <c:v>64.41</c:v>
                </c:pt>
                <c:pt idx="691">
                  <c:v>65.98</c:v>
                </c:pt>
                <c:pt idx="692">
                  <c:v>65.45</c:v>
                </c:pt>
                <c:pt idx="693">
                  <c:v>63.89</c:v>
                </c:pt>
                <c:pt idx="694">
                  <c:v>64.38</c:v>
                </c:pt>
                <c:pt idx="695">
                  <c:v>61.4</c:v>
                </c:pt>
                <c:pt idx="696">
                  <c:v>59.01</c:v>
                </c:pt>
                <c:pt idx="697">
                  <c:v>57.73</c:v>
                </c:pt>
                <c:pt idx="698">
                  <c:v>56.47</c:v>
                </c:pt>
                <c:pt idx="699">
                  <c:v>58.86</c:v>
                </c:pt>
                <c:pt idx="700">
                  <c:v>61.65</c:v>
                </c:pt>
                <c:pt idx="701">
                  <c:v>65.150000000000006</c:v>
                </c:pt>
                <c:pt idx="702">
                  <c:v>69.959999999999994</c:v>
                </c:pt>
                <c:pt idx="703">
                  <c:v>71.03</c:v>
                </c:pt>
                <c:pt idx="704">
                  <c:v>70.599999999999994</c:v>
                </c:pt>
                <c:pt idx="705">
                  <c:v>77.47</c:v>
                </c:pt>
                <c:pt idx="706">
                  <c:v>79.239999999999995</c:v>
                </c:pt>
                <c:pt idx="707">
                  <c:v>87.68</c:v>
                </c:pt>
                <c:pt idx="708">
                  <c:v>97.45</c:v>
                </c:pt>
                <c:pt idx="709">
                  <c:v>108.42</c:v>
                </c:pt>
                <c:pt idx="710">
                  <c:v>123.08</c:v>
                </c:pt>
                <c:pt idx="711">
                  <c:v>134.91999999999999</c:v>
                </c:pt>
                <c:pt idx="712">
                  <c:v>142.49</c:v>
                </c:pt>
                <c:pt idx="713">
                  <c:v>157.49</c:v>
                </c:pt>
                <c:pt idx="714">
                  <c:v>169.03</c:v>
                </c:pt>
                <c:pt idx="715">
                  <c:v>177.74</c:v>
                </c:pt>
                <c:pt idx="716">
                  <c:v>187.4</c:v>
                </c:pt>
                <c:pt idx="717">
                  <c:v>198.9</c:v>
                </c:pt>
                <c:pt idx="718">
                  <c:v>206.67</c:v>
                </c:pt>
                <c:pt idx="719">
                  <c:v>219.5</c:v>
                </c:pt>
                <c:pt idx="720">
                  <c:v>216.64</c:v>
                </c:pt>
                <c:pt idx="721">
                  <c:v>220.73</c:v>
                </c:pt>
                <c:pt idx="722">
                  <c:v>220.1</c:v>
                </c:pt>
                <c:pt idx="723">
                  <c:v>214.12</c:v>
                </c:pt>
                <c:pt idx="724">
                  <c:v>203.27</c:v>
                </c:pt>
                <c:pt idx="725">
                  <c:v>212.7</c:v>
                </c:pt>
                <c:pt idx="726">
                  <c:v>198.06</c:v>
                </c:pt>
                <c:pt idx="727">
                  <c:v>188.41</c:v>
                </c:pt>
                <c:pt idx="728">
                  <c:v>173.52</c:v>
                </c:pt>
                <c:pt idx="729">
                  <c:v>163.26</c:v>
                </c:pt>
                <c:pt idx="730">
                  <c:v>154.85</c:v>
                </c:pt>
                <c:pt idx="731">
                  <c:v>148.08000000000001</c:v>
                </c:pt>
                <c:pt idx="732">
                  <c:v>125.08</c:v>
                </c:pt>
                <c:pt idx="733">
                  <c:v>118.02</c:v>
                </c:pt>
                <c:pt idx="734">
                  <c:v>115.16</c:v>
                </c:pt>
                <c:pt idx="735">
                  <c:v>109.16</c:v>
                </c:pt>
                <c:pt idx="736">
                  <c:v>108.32</c:v>
                </c:pt>
                <c:pt idx="737">
                  <c:v>104.62</c:v>
                </c:pt>
                <c:pt idx="738">
                  <c:v>97.92</c:v>
                </c:pt>
                <c:pt idx="739">
                  <c:v>92.43</c:v>
                </c:pt>
                <c:pt idx="740">
                  <c:v>87.55</c:v>
                </c:pt>
                <c:pt idx="741">
                  <c:v>81.87</c:v>
                </c:pt>
                <c:pt idx="742">
                  <c:v>75.88</c:v>
                </c:pt>
                <c:pt idx="743">
                  <c:v>65.489999999999995</c:v>
                </c:pt>
                <c:pt idx="744">
                  <c:v>56.16</c:v>
                </c:pt>
                <c:pt idx="745">
                  <c:v>43.48</c:v>
                </c:pt>
                <c:pt idx="746">
                  <c:v>35.42</c:v>
                </c:pt>
                <c:pt idx="747">
                  <c:v>42.14</c:v>
                </c:pt>
                <c:pt idx="748">
                  <c:v>39.840000000000003</c:v>
                </c:pt>
                <c:pt idx="749">
                  <c:v>37.770000000000003</c:v>
                </c:pt>
                <c:pt idx="750">
                  <c:v>34.89</c:v>
                </c:pt>
                <c:pt idx="751">
                  <c:v>31.62</c:v>
                </c:pt>
                <c:pt idx="752">
                  <c:v>36.92</c:v>
                </c:pt>
                <c:pt idx="753">
                  <c:v>39.57</c:v>
                </c:pt>
                <c:pt idx="754">
                  <c:v>29.66</c:v>
                </c:pt>
                <c:pt idx="755">
                  <c:v>28.43</c:v>
                </c:pt>
                <c:pt idx="756">
                  <c:v>25.31</c:v>
                </c:pt>
                <c:pt idx="757">
                  <c:v>24.31</c:v>
                </c:pt>
                <c:pt idx="758">
                  <c:v>22.97</c:v>
                </c:pt>
                <c:pt idx="759">
                  <c:v>22.38</c:v>
                </c:pt>
                <c:pt idx="760">
                  <c:v>21.26</c:v>
                </c:pt>
                <c:pt idx="761">
                  <c:v>20.45</c:v>
                </c:pt>
                <c:pt idx="762">
                  <c:v>19.2</c:v>
                </c:pt>
                <c:pt idx="763">
                  <c:v>19.43</c:v>
                </c:pt>
                <c:pt idx="764">
                  <c:v>17.34</c:v>
                </c:pt>
                <c:pt idx="765">
                  <c:v>15.89</c:v>
                </c:pt>
                <c:pt idx="766">
                  <c:v>14.04</c:v>
                </c:pt>
                <c:pt idx="767">
                  <c:v>13.51</c:v>
                </c:pt>
                <c:pt idx="768">
                  <c:v>12.78</c:v>
                </c:pt>
                <c:pt idx="769">
                  <c:v>12.53</c:v>
                </c:pt>
                <c:pt idx="770">
                  <c:v>10.83</c:v>
                </c:pt>
                <c:pt idx="771">
                  <c:v>10.18</c:v>
                </c:pt>
                <c:pt idx="772">
                  <c:v>9.6300000000000008</c:v>
                </c:pt>
                <c:pt idx="773">
                  <c:v>6.78</c:v>
                </c:pt>
                <c:pt idx="774">
                  <c:v>5.78</c:v>
                </c:pt>
                <c:pt idx="775">
                  <c:v>7.75</c:v>
                </c:pt>
                <c:pt idx="776">
                  <c:v>7.59</c:v>
                </c:pt>
                <c:pt idx="777">
                  <c:v>7.55</c:v>
                </c:pt>
                <c:pt idx="778">
                  <c:v>7.35</c:v>
                </c:pt>
                <c:pt idx="779">
                  <c:v>7.19</c:v>
                </c:pt>
                <c:pt idx="780">
                  <c:v>8.18</c:v>
                </c:pt>
                <c:pt idx="781">
                  <c:v>8.67</c:v>
                </c:pt>
                <c:pt idx="782">
                  <c:v>6.32</c:v>
                </c:pt>
                <c:pt idx="783">
                  <c:v>6.29</c:v>
                </c:pt>
                <c:pt idx="784">
                  <c:v>5.82</c:v>
                </c:pt>
                <c:pt idx="785">
                  <c:v>6.13</c:v>
                </c:pt>
                <c:pt idx="786">
                  <c:v>6.06</c:v>
                </c:pt>
                <c:pt idx="787">
                  <c:v>5.83</c:v>
                </c:pt>
                <c:pt idx="788">
                  <c:v>5.74</c:v>
                </c:pt>
                <c:pt idx="789">
                  <c:v>5.88</c:v>
                </c:pt>
                <c:pt idx="790">
                  <c:v>5.44</c:v>
                </c:pt>
                <c:pt idx="791">
                  <c:v>5.2</c:v>
                </c:pt>
                <c:pt idx="792">
                  <c:v>4.8</c:v>
                </c:pt>
                <c:pt idx="793">
                  <c:v>4.6399999999999997</c:v>
                </c:pt>
                <c:pt idx="794">
                  <c:v>4.6100000000000003</c:v>
                </c:pt>
                <c:pt idx="795">
                  <c:v>4.6500000000000004</c:v>
                </c:pt>
                <c:pt idx="796">
                  <c:v>4.5599999999999996</c:v>
                </c:pt>
                <c:pt idx="797">
                  <c:v>4.6100000000000003</c:v>
                </c:pt>
                <c:pt idx="798">
                  <c:v>4.59</c:v>
                </c:pt>
                <c:pt idx="799">
                  <c:v>4.49</c:v>
                </c:pt>
                <c:pt idx="800">
                  <c:v>4.5999999999999996</c:v>
                </c:pt>
                <c:pt idx="801">
                  <c:v>4.59</c:v>
                </c:pt>
                <c:pt idx="802">
                  <c:v>4.1500000000000004</c:v>
                </c:pt>
                <c:pt idx="803">
                  <c:v>4.79</c:v>
                </c:pt>
                <c:pt idx="804">
                  <c:v>5.0199999999999996</c:v>
                </c:pt>
                <c:pt idx="805">
                  <c:v>5.35</c:v>
                </c:pt>
                <c:pt idx="806">
                  <c:v>5.66</c:v>
                </c:pt>
                <c:pt idx="807">
                  <c:v>6.06</c:v>
                </c:pt>
                <c:pt idx="808">
                  <c:v>6.5</c:v>
                </c:pt>
                <c:pt idx="809">
                  <c:v>7.07</c:v>
                </c:pt>
                <c:pt idx="810">
                  <c:v>6.66</c:v>
                </c:pt>
                <c:pt idx="811">
                  <c:v>7.18</c:v>
                </c:pt>
                <c:pt idx="812">
                  <c:v>7.59</c:v>
                </c:pt>
                <c:pt idx="813">
                  <c:v>8.11</c:v>
                </c:pt>
                <c:pt idx="814">
                  <c:v>8.6300000000000008</c:v>
                </c:pt>
                <c:pt idx="815">
                  <c:v>8.93</c:v>
                </c:pt>
                <c:pt idx="816">
                  <c:v>9.17</c:v>
                </c:pt>
                <c:pt idx="817">
                  <c:v>9.4</c:v>
                </c:pt>
                <c:pt idx="818">
                  <c:v>10.220000000000001</c:v>
                </c:pt>
                <c:pt idx="819">
                  <c:v>10.199999999999999</c:v>
                </c:pt>
                <c:pt idx="820">
                  <c:v>10.43</c:v>
                </c:pt>
                <c:pt idx="821">
                  <c:v>10.24</c:v>
                </c:pt>
                <c:pt idx="822">
                  <c:v>11.11</c:v>
                </c:pt>
                <c:pt idx="823">
                  <c:v>11.61</c:v>
                </c:pt>
                <c:pt idx="824">
                  <c:v>12.03</c:v>
                </c:pt>
                <c:pt idx="825">
                  <c:v>11.5</c:v>
                </c:pt>
                <c:pt idx="826">
                  <c:v>12.55</c:v>
                </c:pt>
                <c:pt idx="827">
                  <c:v>13.34</c:v>
                </c:pt>
                <c:pt idx="828">
                  <c:v>14.18</c:v>
                </c:pt>
                <c:pt idx="829">
                  <c:v>14.54</c:v>
                </c:pt>
                <c:pt idx="830">
                  <c:v>14.84</c:v>
                </c:pt>
                <c:pt idx="831">
                  <c:v>15.27</c:v>
                </c:pt>
                <c:pt idx="832">
                  <c:v>15.92</c:v>
                </c:pt>
                <c:pt idx="833">
                  <c:v>16.41</c:v>
                </c:pt>
                <c:pt idx="834">
                  <c:v>17.02</c:v>
                </c:pt>
                <c:pt idx="835">
                  <c:v>18.48</c:v>
                </c:pt>
                <c:pt idx="836">
                  <c:v>15.79</c:v>
                </c:pt>
                <c:pt idx="837">
                  <c:v>14.2</c:v>
                </c:pt>
                <c:pt idx="838">
                  <c:v>21.41</c:v>
                </c:pt>
                <c:pt idx="839">
                  <c:v>22.88</c:v>
                </c:pt>
                <c:pt idx="840">
                  <c:v>23.94</c:v>
                </c:pt>
                <c:pt idx="841">
                  <c:v>25.26</c:v>
                </c:pt>
                <c:pt idx="842">
                  <c:v>26.49</c:v>
                </c:pt>
                <c:pt idx="843">
                  <c:v>26.49</c:v>
                </c:pt>
                <c:pt idx="844">
                  <c:v>26.49</c:v>
                </c:pt>
                <c:pt idx="845">
                  <c:v>28.45</c:v>
                </c:pt>
                <c:pt idx="846">
                  <c:v>30.1</c:v>
                </c:pt>
                <c:pt idx="847">
                  <c:v>30.77</c:v>
                </c:pt>
                <c:pt idx="848">
                  <c:v>31.2</c:v>
                </c:pt>
                <c:pt idx="849">
                  <c:v>31.9</c:v>
                </c:pt>
                <c:pt idx="850">
                  <c:v>31.9</c:v>
                </c:pt>
                <c:pt idx="851">
                  <c:v>31.9</c:v>
                </c:pt>
                <c:pt idx="852">
                  <c:v>33.58</c:v>
                </c:pt>
                <c:pt idx="853">
                  <c:v>33.35</c:v>
                </c:pt>
                <c:pt idx="854">
                  <c:v>32.6</c:v>
                </c:pt>
                <c:pt idx="855">
                  <c:v>33.93</c:v>
                </c:pt>
                <c:pt idx="856">
                  <c:v>32.24</c:v>
                </c:pt>
                <c:pt idx="857">
                  <c:v>32.24</c:v>
                </c:pt>
                <c:pt idx="858">
                  <c:v>32.24</c:v>
                </c:pt>
                <c:pt idx="859">
                  <c:v>29.24</c:v>
                </c:pt>
                <c:pt idx="860">
                  <c:v>24.02</c:v>
                </c:pt>
                <c:pt idx="861">
                  <c:v>27.33</c:v>
                </c:pt>
                <c:pt idx="862">
                  <c:v>25.15</c:v>
                </c:pt>
                <c:pt idx="863">
                  <c:v>26.58</c:v>
                </c:pt>
                <c:pt idx="864">
                  <c:v>26.58</c:v>
                </c:pt>
                <c:pt idx="865">
                  <c:v>26.58</c:v>
                </c:pt>
                <c:pt idx="866">
                  <c:v>23.73</c:v>
                </c:pt>
                <c:pt idx="867">
                  <c:v>28.35</c:v>
                </c:pt>
                <c:pt idx="868">
                  <c:v>24.8</c:v>
                </c:pt>
                <c:pt idx="869">
                  <c:v>23.22</c:v>
                </c:pt>
                <c:pt idx="870">
                  <c:v>21.38</c:v>
                </c:pt>
                <c:pt idx="871">
                  <c:v>21.38</c:v>
                </c:pt>
                <c:pt idx="872">
                  <c:v>21.38</c:v>
                </c:pt>
                <c:pt idx="873">
                  <c:v>21.92</c:v>
                </c:pt>
                <c:pt idx="874">
                  <c:v>20.12</c:v>
                </c:pt>
                <c:pt idx="875">
                  <c:v>19.350000000000001</c:v>
                </c:pt>
                <c:pt idx="876">
                  <c:v>19.55</c:v>
                </c:pt>
                <c:pt idx="877">
                  <c:v>18.75</c:v>
                </c:pt>
                <c:pt idx="878">
                  <c:v>18.75</c:v>
                </c:pt>
                <c:pt idx="879">
                  <c:v>18.75</c:v>
                </c:pt>
                <c:pt idx="880">
                  <c:v>11.6</c:v>
                </c:pt>
                <c:pt idx="881">
                  <c:v>16.579999999999998</c:v>
                </c:pt>
                <c:pt idx="882">
                  <c:v>16.489999999999998</c:v>
                </c:pt>
                <c:pt idx="883">
                  <c:v>16.34</c:v>
                </c:pt>
                <c:pt idx="884">
                  <c:v>16.87</c:v>
                </c:pt>
                <c:pt idx="885">
                  <c:v>16.87</c:v>
                </c:pt>
                <c:pt idx="886">
                  <c:v>16.87</c:v>
                </c:pt>
                <c:pt idx="887">
                  <c:v>22.08</c:v>
                </c:pt>
                <c:pt idx="888">
                  <c:v>17.82</c:v>
                </c:pt>
                <c:pt idx="889">
                  <c:v>17.670000000000002</c:v>
                </c:pt>
                <c:pt idx="890">
                  <c:v>17.98</c:v>
                </c:pt>
                <c:pt idx="891">
                  <c:v>17.62</c:v>
                </c:pt>
                <c:pt idx="892">
                  <c:v>17.62</c:v>
                </c:pt>
                <c:pt idx="893">
                  <c:v>17.62</c:v>
                </c:pt>
                <c:pt idx="894">
                  <c:v>12.4</c:v>
                </c:pt>
                <c:pt idx="895">
                  <c:v>15.78</c:v>
                </c:pt>
                <c:pt idx="896">
                  <c:v>16.149999999999999</c:v>
                </c:pt>
                <c:pt idx="897">
                  <c:v>16.32</c:v>
                </c:pt>
                <c:pt idx="898">
                  <c:v>17.489999999999998</c:v>
                </c:pt>
                <c:pt idx="899">
                  <c:v>17.489999999999998</c:v>
                </c:pt>
                <c:pt idx="900">
                  <c:v>17.489999999999998</c:v>
                </c:pt>
                <c:pt idx="901">
                  <c:v>24.66</c:v>
                </c:pt>
                <c:pt idx="902">
                  <c:v>21.3</c:v>
                </c:pt>
                <c:pt idx="903">
                  <c:v>21.92</c:v>
                </c:pt>
                <c:pt idx="904">
                  <c:v>21.7</c:v>
                </c:pt>
                <c:pt idx="905">
                  <c:v>21.85</c:v>
                </c:pt>
                <c:pt idx="906">
                  <c:v>21.85</c:v>
                </c:pt>
                <c:pt idx="907">
                  <c:v>21.85</c:v>
                </c:pt>
                <c:pt idx="908">
                  <c:v>21.77</c:v>
                </c:pt>
                <c:pt idx="909">
                  <c:v>21.74</c:v>
                </c:pt>
                <c:pt idx="910">
                  <c:v>22.25</c:v>
                </c:pt>
                <c:pt idx="911">
                  <c:v>22.46</c:v>
                </c:pt>
                <c:pt idx="912">
                  <c:v>22.57</c:v>
                </c:pt>
                <c:pt idx="913">
                  <c:v>22.57</c:v>
                </c:pt>
                <c:pt idx="914">
                  <c:v>22.57</c:v>
                </c:pt>
                <c:pt idx="915">
                  <c:v>23.18</c:v>
                </c:pt>
                <c:pt idx="916">
                  <c:v>23.52</c:v>
                </c:pt>
                <c:pt idx="917">
                  <c:v>24.49</c:v>
                </c:pt>
                <c:pt idx="918">
                  <c:v>24.52</c:v>
                </c:pt>
                <c:pt idx="919">
                  <c:v>27.14</c:v>
                </c:pt>
                <c:pt idx="920">
                  <c:v>27.14</c:v>
                </c:pt>
                <c:pt idx="921">
                  <c:v>27.14</c:v>
                </c:pt>
                <c:pt idx="922">
                  <c:v>27.18</c:v>
                </c:pt>
                <c:pt idx="923">
                  <c:v>28.06</c:v>
                </c:pt>
                <c:pt idx="924">
                  <c:v>27.2</c:v>
                </c:pt>
                <c:pt idx="925">
                  <c:v>27.36</c:v>
                </c:pt>
                <c:pt idx="926">
                  <c:v>24.38</c:v>
                </c:pt>
                <c:pt idx="927">
                  <c:v>24.38</c:v>
                </c:pt>
                <c:pt idx="928">
                  <c:v>24.38</c:v>
                </c:pt>
                <c:pt idx="929">
                  <c:v>24.13</c:v>
                </c:pt>
                <c:pt idx="930">
                  <c:v>23.29</c:v>
                </c:pt>
                <c:pt idx="931">
                  <c:v>22.67</c:v>
                </c:pt>
                <c:pt idx="932">
                  <c:v>24.74</c:v>
                </c:pt>
                <c:pt idx="933">
                  <c:v>24.74</c:v>
                </c:pt>
                <c:pt idx="934">
                  <c:v>24.74</c:v>
                </c:pt>
                <c:pt idx="935">
                  <c:v>24.74</c:v>
                </c:pt>
                <c:pt idx="936">
                  <c:v>24.23</c:v>
                </c:pt>
                <c:pt idx="937">
                  <c:v>23.51</c:v>
                </c:pt>
                <c:pt idx="938">
                  <c:v>23.64</c:v>
                </c:pt>
                <c:pt idx="939">
                  <c:v>18.11</c:v>
                </c:pt>
                <c:pt idx="940">
                  <c:v>16.940000000000001</c:v>
                </c:pt>
                <c:pt idx="941">
                  <c:v>16.940000000000001</c:v>
                </c:pt>
                <c:pt idx="942">
                  <c:v>16.940000000000001</c:v>
                </c:pt>
                <c:pt idx="943">
                  <c:v>9.9700000000000006</c:v>
                </c:pt>
                <c:pt idx="944">
                  <c:v>6.77</c:v>
                </c:pt>
                <c:pt idx="945">
                  <c:v>22.16</c:v>
                </c:pt>
                <c:pt idx="946">
                  <c:v>22.16</c:v>
                </c:pt>
                <c:pt idx="947">
                  <c:v>19.11</c:v>
                </c:pt>
                <c:pt idx="948">
                  <c:v>19.11</c:v>
                </c:pt>
                <c:pt idx="949">
                  <c:v>19.11</c:v>
                </c:pt>
                <c:pt idx="950">
                  <c:v>19.11</c:v>
                </c:pt>
                <c:pt idx="951">
                  <c:v>19.11</c:v>
                </c:pt>
                <c:pt idx="952">
                  <c:v>20.079999999999998</c:v>
                </c:pt>
                <c:pt idx="953">
                  <c:v>20.079999999999998</c:v>
                </c:pt>
                <c:pt idx="954">
                  <c:v>20.079999999999998</c:v>
                </c:pt>
                <c:pt idx="955">
                  <c:v>20.079999999999998</c:v>
                </c:pt>
                <c:pt idx="956">
                  <c:v>20.079999999999998</c:v>
                </c:pt>
                <c:pt idx="957">
                  <c:v>20.079999999999998</c:v>
                </c:pt>
                <c:pt idx="958">
                  <c:v>20.079999999999998</c:v>
                </c:pt>
                <c:pt idx="959">
                  <c:v>18.579999999999998</c:v>
                </c:pt>
                <c:pt idx="960">
                  <c:v>18.579999999999998</c:v>
                </c:pt>
                <c:pt idx="961">
                  <c:v>18.579999999999998</c:v>
                </c:pt>
                <c:pt idx="962">
                  <c:v>18.579999999999998</c:v>
                </c:pt>
                <c:pt idx="963">
                  <c:v>18.579999999999998</c:v>
                </c:pt>
                <c:pt idx="964">
                  <c:v>18.579999999999998</c:v>
                </c:pt>
                <c:pt idx="965">
                  <c:v>18.579999999999998</c:v>
                </c:pt>
                <c:pt idx="966">
                  <c:v>19.239999999999998</c:v>
                </c:pt>
                <c:pt idx="967">
                  <c:v>19.239999999999998</c:v>
                </c:pt>
                <c:pt idx="968">
                  <c:v>19.239999999999998</c:v>
                </c:pt>
                <c:pt idx="969">
                  <c:v>19.239999999999998</c:v>
                </c:pt>
                <c:pt idx="970">
                  <c:v>19.239999999999998</c:v>
                </c:pt>
                <c:pt idx="971">
                  <c:v>19.239999999999998</c:v>
                </c:pt>
                <c:pt idx="972">
                  <c:v>19.239999999999998</c:v>
                </c:pt>
                <c:pt idx="973">
                  <c:v>20.86</c:v>
                </c:pt>
                <c:pt idx="974">
                  <c:v>20.86</c:v>
                </c:pt>
                <c:pt idx="975">
                  <c:v>20.86</c:v>
                </c:pt>
                <c:pt idx="976">
                  <c:v>20.86</c:v>
                </c:pt>
                <c:pt idx="977">
                  <c:v>20.86</c:v>
                </c:pt>
                <c:pt idx="978">
                  <c:v>20.86</c:v>
                </c:pt>
                <c:pt idx="979">
                  <c:v>20.86</c:v>
                </c:pt>
                <c:pt idx="980">
                  <c:v>16.71</c:v>
                </c:pt>
                <c:pt idx="981">
                  <c:v>16.71</c:v>
                </c:pt>
                <c:pt idx="982">
                  <c:v>16.71</c:v>
                </c:pt>
                <c:pt idx="983">
                  <c:v>16.71</c:v>
                </c:pt>
                <c:pt idx="984">
                  <c:v>16.71</c:v>
                </c:pt>
                <c:pt idx="985">
                  <c:v>16.71</c:v>
                </c:pt>
                <c:pt idx="986">
                  <c:v>16.71</c:v>
                </c:pt>
                <c:pt idx="987">
                  <c:v>13.66</c:v>
                </c:pt>
                <c:pt idx="988">
                  <c:v>13.66</c:v>
                </c:pt>
                <c:pt idx="989">
                  <c:v>13.66</c:v>
                </c:pt>
                <c:pt idx="990">
                  <c:v>13.66</c:v>
                </c:pt>
                <c:pt idx="991">
                  <c:v>13.66</c:v>
                </c:pt>
                <c:pt idx="992">
                  <c:v>13.66</c:v>
                </c:pt>
                <c:pt idx="993">
                  <c:v>13.66</c:v>
                </c:pt>
                <c:pt idx="994">
                  <c:v>14.57</c:v>
                </c:pt>
                <c:pt idx="995">
                  <c:v>14.57</c:v>
                </c:pt>
                <c:pt idx="996">
                  <c:v>14.57</c:v>
                </c:pt>
                <c:pt idx="997">
                  <c:v>14.57</c:v>
                </c:pt>
                <c:pt idx="998">
                  <c:v>14.57</c:v>
                </c:pt>
                <c:pt idx="999">
                  <c:v>14.57</c:v>
                </c:pt>
                <c:pt idx="1000">
                  <c:v>14.57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6-63D7-423E-8E18-9CB8EB2D8AA0}"/>
            </c:ext>
          </c:extLst>
        </c:ser>
        <c:ser>
          <c:idx val="39"/>
          <c:order val="39"/>
          <c:tx>
            <c:strRef>
              <c:f>COVID_practice_2a!$AO$1</c:f>
              <c:strCache>
                <c:ptCount val="1"/>
                <c:pt idx="0">
                  <c:v>RI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COVID_practice_2a!$AO$2:$AO$1002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0.09</c:v>
                </c:pt>
                <c:pt idx="51">
                  <c:v>0.18</c:v>
                </c:pt>
                <c:pt idx="52">
                  <c:v>0.18</c:v>
                </c:pt>
                <c:pt idx="53">
                  <c:v>0.18</c:v>
                </c:pt>
                <c:pt idx="54">
                  <c:v>0.18</c:v>
                </c:pt>
                <c:pt idx="55">
                  <c:v>0.36</c:v>
                </c:pt>
                <c:pt idx="56">
                  <c:v>0.46</c:v>
                </c:pt>
                <c:pt idx="57">
                  <c:v>0.46</c:v>
                </c:pt>
                <c:pt idx="58">
                  <c:v>0.55000000000000004</c:v>
                </c:pt>
                <c:pt idx="59">
                  <c:v>0.82</c:v>
                </c:pt>
                <c:pt idx="60">
                  <c:v>1.0900000000000001</c:v>
                </c:pt>
                <c:pt idx="61">
                  <c:v>1.28</c:v>
                </c:pt>
                <c:pt idx="62">
                  <c:v>1.28</c:v>
                </c:pt>
                <c:pt idx="63">
                  <c:v>1.46</c:v>
                </c:pt>
                <c:pt idx="64">
                  <c:v>1.82</c:v>
                </c:pt>
                <c:pt idx="65">
                  <c:v>2.19</c:v>
                </c:pt>
                <c:pt idx="66">
                  <c:v>2.65</c:v>
                </c:pt>
                <c:pt idx="67">
                  <c:v>3.65</c:v>
                </c:pt>
                <c:pt idx="68">
                  <c:v>4.47</c:v>
                </c:pt>
                <c:pt idx="69">
                  <c:v>5.38</c:v>
                </c:pt>
                <c:pt idx="70">
                  <c:v>6.11</c:v>
                </c:pt>
                <c:pt idx="71">
                  <c:v>6.2</c:v>
                </c:pt>
                <c:pt idx="72">
                  <c:v>6.93</c:v>
                </c:pt>
                <c:pt idx="73">
                  <c:v>7.75</c:v>
                </c:pt>
                <c:pt idx="74">
                  <c:v>8.48</c:v>
                </c:pt>
                <c:pt idx="75">
                  <c:v>9.31</c:v>
                </c:pt>
                <c:pt idx="76">
                  <c:v>11.4</c:v>
                </c:pt>
                <c:pt idx="77">
                  <c:v>13.87</c:v>
                </c:pt>
                <c:pt idx="78">
                  <c:v>16.97</c:v>
                </c:pt>
                <c:pt idx="79">
                  <c:v>19.98</c:v>
                </c:pt>
                <c:pt idx="80">
                  <c:v>22.63</c:v>
                </c:pt>
                <c:pt idx="81">
                  <c:v>24.54</c:v>
                </c:pt>
                <c:pt idx="82">
                  <c:v>26</c:v>
                </c:pt>
                <c:pt idx="83">
                  <c:v>26.37</c:v>
                </c:pt>
                <c:pt idx="84">
                  <c:v>26.46</c:v>
                </c:pt>
                <c:pt idx="85">
                  <c:v>27.37</c:v>
                </c:pt>
                <c:pt idx="86">
                  <c:v>26.91</c:v>
                </c:pt>
                <c:pt idx="87">
                  <c:v>26.46</c:v>
                </c:pt>
                <c:pt idx="88">
                  <c:v>26.73</c:v>
                </c:pt>
                <c:pt idx="89">
                  <c:v>28.1</c:v>
                </c:pt>
                <c:pt idx="90">
                  <c:v>29.47</c:v>
                </c:pt>
                <c:pt idx="91">
                  <c:v>30.84</c:v>
                </c:pt>
                <c:pt idx="92">
                  <c:v>31.66</c:v>
                </c:pt>
                <c:pt idx="93">
                  <c:v>32.93</c:v>
                </c:pt>
                <c:pt idx="94">
                  <c:v>32.659999999999997</c:v>
                </c:pt>
                <c:pt idx="95">
                  <c:v>32.020000000000003</c:v>
                </c:pt>
                <c:pt idx="96">
                  <c:v>28.56</c:v>
                </c:pt>
                <c:pt idx="97">
                  <c:v>27.92</c:v>
                </c:pt>
                <c:pt idx="98">
                  <c:v>27.1</c:v>
                </c:pt>
                <c:pt idx="99">
                  <c:v>26</c:v>
                </c:pt>
                <c:pt idx="100">
                  <c:v>24.82</c:v>
                </c:pt>
                <c:pt idx="101">
                  <c:v>24.91</c:v>
                </c:pt>
                <c:pt idx="102">
                  <c:v>23.9</c:v>
                </c:pt>
                <c:pt idx="103">
                  <c:v>24.91</c:v>
                </c:pt>
                <c:pt idx="104">
                  <c:v>24.27</c:v>
                </c:pt>
                <c:pt idx="105">
                  <c:v>24.27</c:v>
                </c:pt>
                <c:pt idx="106">
                  <c:v>22.72</c:v>
                </c:pt>
                <c:pt idx="107">
                  <c:v>21.07</c:v>
                </c:pt>
                <c:pt idx="108">
                  <c:v>20.25</c:v>
                </c:pt>
                <c:pt idx="109">
                  <c:v>22.26</c:v>
                </c:pt>
                <c:pt idx="110">
                  <c:v>21.71</c:v>
                </c:pt>
                <c:pt idx="111">
                  <c:v>20.16</c:v>
                </c:pt>
                <c:pt idx="112">
                  <c:v>18.52</c:v>
                </c:pt>
                <c:pt idx="113">
                  <c:v>18.52</c:v>
                </c:pt>
                <c:pt idx="114">
                  <c:v>18.79</c:v>
                </c:pt>
                <c:pt idx="115">
                  <c:v>20.25</c:v>
                </c:pt>
                <c:pt idx="116">
                  <c:v>18.059999999999999</c:v>
                </c:pt>
                <c:pt idx="117">
                  <c:v>17.97</c:v>
                </c:pt>
                <c:pt idx="118">
                  <c:v>17.79</c:v>
                </c:pt>
                <c:pt idx="119">
                  <c:v>17.79</c:v>
                </c:pt>
                <c:pt idx="120">
                  <c:v>17.43</c:v>
                </c:pt>
                <c:pt idx="121">
                  <c:v>16.88</c:v>
                </c:pt>
                <c:pt idx="122">
                  <c:v>15.78</c:v>
                </c:pt>
                <c:pt idx="123">
                  <c:v>14.32</c:v>
                </c:pt>
                <c:pt idx="124">
                  <c:v>13.87</c:v>
                </c:pt>
                <c:pt idx="125">
                  <c:v>12.32</c:v>
                </c:pt>
                <c:pt idx="126">
                  <c:v>12.23</c:v>
                </c:pt>
                <c:pt idx="127">
                  <c:v>11.86</c:v>
                </c:pt>
                <c:pt idx="128">
                  <c:v>11.22</c:v>
                </c:pt>
                <c:pt idx="129">
                  <c:v>9.67</c:v>
                </c:pt>
                <c:pt idx="130">
                  <c:v>10.220000000000001</c:v>
                </c:pt>
                <c:pt idx="131">
                  <c:v>9.76</c:v>
                </c:pt>
                <c:pt idx="132">
                  <c:v>11.13</c:v>
                </c:pt>
                <c:pt idx="133">
                  <c:v>9.31</c:v>
                </c:pt>
                <c:pt idx="134">
                  <c:v>8.67</c:v>
                </c:pt>
                <c:pt idx="135">
                  <c:v>8.76</c:v>
                </c:pt>
                <c:pt idx="136">
                  <c:v>8.58</c:v>
                </c:pt>
                <c:pt idx="137">
                  <c:v>7.75</c:v>
                </c:pt>
                <c:pt idx="138">
                  <c:v>7.66</c:v>
                </c:pt>
                <c:pt idx="139">
                  <c:v>6.75</c:v>
                </c:pt>
                <c:pt idx="140">
                  <c:v>6.84</c:v>
                </c:pt>
                <c:pt idx="141">
                  <c:v>6.66</c:v>
                </c:pt>
                <c:pt idx="142">
                  <c:v>6.2</c:v>
                </c:pt>
                <c:pt idx="143">
                  <c:v>5.75</c:v>
                </c:pt>
                <c:pt idx="144">
                  <c:v>5.93</c:v>
                </c:pt>
                <c:pt idx="145">
                  <c:v>5.66</c:v>
                </c:pt>
                <c:pt idx="146">
                  <c:v>6.02</c:v>
                </c:pt>
                <c:pt idx="147">
                  <c:v>5.84</c:v>
                </c:pt>
                <c:pt idx="148">
                  <c:v>5.2</c:v>
                </c:pt>
                <c:pt idx="149">
                  <c:v>4.6500000000000004</c:v>
                </c:pt>
                <c:pt idx="150">
                  <c:v>4.84</c:v>
                </c:pt>
                <c:pt idx="151">
                  <c:v>4.47</c:v>
                </c:pt>
                <c:pt idx="152">
                  <c:v>4.47</c:v>
                </c:pt>
                <c:pt idx="153">
                  <c:v>4.1100000000000003</c:v>
                </c:pt>
                <c:pt idx="154">
                  <c:v>4.38</c:v>
                </c:pt>
                <c:pt idx="155">
                  <c:v>4.5599999999999996</c:v>
                </c:pt>
                <c:pt idx="156">
                  <c:v>4.74</c:v>
                </c:pt>
                <c:pt idx="157">
                  <c:v>4.29</c:v>
                </c:pt>
                <c:pt idx="158">
                  <c:v>4.2</c:v>
                </c:pt>
                <c:pt idx="159">
                  <c:v>4.1100000000000003</c:v>
                </c:pt>
                <c:pt idx="160">
                  <c:v>3.83</c:v>
                </c:pt>
                <c:pt idx="161">
                  <c:v>3.74</c:v>
                </c:pt>
                <c:pt idx="162">
                  <c:v>4.01</c:v>
                </c:pt>
                <c:pt idx="163">
                  <c:v>4.2</c:v>
                </c:pt>
                <c:pt idx="164">
                  <c:v>3.83</c:v>
                </c:pt>
                <c:pt idx="165">
                  <c:v>3.74</c:v>
                </c:pt>
                <c:pt idx="166">
                  <c:v>3.74</c:v>
                </c:pt>
                <c:pt idx="167">
                  <c:v>3.92</c:v>
                </c:pt>
                <c:pt idx="168">
                  <c:v>3.56</c:v>
                </c:pt>
                <c:pt idx="169">
                  <c:v>3.47</c:v>
                </c:pt>
                <c:pt idx="170">
                  <c:v>3.38</c:v>
                </c:pt>
                <c:pt idx="171">
                  <c:v>3.74</c:v>
                </c:pt>
                <c:pt idx="172">
                  <c:v>3.83</c:v>
                </c:pt>
                <c:pt idx="173">
                  <c:v>3.92</c:v>
                </c:pt>
                <c:pt idx="174">
                  <c:v>4.01</c:v>
                </c:pt>
                <c:pt idx="175">
                  <c:v>4.01</c:v>
                </c:pt>
                <c:pt idx="176">
                  <c:v>3.92</c:v>
                </c:pt>
                <c:pt idx="177">
                  <c:v>4.5599999999999996</c:v>
                </c:pt>
                <c:pt idx="178">
                  <c:v>4.6500000000000004</c:v>
                </c:pt>
                <c:pt idx="179">
                  <c:v>5.2</c:v>
                </c:pt>
                <c:pt idx="180">
                  <c:v>5.75</c:v>
                </c:pt>
                <c:pt idx="181">
                  <c:v>5.84</c:v>
                </c:pt>
                <c:pt idx="182">
                  <c:v>6.3</c:v>
                </c:pt>
                <c:pt idx="183">
                  <c:v>6.57</c:v>
                </c:pt>
                <c:pt idx="184">
                  <c:v>6.3</c:v>
                </c:pt>
                <c:pt idx="185">
                  <c:v>7.02</c:v>
                </c:pt>
                <c:pt idx="186">
                  <c:v>7.48</c:v>
                </c:pt>
                <c:pt idx="187">
                  <c:v>7.48</c:v>
                </c:pt>
                <c:pt idx="188">
                  <c:v>9.0299999999999994</c:v>
                </c:pt>
                <c:pt idx="189">
                  <c:v>9.4</c:v>
                </c:pt>
                <c:pt idx="190">
                  <c:v>9.67</c:v>
                </c:pt>
                <c:pt idx="191">
                  <c:v>9.85</c:v>
                </c:pt>
                <c:pt idx="192">
                  <c:v>9.85</c:v>
                </c:pt>
                <c:pt idx="193">
                  <c:v>9.0299999999999994</c:v>
                </c:pt>
                <c:pt idx="194">
                  <c:v>8.94</c:v>
                </c:pt>
                <c:pt idx="195">
                  <c:v>8.1199999999999992</c:v>
                </c:pt>
                <c:pt idx="196">
                  <c:v>7.94</c:v>
                </c:pt>
                <c:pt idx="197">
                  <c:v>8.1199999999999992</c:v>
                </c:pt>
                <c:pt idx="198">
                  <c:v>8.58</c:v>
                </c:pt>
                <c:pt idx="199">
                  <c:v>8.1199999999999992</c:v>
                </c:pt>
                <c:pt idx="200">
                  <c:v>8.3000000000000007</c:v>
                </c:pt>
                <c:pt idx="201">
                  <c:v>8.2100000000000009</c:v>
                </c:pt>
                <c:pt idx="202">
                  <c:v>7.85</c:v>
                </c:pt>
                <c:pt idx="203">
                  <c:v>7.85</c:v>
                </c:pt>
                <c:pt idx="204">
                  <c:v>7.66</c:v>
                </c:pt>
                <c:pt idx="205">
                  <c:v>7.21</c:v>
                </c:pt>
                <c:pt idx="206">
                  <c:v>7.57</c:v>
                </c:pt>
                <c:pt idx="207">
                  <c:v>7.57</c:v>
                </c:pt>
                <c:pt idx="208">
                  <c:v>7.94</c:v>
                </c:pt>
                <c:pt idx="209">
                  <c:v>8.0299999999999994</c:v>
                </c:pt>
                <c:pt idx="210">
                  <c:v>8.39</c:v>
                </c:pt>
                <c:pt idx="211">
                  <c:v>8.1199999999999992</c:v>
                </c:pt>
                <c:pt idx="212">
                  <c:v>8.76</c:v>
                </c:pt>
                <c:pt idx="213">
                  <c:v>8.94</c:v>
                </c:pt>
                <c:pt idx="214">
                  <c:v>9.67</c:v>
                </c:pt>
                <c:pt idx="215">
                  <c:v>9.2100000000000009</c:v>
                </c:pt>
                <c:pt idx="216">
                  <c:v>9.0299999999999994</c:v>
                </c:pt>
                <c:pt idx="217">
                  <c:v>8.48</c:v>
                </c:pt>
                <c:pt idx="218">
                  <c:v>8.58</c:v>
                </c:pt>
                <c:pt idx="219">
                  <c:v>8.67</c:v>
                </c:pt>
                <c:pt idx="220">
                  <c:v>7.85</c:v>
                </c:pt>
                <c:pt idx="221">
                  <c:v>6.93</c:v>
                </c:pt>
                <c:pt idx="222">
                  <c:v>7.02</c:v>
                </c:pt>
                <c:pt idx="223">
                  <c:v>8.58</c:v>
                </c:pt>
                <c:pt idx="224">
                  <c:v>8.58</c:v>
                </c:pt>
                <c:pt idx="225">
                  <c:v>8.58</c:v>
                </c:pt>
                <c:pt idx="226">
                  <c:v>8.0299999999999994</c:v>
                </c:pt>
                <c:pt idx="227">
                  <c:v>7.94</c:v>
                </c:pt>
                <c:pt idx="228">
                  <c:v>7.85</c:v>
                </c:pt>
                <c:pt idx="229">
                  <c:v>7.85</c:v>
                </c:pt>
                <c:pt idx="230">
                  <c:v>5.75</c:v>
                </c:pt>
                <c:pt idx="231">
                  <c:v>5.84</c:v>
                </c:pt>
                <c:pt idx="232">
                  <c:v>5.75</c:v>
                </c:pt>
                <c:pt idx="233">
                  <c:v>6.2</c:v>
                </c:pt>
                <c:pt idx="234">
                  <c:v>6.39</c:v>
                </c:pt>
                <c:pt idx="235">
                  <c:v>7.12</c:v>
                </c:pt>
                <c:pt idx="236">
                  <c:v>7.21</c:v>
                </c:pt>
                <c:pt idx="237">
                  <c:v>7.57</c:v>
                </c:pt>
                <c:pt idx="238">
                  <c:v>8.2100000000000009</c:v>
                </c:pt>
                <c:pt idx="239">
                  <c:v>8.58</c:v>
                </c:pt>
                <c:pt idx="240">
                  <c:v>9.0299999999999994</c:v>
                </c:pt>
                <c:pt idx="241">
                  <c:v>9.4</c:v>
                </c:pt>
                <c:pt idx="242">
                  <c:v>9.0299999999999994</c:v>
                </c:pt>
                <c:pt idx="243">
                  <c:v>9.2100000000000009</c:v>
                </c:pt>
                <c:pt idx="244">
                  <c:v>9.49</c:v>
                </c:pt>
                <c:pt idx="245">
                  <c:v>9.2100000000000009</c:v>
                </c:pt>
                <c:pt idx="246">
                  <c:v>9.4</c:v>
                </c:pt>
                <c:pt idx="247">
                  <c:v>8.76</c:v>
                </c:pt>
                <c:pt idx="248">
                  <c:v>8.76</c:v>
                </c:pt>
                <c:pt idx="249">
                  <c:v>9.1199999999999992</c:v>
                </c:pt>
                <c:pt idx="250">
                  <c:v>8.94</c:v>
                </c:pt>
                <c:pt idx="251">
                  <c:v>9.4</c:v>
                </c:pt>
                <c:pt idx="252">
                  <c:v>9.94</c:v>
                </c:pt>
                <c:pt idx="253">
                  <c:v>9.94</c:v>
                </c:pt>
                <c:pt idx="254">
                  <c:v>11.04</c:v>
                </c:pt>
                <c:pt idx="255">
                  <c:v>11.77</c:v>
                </c:pt>
                <c:pt idx="256">
                  <c:v>12.32</c:v>
                </c:pt>
                <c:pt idx="257">
                  <c:v>12.32</c:v>
                </c:pt>
                <c:pt idx="258">
                  <c:v>12.32</c:v>
                </c:pt>
                <c:pt idx="259">
                  <c:v>12.95</c:v>
                </c:pt>
                <c:pt idx="260">
                  <c:v>14.05</c:v>
                </c:pt>
                <c:pt idx="261">
                  <c:v>14.41</c:v>
                </c:pt>
                <c:pt idx="262">
                  <c:v>14.96</c:v>
                </c:pt>
                <c:pt idx="263">
                  <c:v>15.33</c:v>
                </c:pt>
                <c:pt idx="264">
                  <c:v>16.149999999999999</c:v>
                </c:pt>
                <c:pt idx="265">
                  <c:v>16.420000000000002</c:v>
                </c:pt>
                <c:pt idx="266">
                  <c:v>16.059999999999999</c:v>
                </c:pt>
                <c:pt idx="267">
                  <c:v>16.88</c:v>
                </c:pt>
                <c:pt idx="268">
                  <c:v>16.97</c:v>
                </c:pt>
                <c:pt idx="269">
                  <c:v>18.16</c:v>
                </c:pt>
                <c:pt idx="270">
                  <c:v>19.89</c:v>
                </c:pt>
                <c:pt idx="271">
                  <c:v>19.98</c:v>
                </c:pt>
                <c:pt idx="272">
                  <c:v>20.71</c:v>
                </c:pt>
                <c:pt idx="273">
                  <c:v>24.63</c:v>
                </c:pt>
                <c:pt idx="274">
                  <c:v>26.18</c:v>
                </c:pt>
                <c:pt idx="275">
                  <c:v>29.38</c:v>
                </c:pt>
                <c:pt idx="276">
                  <c:v>31.57</c:v>
                </c:pt>
                <c:pt idx="277">
                  <c:v>31.2</c:v>
                </c:pt>
                <c:pt idx="278">
                  <c:v>32.020000000000003</c:v>
                </c:pt>
                <c:pt idx="279">
                  <c:v>34.49</c:v>
                </c:pt>
                <c:pt idx="280">
                  <c:v>33.76</c:v>
                </c:pt>
                <c:pt idx="281">
                  <c:v>33.479999999999997</c:v>
                </c:pt>
                <c:pt idx="282">
                  <c:v>34.299999999999997</c:v>
                </c:pt>
                <c:pt idx="283">
                  <c:v>34.49</c:v>
                </c:pt>
                <c:pt idx="284">
                  <c:v>36.86</c:v>
                </c:pt>
                <c:pt idx="285">
                  <c:v>38.04</c:v>
                </c:pt>
                <c:pt idx="286">
                  <c:v>38.96</c:v>
                </c:pt>
                <c:pt idx="287">
                  <c:v>39.96</c:v>
                </c:pt>
                <c:pt idx="288">
                  <c:v>42.33</c:v>
                </c:pt>
                <c:pt idx="289">
                  <c:v>44.43</c:v>
                </c:pt>
                <c:pt idx="290">
                  <c:v>46.53</c:v>
                </c:pt>
                <c:pt idx="291">
                  <c:v>48.35</c:v>
                </c:pt>
                <c:pt idx="292">
                  <c:v>48.81</c:v>
                </c:pt>
                <c:pt idx="293">
                  <c:v>51.45</c:v>
                </c:pt>
                <c:pt idx="294">
                  <c:v>56.2</c:v>
                </c:pt>
                <c:pt idx="295">
                  <c:v>62.95</c:v>
                </c:pt>
                <c:pt idx="296">
                  <c:v>64.59</c:v>
                </c:pt>
                <c:pt idx="297">
                  <c:v>68.7</c:v>
                </c:pt>
                <c:pt idx="298">
                  <c:v>71.069999999999993</c:v>
                </c:pt>
                <c:pt idx="299">
                  <c:v>73.989999999999995</c:v>
                </c:pt>
                <c:pt idx="300">
                  <c:v>73.260000000000005</c:v>
                </c:pt>
                <c:pt idx="301">
                  <c:v>77.91</c:v>
                </c:pt>
                <c:pt idx="302">
                  <c:v>78.28</c:v>
                </c:pt>
                <c:pt idx="303">
                  <c:v>80.38</c:v>
                </c:pt>
                <c:pt idx="304">
                  <c:v>83.29</c:v>
                </c:pt>
                <c:pt idx="305">
                  <c:v>84.3</c:v>
                </c:pt>
                <c:pt idx="306">
                  <c:v>84.3</c:v>
                </c:pt>
                <c:pt idx="307">
                  <c:v>86.4</c:v>
                </c:pt>
                <c:pt idx="308">
                  <c:v>82.11</c:v>
                </c:pt>
                <c:pt idx="309">
                  <c:v>82.2</c:v>
                </c:pt>
                <c:pt idx="310">
                  <c:v>73.900000000000006</c:v>
                </c:pt>
                <c:pt idx="311">
                  <c:v>71.89</c:v>
                </c:pt>
                <c:pt idx="312">
                  <c:v>72.53</c:v>
                </c:pt>
                <c:pt idx="313">
                  <c:v>76.819999999999993</c:v>
                </c:pt>
                <c:pt idx="314">
                  <c:v>80.739999999999995</c:v>
                </c:pt>
                <c:pt idx="315">
                  <c:v>84.3</c:v>
                </c:pt>
                <c:pt idx="316">
                  <c:v>89.59</c:v>
                </c:pt>
                <c:pt idx="317">
                  <c:v>103.09</c:v>
                </c:pt>
                <c:pt idx="318">
                  <c:v>109.84</c:v>
                </c:pt>
                <c:pt idx="319">
                  <c:v>110.85</c:v>
                </c:pt>
                <c:pt idx="320">
                  <c:v>114.22</c:v>
                </c:pt>
                <c:pt idx="321">
                  <c:v>116.59</c:v>
                </c:pt>
                <c:pt idx="322">
                  <c:v>118.78</c:v>
                </c:pt>
                <c:pt idx="323">
                  <c:v>113.67</c:v>
                </c:pt>
                <c:pt idx="324">
                  <c:v>112.67</c:v>
                </c:pt>
                <c:pt idx="325">
                  <c:v>111.21</c:v>
                </c:pt>
                <c:pt idx="326">
                  <c:v>109.93</c:v>
                </c:pt>
                <c:pt idx="327">
                  <c:v>103</c:v>
                </c:pt>
                <c:pt idx="328">
                  <c:v>100.54</c:v>
                </c:pt>
                <c:pt idx="329">
                  <c:v>96.52</c:v>
                </c:pt>
                <c:pt idx="330">
                  <c:v>94.88</c:v>
                </c:pt>
                <c:pt idx="331">
                  <c:v>85.76</c:v>
                </c:pt>
                <c:pt idx="332">
                  <c:v>77.55</c:v>
                </c:pt>
                <c:pt idx="333">
                  <c:v>79.37</c:v>
                </c:pt>
                <c:pt idx="334">
                  <c:v>77.91</c:v>
                </c:pt>
                <c:pt idx="335">
                  <c:v>74.63</c:v>
                </c:pt>
                <c:pt idx="336">
                  <c:v>73.260000000000005</c:v>
                </c:pt>
                <c:pt idx="337">
                  <c:v>70.7</c:v>
                </c:pt>
                <c:pt idx="338">
                  <c:v>74.63</c:v>
                </c:pt>
                <c:pt idx="339">
                  <c:v>67.150000000000006</c:v>
                </c:pt>
                <c:pt idx="340">
                  <c:v>63.22</c:v>
                </c:pt>
                <c:pt idx="341">
                  <c:v>65.78</c:v>
                </c:pt>
                <c:pt idx="342">
                  <c:v>68.97</c:v>
                </c:pt>
                <c:pt idx="343">
                  <c:v>71.430000000000007</c:v>
                </c:pt>
                <c:pt idx="344">
                  <c:v>77.64</c:v>
                </c:pt>
                <c:pt idx="345">
                  <c:v>78.19</c:v>
                </c:pt>
                <c:pt idx="346">
                  <c:v>85.12</c:v>
                </c:pt>
                <c:pt idx="347">
                  <c:v>85.67</c:v>
                </c:pt>
                <c:pt idx="348">
                  <c:v>84.48</c:v>
                </c:pt>
                <c:pt idx="349">
                  <c:v>83.66</c:v>
                </c:pt>
                <c:pt idx="350">
                  <c:v>89.68</c:v>
                </c:pt>
                <c:pt idx="351">
                  <c:v>86.94</c:v>
                </c:pt>
                <c:pt idx="352">
                  <c:v>88.59</c:v>
                </c:pt>
                <c:pt idx="353">
                  <c:v>94.24</c:v>
                </c:pt>
                <c:pt idx="354">
                  <c:v>97.53</c:v>
                </c:pt>
                <c:pt idx="355">
                  <c:v>99.08</c:v>
                </c:pt>
                <c:pt idx="356">
                  <c:v>95.7</c:v>
                </c:pt>
                <c:pt idx="357">
                  <c:v>88.4</c:v>
                </c:pt>
                <c:pt idx="358">
                  <c:v>84.94</c:v>
                </c:pt>
                <c:pt idx="359">
                  <c:v>83.84</c:v>
                </c:pt>
                <c:pt idx="360">
                  <c:v>78.28</c:v>
                </c:pt>
                <c:pt idx="361">
                  <c:v>74.81</c:v>
                </c:pt>
                <c:pt idx="362">
                  <c:v>72.62</c:v>
                </c:pt>
                <c:pt idx="363">
                  <c:v>68.61</c:v>
                </c:pt>
                <c:pt idx="364">
                  <c:v>65.319999999999993</c:v>
                </c:pt>
                <c:pt idx="365">
                  <c:v>64.14</c:v>
                </c:pt>
                <c:pt idx="366">
                  <c:v>64.23</c:v>
                </c:pt>
                <c:pt idx="367">
                  <c:v>65.87</c:v>
                </c:pt>
                <c:pt idx="368">
                  <c:v>62.77</c:v>
                </c:pt>
                <c:pt idx="369">
                  <c:v>63.41</c:v>
                </c:pt>
                <c:pt idx="370">
                  <c:v>65.41</c:v>
                </c:pt>
                <c:pt idx="371">
                  <c:v>63.86</c:v>
                </c:pt>
                <c:pt idx="372">
                  <c:v>63.41</c:v>
                </c:pt>
                <c:pt idx="373">
                  <c:v>58.21</c:v>
                </c:pt>
                <c:pt idx="374">
                  <c:v>54.37</c:v>
                </c:pt>
                <c:pt idx="375">
                  <c:v>54.28</c:v>
                </c:pt>
                <c:pt idx="376">
                  <c:v>51.45</c:v>
                </c:pt>
                <c:pt idx="377">
                  <c:v>46.89</c:v>
                </c:pt>
                <c:pt idx="378">
                  <c:v>44.79</c:v>
                </c:pt>
                <c:pt idx="379">
                  <c:v>42.7</c:v>
                </c:pt>
                <c:pt idx="380">
                  <c:v>40.96</c:v>
                </c:pt>
                <c:pt idx="381">
                  <c:v>41.33</c:v>
                </c:pt>
                <c:pt idx="382">
                  <c:v>39.229999999999997</c:v>
                </c:pt>
                <c:pt idx="383">
                  <c:v>36.58</c:v>
                </c:pt>
                <c:pt idx="384">
                  <c:v>38.770000000000003</c:v>
                </c:pt>
                <c:pt idx="385">
                  <c:v>38.590000000000003</c:v>
                </c:pt>
                <c:pt idx="386">
                  <c:v>37.86</c:v>
                </c:pt>
                <c:pt idx="387">
                  <c:v>36.950000000000003</c:v>
                </c:pt>
                <c:pt idx="388">
                  <c:v>33.479999999999997</c:v>
                </c:pt>
                <c:pt idx="389">
                  <c:v>33.21</c:v>
                </c:pt>
                <c:pt idx="390">
                  <c:v>33.39</c:v>
                </c:pt>
                <c:pt idx="391">
                  <c:v>31.93</c:v>
                </c:pt>
                <c:pt idx="392">
                  <c:v>30.84</c:v>
                </c:pt>
                <c:pt idx="393">
                  <c:v>29.56</c:v>
                </c:pt>
                <c:pt idx="394">
                  <c:v>28.74</c:v>
                </c:pt>
                <c:pt idx="395">
                  <c:v>27.64</c:v>
                </c:pt>
                <c:pt idx="396">
                  <c:v>27.46</c:v>
                </c:pt>
                <c:pt idx="397">
                  <c:v>27.46</c:v>
                </c:pt>
                <c:pt idx="398">
                  <c:v>27.64</c:v>
                </c:pt>
                <c:pt idx="399">
                  <c:v>28.19</c:v>
                </c:pt>
                <c:pt idx="400">
                  <c:v>28.92</c:v>
                </c:pt>
                <c:pt idx="401">
                  <c:v>29.47</c:v>
                </c:pt>
                <c:pt idx="402">
                  <c:v>30.75</c:v>
                </c:pt>
                <c:pt idx="403">
                  <c:v>30.56</c:v>
                </c:pt>
                <c:pt idx="404">
                  <c:v>30.93</c:v>
                </c:pt>
                <c:pt idx="405">
                  <c:v>30.65</c:v>
                </c:pt>
                <c:pt idx="406">
                  <c:v>30.65</c:v>
                </c:pt>
                <c:pt idx="407">
                  <c:v>30.47</c:v>
                </c:pt>
                <c:pt idx="408">
                  <c:v>30.11</c:v>
                </c:pt>
                <c:pt idx="409">
                  <c:v>29.38</c:v>
                </c:pt>
                <c:pt idx="410">
                  <c:v>29.01</c:v>
                </c:pt>
                <c:pt idx="411">
                  <c:v>28.74</c:v>
                </c:pt>
                <c:pt idx="412">
                  <c:v>28.65</c:v>
                </c:pt>
                <c:pt idx="413">
                  <c:v>27.83</c:v>
                </c:pt>
                <c:pt idx="414">
                  <c:v>27.55</c:v>
                </c:pt>
                <c:pt idx="415">
                  <c:v>28.65</c:v>
                </c:pt>
                <c:pt idx="416">
                  <c:v>28.74</c:v>
                </c:pt>
                <c:pt idx="417">
                  <c:v>29.29</c:v>
                </c:pt>
                <c:pt idx="418">
                  <c:v>28.83</c:v>
                </c:pt>
                <c:pt idx="419">
                  <c:v>28.83</c:v>
                </c:pt>
                <c:pt idx="420">
                  <c:v>29.29</c:v>
                </c:pt>
                <c:pt idx="421">
                  <c:v>28.65</c:v>
                </c:pt>
                <c:pt idx="422">
                  <c:v>27.64</c:v>
                </c:pt>
                <c:pt idx="423">
                  <c:v>28.37</c:v>
                </c:pt>
                <c:pt idx="424">
                  <c:v>28.56</c:v>
                </c:pt>
                <c:pt idx="425">
                  <c:v>29.01</c:v>
                </c:pt>
                <c:pt idx="426">
                  <c:v>29.83</c:v>
                </c:pt>
                <c:pt idx="427">
                  <c:v>30.56</c:v>
                </c:pt>
                <c:pt idx="428">
                  <c:v>32.11</c:v>
                </c:pt>
                <c:pt idx="429">
                  <c:v>32.93</c:v>
                </c:pt>
                <c:pt idx="430">
                  <c:v>33.659999999999997</c:v>
                </c:pt>
                <c:pt idx="431">
                  <c:v>34.21</c:v>
                </c:pt>
                <c:pt idx="432">
                  <c:v>34.58</c:v>
                </c:pt>
                <c:pt idx="433">
                  <c:v>34.85</c:v>
                </c:pt>
                <c:pt idx="434">
                  <c:v>35.950000000000003</c:v>
                </c:pt>
                <c:pt idx="435">
                  <c:v>36.4</c:v>
                </c:pt>
                <c:pt idx="436">
                  <c:v>36.130000000000003</c:v>
                </c:pt>
                <c:pt idx="437">
                  <c:v>36.4</c:v>
                </c:pt>
                <c:pt idx="438">
                  <c:v>36.04</c:v>
                </c:pt>
                <c:pt idx="439">
                  <c:v>34.119999999999997</c:v>
                </c:pt>
                <c:pt idx="440">
                  <c:v>34.49</c:v>
                </c:pt>
                <c:pt idx="441">
                  <c:v>33.57</c:v>
                </c:pt>
                <c:pt idx="442">
                  <c:v>33.119999999999997</c:v>
                </c:pt>
                <c:pt idx="443">
                  <c:v>33.659999999999997</c:v>
                </c:pt>
                <c:pt idx="444">
                  <c:v>35.31</c:v>
                </c:pt>
                <c:pt idx="445">
                  <c:v>35.85</c:v>
                </c:pt>
                <c:pt idx="446">
                  <c:v>37.68</c:v>
                </c:pt>
                <c:pt idx="447">
                  <c:v>38.86</c:v>
                </c:pt>
                <c:pt idx="448">
                  <c:v>38.5</c:v>
                </c:pt>
                <c:pt idx="449">
                  <c:v>38.04</c:v>
                </c:pt>
                <c:pt idx="450">
                  <c:v>37.950000000000003</c:v>
                </c:pt>
                <c:pt idx="451">
                  <c:v>35.22</c:v>
                </c:pt>
                <c:pt idx="452">
                  <c:v>33.479999999999997</c:v>
                </c:pt>
                <c:pt idx="453">
                  <c:v>32.840000000000003</c:v>
                </c:pt>
                <c:pt idx="454">
                  <c:v>31.2</c:v>
                </c:pt>
                <c:pt idx="455">
                  <c:v>29.56</c:v>
                </c:pt>
                <c:pt idx="456">
                  <c:v>28.92</c:v>
                </c:pt>
                <c:pt idx="457">
                  <c:v>27.19</c:v>
                </c:pt>
                <c:pt idx="458">
                  <c:v>26.09</c:v>
                </c:pt>
                <c:pt idx="459">
                  <c:v>25.54</c:v>
                </c:pt>
                <c:pt idx="460">
                  <c:v>24.82</c:v>
                </c:pt>
                <c:pt idx="461">
                  <c:v>23.63</c:v>
                </c:pt>
                <c:pt idx="462">
                  <c:v>24.27</c:v>
                </c:pt>
                <c:pt idx="463">
                  <c:v>22.81</c:v>
                </c:pt>
                <c:pt idx="464">
                  <c:v>22.63</c:v>
                </c:pt>
                <c:pt idx="465">
                  <c:v>21.53</c:v>
                </c:pt>
                <c:pt idx="466">
                  <c:v>21.35</c:v>
                </c:pt>
                <c:pt idx="467">
                  <c:v>20.98</c:v>
                </c:pt>
                <c:pt idx="468">
                  <c:v>20.440000000000001</c:v>
                </c:pt>
                <c:pt idx="469">
                  <c:v>19.07</c:v>
                </c:pt>
                <c:pt idx="470">
                  <c:v>18.43</c:v>
                </c:pt>
                <c:pt idx="471">
                  <c:v>17.149999999999999</c:v>
                </c:pt>
                <c:pt idx="472">
                  <c:v>16.510000000000002</c:v>
                </c:pt>
                <c:pt idx="473">
                  <c:v>15.6</c:v>
                </c:pt>
                <c:pt idx="474">
                  <c:v>15.14</c:v>
                </c:pt>
                <c:pt idx="475">
                  <c:v>14.51</c:v>
                </c:pt>
                <c:pt idx="476">
                  <c:v>13.5</c:v>
                </c:pt>
                <c:pt idx="477">
                  <c:v>12.59</c:v>
                </c:pt>
                <c:pt idx="478">
                  <c:v>12.23</c:v>
                </c:pt>
                <c:pt idx="479">
                  <c:v>11.31</c:v>
                </c:pt>
                <c:pt idx="480">
                  <c:v>11.22</c:v>
                </c:pt>
                <c:pt idx="481">
                  <c:v>10.95</c:v>
                </c:pt>
                <c:pt idx="482">
                  <c:v>10.58</c:v>
                </c:pt>
                <c:pt idx="483">
                  <c:v>9.94</c:v>
                </c:pt>
                <c:pt idx="484">
                  <c:v>9.4</c:v>
                </c:pt>
                <c:pt idx="485">
                  <c:v>8.39</c:v>
                </c:pt>
                <c:pt idx="486">
                  <c:v>8.2100000000000009</c:v>
                </c:pt>
                <c:pt idx="487">
                  <c:v>7.57</c:v>
                </c:pt>
                <c:pt idx="488">
                  <c:v>7.21</c:v>
                </c:pt>
                <c:pt idx="489">
                  <c:v>6.66</c:v>
                </c:pt>
                <c:pt idx="490">
                  <c:v>6.57</c:v>
                </c:pt>
                <c:pt idx="491">
                  <c:v>6.2</c:v>
                </c:pt>
                <c:pt idx="492">
                  <c:v>5.47</c:v>
                </c:pt>
                <c:pt idx="493">
                  <c:v>5.1100000000000003</c:v>
                </c:pt>
                <c:pt idx="494">
                  <c:v>4.5599999999999996</c:v>
                </c:pt>
                <c:pt idx="495">
                  <c:v>4.6500000000000004</c:v>
                </c:pt>
                <c:pt idx="496">
                  <c:v>4.01</c:v>
                </c:pt>
                <c:pt idx="497">
                  <c:v>3.28</c:v>
                </c:pt>
                <c:pt idx="498">
                  <c:v>2.74</c:v>
                </c:pt>
                <c:pt idx="499">
                  <c:v>2.83</c:v>
                </c:pt>
                <c:pt idx="500">
                  <c:v>2.65</c:v>
                </c:pt>
                <c:pt idx="501">
                  <c:v>2.83</c:v>
                </c:pt>
                <c:pt idx="502">
                  <c:v>2.46</c:v>
                </c:pt>
                <c:pt idx="503">
                  <c:v>2.74</c:v>
                </c:pt>
                <c:pt idx="504">
                  <c:v>2.65</c:v>
                </c:pt>
                <c:pt idx="505">
                  <c:v>2.74</c:v>
                </c:pt>
                <c:pt idx="506">
                  <c:v>2.46</c:v>
                </c:pt>
                <c:pt idx="507">
                  <c:v>2.19</c:v>
                </c:pt>
                <c:pt idx="508">
                  <c:v>2.19</c:v>
                </c:pt>
                <c:pt idx="509">
                  <c:v>2.2799999999999998</c:v>
                </c:pt>
                <c:pt idx="510">
                  <c:v>2.19</c:v>
                </c:pt>
                <c:pt idx="511">
                  <c:v>2.19</c:v>
                </c:pt>
                <c:pt idx="512">
                  <c:v>1.82</c:v>
                </c:pt>
                <c:pt idx="513">
                  <c:v>1.92</c:v>
                </c:pt>
                <c:pt idx="514">
                  <c:v>1.82</c:v>
                </c:pt>
                <c:pt idx="515">
                  <c:v>1.82</c:v>
                </c:pt>
                <c:pt idx="516">
                  <c:v>1.64</c:v>
                </c:pt>
                <c:pt idx="517">
                  <c:v>1.46</c:v>
                </c:pt>
                <c:pt idx="518">
                  <c:v>1.55</c:v>
                </c:pt>
                <c:pt idx="519">
                  <c:v>1.55</c:v>
                </c:pt>
                <c:pt idx="520">
                  <c:v>1.37</c:v>
                </c:pt>
                <c:pt idx="521">
                  <c:v>1.46</c:v>
                </c:pt>
                <c:pt idx="522">
                  <c:v>1.55</c:v>
                </c:pt>
                <c:pt idx="523">
                  <c:v>1.55</c:v>
                </c:pt>
                <c:pt idx="524">
                  <c:v>1.55</c:v>
                </c:pt>
                <c:pt idx="525">
                  <c:v>1.46</c:v>
                </c:pt>
                <c:pt idx="526">
                  <c:v>1.37</c:v>
                </c:pt>
                <c:pt idx="527">
                  <c:v>1.46</c:v>
                </c:pt>
                <c:pt idx="528">
                  <c:v>1.55</c:v>
                </c:pt>
                <c:pt idx="529">
                  <c:v>1.55</c:v>
                </c:pt>
                <c:pt idx="530">
                  <c:v>1.64</c:v>
                </c:pt>
                <c:pt idx="531">
                  <c:v>1.46</c:v>
                </c:pt>
                <c:pt idx="532">
                  <c:v>1.64</c:v>
                </c:pt>
                <c:pt idx="533">
                  <c:v>1.82</c:v>
                </c:pt>
                <c:pt idx="534">
                  <c:v>2.1</c:v>
                </c:pt>
                <c:pt idx="535">
                  <c:v>2.1</c:v>
                </c:pt>
                <c:pt idx="536">
                  <c:v>2.1</c:v>
                </c:pt>
                <c:pt idx="537">
                  <c:v>2.2799999999999998</c:v>
                </c:pt>
                <c:pt idx="538">
                  <c:v>2.74</c:v>
                </c:pt>
                <c:pt idx="539">
                  <c:v>2.65</c:v>
                </c:pt>
                <c:pt idx="540">
                  <c:v>3.1</c:v>
                </c:pt>
                <c:pt idx="541">
                  <c:v>3.1</c:v>
                </c:pt>
                <c:pt idx="542">
                  <c:v>3.38</c:v>
                </c:pt>
                <c:pt idx="543">
                  <c:v>3.56</c:v>
                </c:pt>
                <c:pt idx="544">
                  <c:v>3.65</c:v>
                </c:pt>
                <c:pt idx="545">
                  <c:v>3.83</c:v>
                </c:pt>
                <c:pt idx="546">
                  <c:v>4.6500000000000004</c:v>
                </c:pt>
                <c:pt idx="547">
                  <c:v>5.1100000000000003</c:v>
                </c:pt>
                <c:pt idx="548">
                  <c:v>5.57</c:v>
                </c:pt>
                <c:pt idx="549">
                  <c:v>6.11</c:v>
                </c:pt>
                <c:pt idx="550">
                  <c:v>6.57</c:v>
                </c:pt>
                <c:pt idx="551">
                  <c:v>7.02</c:v>
                </c:pt>
                <c:pt idx="552">
                  <c:v>7.57</c:v>
                </c:pt>
                <c:pt idx="553">
                  <c:v>8.1199999999999992</c:v>
                </c:pt>
                <c:pt idx="554">
                  <c:v>9.31</c:v>
                </c:pt>
                <c:pt idx="555">
                  <c:v>10.49</c:v>
                </c:pt>
                <c:pt idx="556">
                  <c:v>11.77</c:v>
                </c:pt>
                <c:pt idx="557">
                  <c:v>12.68</c:v>
                </c:pt>
                <c:pt idx="558">
                  <c:v>12.95</c:v>
                </c:pt>
                <c:pt idx="559">
                  <c:v>14.14</c:v>
                </c:pt>
                <c:pt idx="560">
                  <c:v>15.42</c:v>
                </c:pt>
                <c:pt idx="561">
                  <c:v>16.149999999999999</c:v>
                </c:pt>
                <c:pt idx="562">
                  <c:v>17.7</c:v>
                </c:pt>
                <c:pt idx="563">
                  <c:v>18.25</c:v>
                </c:pt>
                <c:pt idx="564">
                  <c:v>18.89</c:v>
                </c:pt>
                <c:pt idx="565">
                  <c:v>19.16</c:v>
                </c:pt>
                <c:pt idx="566">
                  <c:v>18.89</c:v>
                </c:pt>
                <c:pt idx="567">
                  <c:v>19.34</c:v>
                </c:pt>
                <c:pt idx="568">
                  <c:v>20.16</c:v>
                </c:pt>
                <c:pt idx="569">
                  <c:v>21.07</c:v>
                </c:pt>
                <c:pt idx="570">
                  <c:v>21.53</c:v>
                </c:pt>
                <c:pt idx="571">
                  <c:v>21.71</c:v>
                </c:pt>
                <c:pt idx="572">
                  <c:v>22.53</c:v>
                </c:pt>
                <c:pt idx="573">
                  <c:v>24.36</c:v>
                </c:pt>
                <c:pt idx="574">
                  <c:v>25.82</c:v>
                </c:pt>
                <c:pt idx="575">
                  <c:v>25.82</c:v>
                </c:pt>
                <c:pt idx="576">
                  <c:v>25.73</c:v>
                </c:pt>
                <c:pt idx="577">
                  <c:v>26.27</c:v>
                </c:pt>
                <c:pt idx="578">
                  <c:v>25.91</c:v>
                </c:pt>
                <c:pt idx="579">
                  <c:v>25.18</c:v>
                </c:pt>
                <c:pt idx="580">
                  <c:v>23.9</c:v>
                </c:pt>
                <c:pt idx="581">
                  <c:v>23.63</c:v>
                </c:pt>
                <c:pt idx="582">
                  <c:v>23.54</c:v>
                </c:pt>
                <c:pt idx="583">
                  <c:v>23.81</c:v>
                </c:pt>
                <c:pt idx="584">
                  <c:v>24.54</c:v>
                </c:pt>
                <c:pt idx="585">
                  <c:v>25</c:v>
                </c:pt>
                <c:pt idx="586">
                  <c:v>26.55</c:v>
                </c:pt>
                <c:pt idx="587">
                  <c:v>27.46</c:v>
                </c:pt>
                <c:pt idx="588">
                  <c:v>27.19</c:v>
                </c:pt>
                <c:pt idx="589">
                  <c:v>28.28</c:v>
                </c:pt>
                <c:pt idx="590">
                  <c:v>28.01</c:v>
                </c:pt>
                <c:pt idx="591">
                  <c:v>27.55</c:v>
                </c:pt>
                <c:pt idx="592">
                  <c:v>27.46</c:v>
                </c:pt>
                <c:pt idx="593">
                  <c:v>27.37</c:v>
                </c:pt>
                <c:pt idx="594">
                  <c:v>26</c:v>
                </c:pt>
                <c:pt idx="595">
                  <c:v>26.46</c:v>
                </c:pt>
                <c:pt idx="596">
                  <c:v>26.09</c:v>
                </c:pt>
                <c:pt idx="597">
                  <c:v>26.91</c:v>
                </c:pt>
                <c:pt idx="598">
                  <c:v>27.64</c:v>
                </c:pt>
                <c:pt idx="599">
                  <c:v>29.01</c:v>
                </c:pt>
                <c:pt idx="600">
                  <c:v>29.01</c:v>
                </c:pt>
                <c:pt idx="601">
                  <c:v>32.299999999999997</c:v>
                </c:pt>
                <c:pt idx="602">
                  <c:v>32.299999999999997</c:v>
                </c:pt>
                <c:pt idx="603">
                  <c:v>31.93</c:v>
                </c:pt>
                <c:pt idx="604">
                  <c:v>32.200000000000003</c:v>
                </c:pt>
                <c:pt idx="605">
                  <c:v>31.57</c:v>
                </c:pt>
                <c:pt idx="606">
                  <c:v>30.65</c:v>
                </c:pt>
                <c:pt idx="607">
                  <c:v>31.75</c:v>
                </c:pt>
                <c:pt idx="608">
                  <c:v>30.75</c:v>
                </c:pt>
                <c:pt idx="609">
                  <c:v>29.74</c:v>
                </c:pt>
                <c:pt idx="610">
                  <c:v>29.01</c:v>
                </c:pt>
                <c:pt idx="611">
                  <c:v>28.92</c:v>
                </c:pt>
                <c:pt idx="612">
                  <c:v>28.65</c:v>
                </c:pt>
                <c:pt idx="613">
                  <c:v>28.19</c:v>
                </c:pt>
                <c:pt idx="614">
                  <c:v>27.37</c:v>
                </c:pt>
                <c:pt idx="615">
                  <c:v>26.82</c:v>
                </c:pt>
                <c:pt idx="616">
                  <c:v>26.91</c:v>
                </c:pt>
                <c:pt idx="617">
                  <c:v>27.37</c:v>
                </c:pt>
                <c:pt idx="618">
                  <c:v>26.46</c:v>
                </c:pt>
                <c:pt idx="619">
                  <c:v>25.64</c:v>
                </c:pt>
                <c:pt idx="620">
                  <c:v>25.54</c:v>
                </c:pt>
                <c:pt idx="621">
                  <c:v>25.18</c:v>
                </c:pt>
                <c:pt idx="622">
                  <c:v>24.54</c:v>
                </c:pt>
                <c:pt idx="623">
                  <c:v>24.27</c:v>
                </c:pt>
                <c:pt idx="624">
                  <c:v>23.45</c:v>
                </c:pt>
                <c:pt idx="625">
                  <c:v>23.54</c:v>
                </c:pt>
                <c:pt idx="626">
                  <c:v>23.9</c:v>
                </c:pt>
                <c:pt idx="627">
                  <c:v>24.27</c:v>
                </c:pt>
                <c:pt idx="628">
                  <c:v>24.09</c:v>
                </c:pt>
                <c:pt idx="629">
                  <c:v>23.72</c:v>
                </c:pt>
                <c:pt idx="630">
                  <c:v>23.72</c:v>
                </c:pt>
                <c:pt idx="631">
                  <c:v>24.09</c:v>
                </c:pt>
                <c:pt idx="632">
                  <c:v>24.09</c:v>
                </c:pt>
                <c:pt idx="633">
                  <c:v>24.09</c:v>
                </c:pt>
                <c:pt idx="634">
                  <c:v>23.45</c:v>
                </c:pt>
                <c:pt idx="635">
                  <c:v>22.99</c:v>
                </c:pt>
                <c:pt idx="636">
                  <c:v>23.26</c:v>
                </c:pt>
                <c:pt idx="637">
                  <c:v>22.53</c:v>
                </c:pt>
                <c:pt idx="638">
                  <c:v>22.17</c:v>
                </c:pt>
                <c:pt idx="639">
                  <c:v>20.53</c:v>
                </c:pt>
                <c:pt idx="640">
                  <c:v>19.43</c:v>
                </c:pt>
                <c:pt idx="641">
                  <c:v>18.98</c:v>
                </c:pt>
                <c:pt idx="642">
                  <c:v>17.97</c:v>
                </c:pt>
                <c:pt idx="643">
                  <c:v>17.79</c:v>
                </c:pt>
                <c:pt idx="644">
                  <c:v>17.7</c:v>
                </c:pt>
                <c:pt idx="645">
                  <c:v>16.97</c:v>
                </c:pt>
                <c:pt idx="646">
                  <c:v>17.43</c:v>
                </c:pt>
                <c:pt idx="647">
                  <c:v>18.059999999999999</c:v>
                </c:pt>
                <c:pt idx="648">
                  <c:v>18.34</c:v>
                </c:pt>
                <c:pt idx="649">
                  <c:v>18.98</c:v>
                </c:pt>
                <c:pt idx="650">
                  <c:v>18.98</c:v>
                </c:pt>
                <c:pt idx="651">
                  <c:v>19.61</c:v>
                </c:pt>
                <c:pt idx="652">
                  <c:v>20.8</c:v>
                </c:pt>
                <c:pt idx="653">
                  <c:v>21.35</c:v>
                </c:pt>
                <c:pt idx="654">
                  <c:v>22.08</c:v>
                </c:pt>
                <c:pt idx="655">
                  <c:v>22.26</c:v>
                </c:pt>
                <c:pt idx="656">
                  <c:v>23.45</c:v>
                </c:pt>
                <c:pt idx="657">
                  <c:v>24.72</c:v>
                </c:pt>
                <c:pt idx="658">
                  <c:v>24.36</c:v>
                </c:pt>
                <c:pt idx="659">
                  <c:v>25.18</c:v>
                </c:pt>
                <c:pt idx="660">
                  <c:v>25.09</c:v>
                </c:pt>
                <c:pt idx="661">
                  <c:v>27</c:v>
                </c:pt>
                <c:pt idx="662">
                  <c:v>28.56</c:v>
                </c:pt>
                <c:pt idx="663">
                  <c:v>29.83</c:v>
                </c:pt>
                <c:pt idx="664">
                  <c:v>32.840000000000003</c:v>
                </c:pt>
                <c:pt idx="665">
                  <c:v>35.76</c:v>
                </c:pt>
                <c:pt idx="666">
                  <c:v>37.590000000000003</c:v>
                </c:pt>
                <c:pt idx="667">
                  <c:v>41.15</c:v>
                </c:pt>
                <c:pt idx="668">
                  <c:v>42.33</c:v>
                </c:pt>
                <c:pt idx="669">
                  <c:v>42.51</c:v>
                </c:pt>
                <c:pt idx="670">
                  <c:v>42.61</c:v>
                </c:pt>
                <c:pt idx="671">
                  <c:v>42.51</c:v>
                </c:pt>
                <c:pt idx="672">
                  <c:v>42.97</c:v>
                </c:pt>
                <c:pt idx="673">
                  <c:v>45.25</c:v>
                </c:pt>
                <c:pt idx="674">
                  <c:v>41.05</c:v>
                </c:pt>
                <c:pt idx="675">
                  <c:v>40.51</c:v>
                </c:pt>
                <c:pt idx="676">
                  <c:v>41.97</c:v>
                </c:pt>
                <c:pt idx="677">
                  <c:v>43.7</c:v>
                </c:pt>
                <c:pt idx="678">
                  <c:v>46.98</c:v>
                </c:pt>
                <c:pt idx="679">
                  <c:v>52.28</c:v>
                </c:pt>
                <c:pt idx="680">
                  <c:v>57.2</c:v>
                </c:pt>
                <c:pt idx="681">
                  <c:v>66.78</c:v>
                </c:pt>
                <c:pt idx="682">
                  <c:v>72.069999999999993</c:v>
                </c:pt>
                <c:pt idx="683">
                  <c:v>75.45</c:v>
                </c:pt>
                <c:pt idx="684">
                  <c:v>76.09</c:v>
                </c:pt>
                <c:pt idx="685">
                  <c:v>78.819999999999993</c:v>
                </c:pt>
                <c:pt idx="686">
                  <c:v>77.27</c:v>
                </c:pt>
                <c:pt idx="687">
                  <c:v>78</c:v>
                </c:pt>
                <c:pt idx="688">
                  <c:v>79.37</c:v>
                </c:pt>
                <c:pt idx="689">
                  <c:v>80.010000000000005</c:v>
                </c:pt>
                <c:pt idx="690">
                  <c:v>83.48</c:v>
                </c:pt>
                <c:pt idx="691">
                  <c:v>83.84</c:v>
                </c:pt>
                <c:pt idx="692">
                  <c:v>87.31</c:v>
                </c:pt>
                <c:pt idx="693">
                  <c:v>92.69</c:v>
                </c:pt>
                <c:pt idx="694">
                  <c:v>93.24</c:v>
                </c:pt>
                <c:pt idx="695">
                  <c:v>94.33</c:v>
                </c:pt>
                <c:pt idx="696">
                  <c:v>94.7</c:v>
                </c:pt>
                <c:pt idx="697">
                  <c:v>92.6</c:v>
                </c:pt>
                <c:pt idx="698">
                  <c:v>94.97</c:v>
                </c:pt>
                <c:pt idx="699">
                  <c:v>91.05</c:v>
                </c:pt>
                <c:pt idx="700">
                  <c:v>95.43</c:v>
                </c:pt>
                <c:pt idx="701">
                  <c:v>99.35</c:v>
                </c:pt>
                <c:pt idx="702">
                  <c:v>102.82</c:v>
                </c:pt>
                <c:pt idx="703">
                  <c:v>105.37</c:v>
                </c:pt>
                <c:pt idx="704">
                  <c:v>99.81</c:v>
                </c:pt>
                <c:pt idx="705">
                  <c:v>103.91</c:v>
                </c:pt>
                <c:pt idx="706">
                  <c:v>123.71</c:v>
                </c:pt>
                <c:pt idx="707">
                  <c:v>142.96</c:v>
                </c:pt>
                <c:pt idx="708">
                  <c:v>173.16</c:v>
                </c:pt>
                <c:pt idx="709">
                  <c:v>204.91</c:v>
                </c:pt>
                <c:pt idx="710">
                  <c:v>220.87</c:v>
                </c:pt>
                <c:pt idx="711">
                  <c:v>248.24</c:v>
                </c:pt>
                <c:pt idx="712">
                  <c:v>262.11</c:v>
                </c:pt>
                <c:pt idx="713">
                  <c:v>287.11</c:v>
                </c:pt>
                <c:pt idx="714">
                  <c:v>318.76</c:v>
                </c:pt>
                <c:pt idx="715">
                  <c:v>352.61</c:v>
                </c:pt>
                <c:pt idx="716">
                  <c:v>377.79</c:v>
                </c:pt>
                <c:pt idx="717">
                  <c:v>409.08</c:v>
                </c:pt>
                <c:pt idx="718">
                  <c:v>441.38</c:v>
                </c:pt>
                <c:pt idx="719">
                  <c:v>460.99</c:v>
                </c:pt>
                <c:pt idx="720">
                  <c:v>462.55</c:v>
                </c:pt>
                <c:pt idx="721">
                  <c:v>459.72</c:v>
                </c:pt>
                <c:pt idx="722">
                  <c:v>451.87</c:v>
                </c:pt>
                <c:pt idx="723">
                  <c:v>448.13</c:v>
                </c:pt>
                <c:pt idx="724">
                  <c:v>447.31</c:v>
                </c:pt>
                <c:pt idx="725">
                  <c:v>435.91</c:v>
                </c:pt>
                <c:pt idx="726">
                  <c:v>427.7</c:v>
                </c:pt>
                <c:pt idx="727">
                  <c:v>404.98</c:v>
                </c:pt>
                <c:pt idx="728">
                  <c:v>376.51</c:v>
                </c:pt>
                <c:pt idx="729">
                  <c:v>345.22</c:v>
                </c:pt>
                <c:pt idx="730">
                  <c:v>310.27999999999997</c:v>
                </c:pt>
                <c:pt idx="731">
                  <c:v>280.72000000000003</c:v>
                </c:pt>
                <c:pt idx="732">
                  <c:v>252.44</c:v>
                </c:pt>
                <c:pt idx="733">
                  <c:v>229.45</c:v>
                </c:pt>
                <c:pt idx="734">
                  <c:v>214.76</c:v>
                </c:pt>
                <c:pt idx="735">
                  <c:v>214.12</c:v>
                </c:pt>
                <c:pt idx="736">
                  <c:v>194.14</c:v>
                </c:pt>
                <c:pt idx="737">
                  <c:v>179.82</c:v>
                </c:pt>
                <c:pt idx="738">
                  <c:v>167.14</c:v>
                </c:pt>
                <c:pt idx="739">
                  <c:v>146.97</c:v>
                </c:pt>
                <c:pt idx="740">
                  <c:v>139.13</c:v>
                </c:pt>
                <c:pt idx="741">
                  <c:v>130.83000000000001</c:v>
                </c:pt>
                <c:pt idx="742">
                  <c:v>104.73</c:v>
                </c:pt>
                <c:pt idx="743">
                  <c:v>95.34</c:v>
                </c:pt>
                <c:pt idx="744">
                  <c:v>84.12</c:v>
                </c:pt>
                <c:pt idx="745">
                  <c:v>74.45</c:v>
                </c:pt>
                <c:pt idx="746">
                  <c:v>75.08</c:v>
                </c:pt>
                <c:pt idx="747">
                  <c:v>71.8</c:v>
                </c:pt>
                <c:pt idx="748">
                  <c:v>66.510000000000005</c:v>
                </c:pt>
                <c:pt idx="749">
                  <c:v>61.13</c:v>
                </c:pt>
                <c:pt idx="750">
                  <c:v>54.19</c:v>
                </c:pt>
                <c:pt idx="751">
                  <c:v>48.72</c:v>
                </c:pt>
                <c:pt idx="752">
                  <c:v>44.07</c:v>
                </c:pt>
                <c:pt idx="753">
                  <c:v>42.33</c:v>
                </c:pt>
                <c:pt idx="754">
                  <c:v>40.32</c:v>
                </c:pt>
                <c:pt idx="755">
                  <c:v>36.04</c:v>
                </c:pt>
                <c:pt idx="756">
                  <c:v>32.39</c:v>
                </c:pt>
                <c:pt idx="757">
                  <c:v>28.65</c:v>
                </c:pt>
                <c:pt idx="758">
                  <c:v>27.19</c:v>
                </c:pt>
                <c:pt idx="759">
                  <c:v>25.64</c:v>
                </c:pt>
                <c:pt idx="760">
                  <c:v>24.18</c:v>
                </c:pt>
                <c:pt idx="761">
                  <c:v>23.08</c:v>
                </c:pt>
                <c:pt idx="762">
                  <c:v>22.26</c:v>
                </c:pt>
                <c:pt idx="763">
                  <c:v>20.8</c:v>
                </c:pt>
                <c:pt idx="764">
                  <c:v>20.440000000000001</c:v>
                </c:pt>
                <c:pt idx="765">
                  <c:v>19.07</c:v>
                </c:pt>
                <c:pt idx="766">
                  <c:v>17.61</c:v>
                </c:pt>
                <c:pt idx="767">
                  <c:v>17.059999999999999</c:v>
                </c:pt>
                <c:pt idx="768">
                  <c:v>16.88</c:v>
                </c:pt>
                <c:pt idx="769">
                  <c:v>16.7</c:v>
                </c:pt>
                <c:pt idx="770">
                  <c:v>17.239999999999998</c:v>
                </c:pt>
                <c:pt idx="771">
                  <c:v>16.97</c:v>
                </c:pt>
                <c:pt idx="772">
                  <c:v>16.329999999999998</c:v>
                </c:pt>
                <c:pt idx="773">
                  <c:v>16.329999999999998</c:v>
                </c:pt>
                <c:pt idx="774">
                  <c:v>16.510000000000002</c:v>
                </c:pt>
                <c:pt idx="775">
                  <c:v>15.97</c:v>
                </c:pt>
                <c:pt idx="776">
                  <c:v>15.42</c:v>
                </c:pt>
                <c:pt idx="777">
                  <c:v>14.51</c:v>
                </c:pt>
                <c:pt idx="778">
                  <c:v>13.87</c:v>
                </c:pt>
                <c:pt idx="779">
                  <c:v>13.87</c:v>
                </c:pt>
                <c:pt idx="780">
                  <c:v>14.23</c:v>
                </c:pt>
                <c:pt idx="781">
                  <c:v>14.32</c:v>
                </c:pt>
                <c:pt idx="782">
                  <c:v>14.51</c:v>
                </c:pt>
                <c:pt idx="783">
                  <c:v>15.51</c:v>
                </c:pt>
                <c:pt idx="784">
                  <c:v>16.059999999999999</c:v>
                </c:pt>
                <c:pt idx="785">
                  <c:v>16.329999999999998</c:v>
                </c:pt>
                <c:pt idx="786">
                  <c:v>16.510000000000002</c:v>
                </c:pt>
                <c:pt idx="787">
                  <c:v>16.329999999999998</c:v>
                </c:pt>
                <c:pt idx="788">
                  <c:v>15.97</c:v>
                </c:pt>
                <c:pt idx="789">
                  <c:v>16.420000000000002</c:v>
                </c:pt>
                <c:pt idx="790">
                  <c:v>16.059999999999999</c:v>
                </c:pt>
                <c:pt idx="791">
                  <c:v>15.97</c:v>
                </c:pt>
                <c:pt idx="792">
                  <c:v>15.78</c:v>
                </c:pt>
                <c:pt idx="793">
                  <c:v>15.33</c:v>
                </c:pt>
                <c:pt idx="794">
                  <c:v>15.14</c:v>
                </c:pt>
                <c:pt idx="795">
                  <c:v>15.42</c:v>
                </c:pt>
                <c:pt idx="796">
                  <c:v>15.24</c:v>
                </c:pt>
                <c:pt idx="797">
                  <c:v>14.78</c:v>
                </c:pt>
                <c:pt idx="798">
                  <c:v>14.96</c:v>
                </c:pt>
                <c:pt idx="799">
                  <c:v>15.51</c:v>
                </c:pt>
                <c:pt idx="800">
                  <c:v>16.239999999999998</c:v>
                </c:pt>
                <c:pt idx="801">
                  <c:v>16.7</c:v>
                </c:pt>
                <c:pt idx="802">
                  <c:v>16.97</c:v>
                </c:pt>
                <c:pt idx="803">
                  <c:v>17.329999999999998</c:v>
                </c:pt>
                <c:pt idx="804">
                  <c:v>18.79</c:v>
                </c:pt>
                <c:pt idx="805">
                  <c:v>20.62</c:v>
                </c:pt>
                <c:pt idx="806">
                  <c:v>21.8</c:v>
                </c:pt>
                <c:pt idx="807">
                  <c:v>23.81</c:v>
                </c:pt>
                <c:pt idx="808">
                  <c:v>25.45</c:v>
                </c:pt>
                <c:pt idx="809">
                  <c:v>27.1</c:v>
                </c:pt>
                <c:pt idx="810">
                  <c:v>27.46</c:v>
                </c:pt>
                <c:pt idx="811">
                  <c:v>29.19</c:v>
                </c:pt>
                <c:pt idx="812">
                  <c:v>29.01</c:v>
                </c:pt>
                <c:pt idx="813">
                  <c:v>30.75</c:v>
                </c:pt>
                <c:pt idx="814">
                  <c:v>30.75</c:v>
                </c:pt>
                <c:pt idx="815">
                  <c:v>31.2</c:v>
                </c:pt>
                <c:pt idx="816">
                  <c:v>31.2</c:v>
                </c:pt>
                <c:pt idx="817">
                  <c:v>31.48</c:v>
                </c:pt>
                <c:pt idx="818">
                  <c:v>30.29</c:v>
                </c:pt>
                <c:pt idx="819">
                  <c:v>30.11</c:v>
                </c:pt>
                <c:pt idx="820">
                  <c:v>29.01</c:v>
                </c:pt>
                <c:pt idx="821">
                  <c:v>28.56</c:v>
                </c:pt>
                <c:pt idx="822">
                  <c:v>29.38</c:v>
                </c:pt>
                <c:pt idx="823">
                  <c:v>31.02</c:v>
                </c:pt>
                <c:pt idx="824">
                  <c:v>32.57</c:v>
                </c:pt>
                <c:pt idx="825">
                  <c:v>33.76</c:v>
                </c:pt>
                <c:pt idx="826">
                  <c:v>35.85</c:v>
                </c:pt>
                <c:pt idx="827">
                  <c:v>39.5</c:v>
                </c:pt>
                <c:pt idx="828">
                  <c:v>42.88</c:v>
                </c:pt>
                <c:pt idx="829">
                  <c:v>44.07</c:v>
                </c:pt>
                <c:pt idx="830">
                  <c:v>44.16</c:v>
                </c:pt>
                <c:pt idx="831">
                  <c:v>44.52</c:v>
                </c:pt>
                <c:pt idx="832">
                  <c:v>46.8</c:v>
                </c:pt>
                <c:pt idx="833">
                  <c:v>49.08</c:v>
                </c:pt>
                <c:pt idx="834">
                  <c:v>51.27</c:v>
                </c:pt>
                <c:pt idx="835">
                  <c:v>53.19</c:v>
                </c:pt>
                <c:pt idx="836">
                  <c:v>56.84</c:v>
                </c:pt>
                <c:pt idx="837">
                  <c:v>57.75</c:v>
                </c:pt>
                <c:pt idx="838">
                  <c:v>59.12</c:v>
                </c:pt>
                <c:pt idx="839">
                  <c:v>61.49</c:v>
                </c:pt>
                <c:pt idx="840">
                  <c:v>64.959999999999994</c:v>
                </c:pt>
                <c:pt idx="841">
                  <c:v>64.959999999999994</c:v>
                </c:pt>
                <c:pt idx="842">
                  <c:v>67.06</c:v>
                </c:pt>
                <c:pt idx="843">
                  <c:v>67.599999999999994</c:v>
                </c:pt>
                <c:pt idx="844">
                  <c:v>69.52</c:v>
                </c:pt>
                <c:pt idx="845">
                  <c:v>69.790000000000006</c:v>
                </c:pt>
                <c:pt idx="846">
                  <c:v>71.62</c:v>
                </c:pt>
                <c:pt idx="847">
                  <c:v>71.89</c:v>
                </c:pt>
                <c:pt idx="848">
                  <c:v>72.89</c:v>
                </c:pt>
                <c:pt idx="849">
                  <c:v>71.89</c:v>
                </c:pt>
                <c:pt idx="850">
                  <c:v>70.89</c:v>
                </c:pt>
                <c:pt idx="851">
                  <c:v>68.239999999999995</c:v>
                </c:pt>
                <c:pt idx="852">
                  <c:v>67.33</c:v>
                </c:pt>
                <c:pt idx="853">
                  <c:v>64.14</c:v>
                </c:pt>
                <c:pt idx="854">
                  <c:v>59.67</c:v>
                </c:pt>
                <c:pt idx="855">
                  <c:v>56.93</c:v>
                </c:pt>
                <c:pt idx="856">
                  <c:v>53.19</c:v>
                </c:pt>
                <c:pt idx="857">
                  <c:v>51.55</c:v>
                </c:pt>
                <c:pt idx="858">
                  <c:v>51.82</c:v>
                </c:pt>
                <c:pt idx="859">
                  <c:v>51.18</c:v>
                </c:pt>
                <c:pt idx="860">
                  <c:v>45.98</c:v>
                </c:pt>
                <c:pt idx="861">
                  <c:v>43.97</c:v>
                </c:pt>
                <c:pt idx="862">
                  <c:v>41.15</c:v>
                </c:pt>
                <c:pt idx="863">
                  <c:v>41.6</c:v>
                </c:pt>
                <c:pt idx="864">
                  <c:v>40.049999999999997</c:v>
                </c:pt>
                <c:pt idx="865">
                  <c:v>37.68</c:v>
                </c:pt>
                <c:pt idx="866">
                  <c:v>36.68</c:v>
                </c:pt>
                <c:pt idx="867">
                  <c:v>38.229999999999997</c:v>
                </c:pt>
                <c:pt idx="868">
                  <c:v>36.86</c:v>
                </c:pt>
                <c:pt idx="869">
                  <c:v>36.130000000000003</c:v>
                </c:pt>
                <c:pt idx="870">
                  <c:v>33.76</c:v>
                </c:pt>
                <c:pt idx="871">
                  <c:v>30.93</c:v>
                </c:pt>
                <c:pt idx="872">
                  <c:v>29.92</c:v>
                </c:pt>
                <c:pt idx="873">
                  <c:v>28.01</c:v>
                </c:pt>
                <c:pt idx="874">
                  <c:v>28.92</c:v>
                </c:pt>
                <c:pt idx="875">
                  <c:v>28.65</c:v>
                </c:pt>
                <c:pt idx="876">
                  <c:v>27.64</c:v>
                </c:pt>
                <c:pt idx="877">
                  <c:v>26.09</c:v>
                </c:pt>
                <c:pt idx="878">
                  <c:v>26</c:v>
                </c:pt>
                <c:pt idx="879">
                  <c:v>25.82</c:v>
                </c:pt>
                <c:pt idx="880">
                  <c:v>26.27</c:v>
                </c:pt>
                <c:pt idx="881">
                  <c:v>23.9</c:v>
                </c:pt>
                <c:pt idx="882">
                  <c:v>23.36</c:v>
                </c:pt>
                <c:pt idx="883">
                  <c:v>23.17</c:v>
                </c:pt>
                <c:pt idx="884">
                  <c:v>22.63</c:v>
                </c:pt>
                <c:pt idx="885">
                  <c:v>22.44</c:v>
                </c:pt>
                <c:pt idx="886">
                  <c:v>22.63</c:v>
                </c:pt>
                <c:pt idx="887">
                  <c:v>22.26</c:v>
                </c:pt>
                <c:pt idx="888">
                  <c:v>23.17</c:v>
                </c:pt>
                <c:pt idx="889">
                  <c:v>22.81</c:v>
                </c:pt>
                <c:pt idx="890">
                  <c:v>23.17</c:v>
                </c:pt>
                <c:pt idx="891">
                  <c:v>23.9</c:v>
                </c:pt>
                <c:pt idx="892">
                  <c:v>23.36</c:v>
                </c:pt>
                <c:pt idx="893">
                  <c:v>22.99</c:v>
                </c:pt>
                <c:pt idx="894">
                  <c:v>23.26</c:v>
                </c:pt>
                <c:pt idx="895">
                  <c:v>19.98</c:v>
                </c:pt>
                <c:pt idx="896">
                  <c:v>20.25</c:v>
                </c:pt>
                <c:pt idx="897">
                  <c:v>18.61</c:v>
                </c:pt>
                <c:pt idx="898">
                  <c:v>19.25</c:v>
                </c:pt>
                <c:pt idx="899">
                  <c:v>20.440000000000001</c:v>
                </c:pt>
                <c:pt idx="900">
                  <c:v>21.07</c:v>
                </c:pt>
                <c:pt idx="901">
                  <c:v>21.44</c:v>
                </c:pt>
                <c:pt idx="902">
                  <c:v>23.9</c:v>
                </c:pt>
                <c:pt idx="903">
                  <c:v>24.72</c:v>
                </c:pt>
                <c:pt idx="904">
                  <c:v>25.54</c:v>
                </c:pt>
                <c:pt idx="905">
                  <c:v>25.36</c:v>
                </c:pt>
                <c:pt idx="906">
                  <c:v>25</c:v>
                </c:pt>
                <c:pt idx="907">
                  <c:v>24.91</c:v>
                </c:pt>
                <c:pt idx="908">
                  <c:v>24.45</c:v>
                </c:pt>
                <c:pt idx="909">
                  <c:v>24.27</c:v>
                </c:pt>
                <c:pt idx="910">
                  <c:v>23.26</c:v>
                </c:pt>
                <c:pt idx="911">
                  <c:v>23.26</c:v>
                </c:pt>
                <c:pt idx="912">
                  <c:v>23.08</c:v>
                </c:pt>
                <c:pt idx="913">
                  <c:v>22.63</c:v>
                </c:pt>
                <c:pt idx="914">
                  <c:v>22.72</c:v>
                </c:pt>
                <c:pt idx="915">
                  <c:v>23.17</c:v>
                </c:pt>
                <c:pt idx="916">
                  <c:v>23.26</c:v>
                </c:pt>
                <c:pt idx="917">
                  <c:v>23.08</c:v>
                </c:pt>
                <c:pt idx="918">
                  <c:v>23.26</c:v>
                </c:pt>
                <c:pt idx="919">
                  <c:v>23.36</c:v>
                </c:pt>
                <c:pt idx="920">
                  <c:v>23.81</c:v>
                </c:pt>
                <c:pt idx="921">
                  <c:v>24.36</c:v>
                </c:pt>
                <c:pt idx="922">
                  <c:v>24.45</c:v>
                </c:pt>
                <c:pt idx="923">
                  <c:v>24.72</c:v>
                </c:pt>
                <c:pt idx="924">
                  <c:v>25.64</c:v>
                </c:pt>
                <c:pt idx="925">
                  <c:v>26.18</c:v>
                </c:pt>
                <c:pt idx="926">
                  <c:v>25.73</c:v>
                </c:pt>
                <c:pt idx="927">
                  <c:v>25.64</c:v>
                </c:pt>
                <c:pt idx="928">
                  <c:v>24.91</c:v>
                </c:pt>
                <c:pt idx="929">
                  <c:v>22.44</c:v>
                </c:pt>
                <c:pt idx="930">
                  <c:v>18.98</c:v>
                </c:pt>
                <c:pt idx="931">
                  <c:v>14.51</c:v>
                </c:pt>
                <c:pt idx="932">
                  <c:v>13.32</c:v>
                </c:pt>
                <c:pt idx="933">
                  <c:v>9.67</c:v>
                </c:pt>
                <c:pt idx="934">
                  <c:v>5.93</c:v>
                </c:pt>
                <c:pt idx="935">
                  <c:v>3.56</c:v>
                </c:pt>
                <c:pt idx="936">
                  <c:v>3.56</c:v>
                </c:pt>
                <c:pt idx="937">
                  <c:v>3.56</c:v>
                </c:pt>
                <c:pt idx="938">
                  <c:v>3.56</c:v>
                </c:pt>
                <c:pt idx="939">
                  <c:v>20.89</c:v>
                </c:pt>
                <c:pt idx="940">
                  <c:v>20.89</c:v>
                </c:pt>
                <c:pt idx="941">
                  <c:v>20.89</c:v>
                </c:pt>
                <c:pt idx="942">
                  <c:v>20.89</c:v>
                </c:pt>
                <c:pt idx="943">
                  <c:v>20.89</c:v>
                </c:pt>
                <c:pt idx="944">
                  <c:v>20.89</c:v>
                </c:pt>
                <c:pt idx="945">
                  <c:v>20.89</c:v>
                </c:pt>
                <c:pt idx="946">
                  <c:v>21.17</c:v>
                </c:pt>
                <c:pt idx="947">
                  <c:v>21.17</c:v>
                </c:pt>
                <c:pt idx="948">
                  <c:v>21.17</c:v>
                </c:pt>
                <c:pt idx="949">
                  <c:v>21.17</c:v>
                </c:pt>
                <c:pt idx="950">
                  <c:v>21.17</c:v>
                </c:pt>
                <c:pt idx="951">
                  <c:v>21.17</c:v>
                </c:pt>
                <c:pt idx="952">
                  <c:v>21.17</c:v>
                </c:pt>
                <c:pt idx="953">
                  <c:v>24.91</c:v>
                </c:pt>
                <c:pt idx="954">
                  <c:v>24.91</c:v>
                </c:pt>
                <c:pt idx="955">
                  <c:v>24.91</c:v>
                </c:pt>
                <c:pt idx="956">
                  <c:v>24.91</c:v>
                </c:pt>
                <c:pt idx="957">
                  <c:v>24.91</c:v>
                </c:pt>
                <c:pt idx="958">
                  <c:v>24.91</c:v>
                </c:pt>
                <c:pt idx="959">
                  <c:v>24.91</c:v>
                </c:pt>
                <c:pt idx="960">
                  <c:v>19.25</c:v>
                </c:pt>
                <c:pt idx="961">
                  <c:v>19.25</c:v>
                </c:pt>
                <c:pt idx="962">
                  <c:v>19.25</c:v>
                </c:pt>
                <c:pt idx="963">
                  <c:v>19.25</c:v>
                </c:pt>
                <c:pt idx="964">
                  <c:v>19.25</c:v>
                </c:pt>
                <c:pt idx="965">
                  <c:v>19.25</c:v>
                </c:pt>
                <c:pt idx="966">
                  <c:v>19.25</c:v>
                </c:pt>
                <c:pt idx="967">
                  <c:v>19.25</c:v>
                </c:pt>
                <c:pt idx="968">
                  <c:v>19.25</c:v>
                </c:pt>
                <c:pt idx="969">
                  <c:v>19.25</c:v>
                </c:pt>
                <c:pt idx="970">
                  <c:v>19.25</c:v>
                </c:pt>
                <c:pt idx="971">
                  <c:v>19.25</c:v>
                </c:pt>
                <c:pt idx="972">
                  <c:v>19.25</c:v>
                </c:pt>
                <c:pt idx="973">
                  <c:v>19.25</c:v>
                </c:pt>
                <c:pt idx="974">
                  <c:v>23.17</c:v>
                </c:pt>
                <c:pt idx="975">
                  <c:v>23.17</c:v>
                </c:pt>
                <c:pt idx="976">
                  <c:v>23.17</c:v>
                </c:pt>
                <c:pt idx="977">
                  <c:v>23.17</c:v>
                </c:pt>
                <c:pt idx="978">
                  <c:v>23.17</c:v>
                </c:pt>
                <c:pt idx="979">
                  <c:v>23.17</c:v>
                </c:pt>
                <c:pt idx="980">
                  <c:v>23.17</c:v>
                </c:pt>
                <c:pt idx="981">
                  <c:v>23.9</c:v>
                </c:pt>
                <c:pt idx="982">
                  <c:v>23.9</c:v>
                </c:pt>
                <c:pt idx="983">
                  <c:v>23.9</c:v>
                </c:pt>
                <c:pt idx="984">
                  <c:v>23.9</c:v>
                </c:pt>
                <c:pt idx="985">
                  <c:v>23.9</c:v>
                </c:pt>
                <c:pt idx="986">
                  <c:v>23.9</c:v>
                </c:pt>
                <c:pt idx="987">
                  <c:v>23.9</c:v>
                </c:pt>
                <c:pt idx="988">
                  <c:v>22.26</c:v>
                </c:pt>
                <c:pt idx="989">
                  <c:v>22.26</c:v>
                </c:pt>
                <c:pt idx="990">
                  <c:v>22.26</c:v>
                </c:pt>
                <c:pt idx="991">
                  <c:v>22.26</c:v>
                </c:pt>
                <c:pt idx="992">
                  <c:v>22.26</c:v>
                </c:pt>
                <c:pt idx="993">
                  <c:v>22.26</c:v>
                </c:pt>
                <c:pt idx="994">
                  <c:v>22.26</c:v>
                </c:pt>
                <c:pt idx="995">
                  <c:v>20.71</c:v>
                </c:pt>
                <c:pt idx="996">
                  <c:v>20.71</c:v>
                </c:pt>
                <c:pt idx="997">
                  <c:v>20.71</c:v>
                </c:pt>
                <c:pt idx="998">
                  <c:v>20.71</c:v>
                </c:pt>
                <c:pt idx="999">
                  <c:v>20.71</c:v>
                </c:pt>
                <c:pt idx="1000">
                  <c:v>20.71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7-63D7-423E-8E18-9CB8EB2D8AA0}"/>
            </c:ext>
          </c:extLst>
        </c:ser>
        <c:ser>
          <c:idx val="40"/>
          <c:order val="40"/>
          <c:tx>
            <c:strRef>
              <c:f>COVID_practice_2a!$AP$1</c:f>
              <c:strCache>
                <c:ptCount val="1"/>
                <c:pt idx="0">
                  <c:v>SC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COVID_practice_2a!$AP$2:$AP$1002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0.02</c:v>
                </c:pt>
                <c:pt idx="50">
                  <c:v>0.02</c:v>
                </c:pt>
                <c:pt idx="51">
                  <c:v>0.04</c:v>
                </c:pt>
                <c:pt idx="52">
                  <c:v>0.04</c:v>
                </c:pt>
                <c:pt idx="53">
                  <c:v>0.04</c:v>
                </c:pt>
                <c:pt idx="54">
                  <c:v>0.08</c:v>
                </c:pt>
                <c:pt idx="55">
                  <c:v>0.08</c:v>
                </c:pt>
                <c:pt idx="56">
                  <c:v>0.14000000000000001</c:v>
                </c:pt>
                <c:pt idx="57">
                  <c:v>0.17</c:v>
                </c:pt>
                <c:pt idx="58">
                  <c:v>0.28999999999999998</c:v>
                </c:pt>
                <c:pt idx="59">
                  <c:v>0.42</c:v>
                </c:pt>
                <c:pt idx="60">
                  <c:v>0.54</c:v>
                </c:pt>
                <c:pt idx="61">
                  <c:v>0.56000000000000005</c:v>
                </c:pt>
                <c:pt idx="62">
                  <c:v>0.85</c:v>
                </c:pt>
                <c:pt idx="63">
                  <c:v>0.91</c:v>
                </c:pt>
                <c:pt idx="64">
                  <c:v>1.08</c:v>
                </c:pt>
                <c:pt idx="65">
                  <c:v>1.04</c:v>
                </c:pt>
                <c:pt idx="66">
                  <c:v>1.1399999999999999</c:v>
                </c:pt>
                <c:pt idx="67">
                  <c:v>1.35</c:v>
                </c:pt>
                <c:pt idx="68">
                  <c:v>1.6</c:v>
                </c:pt>
                <c:pt idx="69">
                  <c:v>1.74</c:v>
                </c:pt>
                <c:pt idx="70">
                  <c:v>2.0499999999999998</c:v>
                </c:pt>
                <c:pt idx="71">
                  <c:v>2.4300000000000002</c:v>
                </c:pt>
                <c:pt idx="72">
                  <c:v>3.05</c:v>
                </c:pt>
                <c:pt idx="73">
                  <c:v>3.22</c:v>
                </c:pt>
                <c:pt idx="74">
                  <c:v>3.49</c:v>
                </c:pt>
                <c:pt idx="75">
                  <c:v>3.55</c:v>
                </c:pt>
                <c:pt idx="76">
                  <c:v>3.67</c:v>
                </c:pt>
                <c:pt idx="77">
                  <c:v>3.76</c:v>
                </c:pt>
                <c:pt idx="78">
                  <c:v>3.55</c:v>
                </c:pt>
                <c:pt idx="79">
                  <c:v>3.53</c:v>
                </c:pt>
                <c:pt idx="80">
                  <c:v>3.86</c:v>
                </c:pt>
                <c:pt idx="81">
                  <c:v>3.63</c:v>
                </c:pt>
                <c:pt idx="82">
                  <c:v>3.57</c:v>
                </c:pt>
                <c:pt idx="83">
                  <c:v>3.4</c:v>
                </c:pt>
                <c:pt idx="84">
                  <c:v>3.2</c:v>
                </c:pt>
                <c:pt idx="85">
                  <c:v>3.09</c:v>
                </c:pt>
                <c:pt idx="86">
                  <c:v>3.13</c:v>
                </c:pt>
                <c:pt idx="87">
                  <c:v>2.84</c:v>
                </c:pt>
                <c:pt idx="88">
                  <c:v>2.89</c:v>
                </c:pt>
                <c:pt idx="89">
                  <c:v>2.95</c:v>
                </c:pt>
                <c:pt idx="90">
                  <c:v>2.8</c:v>
                </c:pt>
                <c:pt idx="91">
                  <c:v>2.93</c:v>
                </c:pt>
                <c:pt idx="92">
                  <c:v>3.07</c:v>
                </c:pt>
                <c:pt idx="93">
                  <c:v>2.74</c:v>
                </c:pt>
                <c:pt idx="94">
                  <c:v>2.78</c:v>
                </c:pt>
                <c:pt idx="95">
                  <c:v>3.03</c:v>
                </c:pt>
                <c:pt idx="96">
                  <c:v>3.07</c:v>
                </c:pt>
                <c:pt idx="97">
                  <c:v>3.3</c:v>
                </c:pt>
                <c:pt idx="98">
                  <c:v>3.11</c:v>
                </c:pt>
                <c:pt idx="99">
                  <c:v>3.03</c:v>
                </c:pt>
                <c:pt idx="100">
                  <c:v>3.18</c:v>
                </c:pt>
                <c:pt idx="101">
                  <c:v>3.15</c:v>
                </c:pt>
                <c:pt idx="102">
                  <c:v>2.99</c:v>
                </c:pt>
                <c:pt idx="103">
                  <c:v>2.97</c:v>
                </c:pt>
                <c:pt idx="104">
                  <c:v>2.89</c:v>
                </c:pt>
                <c:pt idx="105">
                  <c:v>2.84</c:v>
                </c:pt>
                <c:pt idx="106">
                  <c:v>2.78</c:v>
                </c:pt>
                <c:pt idx="107">
                  <c:v>2.78</c:v>
                </c:pt>
                <c:pt idx="108">
                  <c:v>2.97</c:v>
                </c:pt>
                <c:pt idx="109">
                  <c:v>2.91</c:v>
                </c:pt>
                <c:pt idx="110">
                  <c:v>2.82</c:v>
                </c:pt>
                <c:pt idx="111">
                  <c:v>2.88</c:v>
                </c:pt>
                <c:pt idx="112">
                  <c:v>3.03</c:v>
                </c:pt>
                <c:pt idx="113">
                  <c:v>3.13</c:v>
                </c:pt>
                <c:pt idx="114">
                  <c:v>3.11</c:v>
                </c:pt>
                <c:pt idx="115">
                  <c:v>3.15</c:v>
                </c:pt>
                <c:pt idx="116">
                  <c:v>3.51</c:v>
                </c:pt>
                <c:pt idx="117">
                  <c:v>3.67</c:v>
                </c:pt>
                <c:pt idx="118">
                  <c:v>3.72</c:v>
                </c:pt>
                <c:pt idx="119">
                  <c:v>3.69</c:v>
                </c:pt>
                <c:pt idx="120">
                  <c:v>3.74</c:v>
                </c:pt>
                <c:pt idx="121">
                  <c:v>3.84</c:v>
                </c:pt>
                <c:pt idx="122">
                  <c:v>3.92</c:v>
                </c:pt>
                <c:pt idx="123">
                  <c:v>3.82</c:v>
                </c:pt>
                <c:pt idx="124">
                  <c:v>3.96</c:v>
                </c:pt>
                <c:pt idx="125">
                  <c:v>3.8</c:v>
                </c:pt>
                <c:pt idx="126">
                  <c:v>4.34</c:v>
                </c:pt>
                <c:pt idx="127">
                  <c:v>4.5199999999999996</c:v>
                </c:pt>
                <c:pt idx="128">
                  <c:v>4.4000000000000004</c:v>
                </c:pt>
                <c:pt idx="129">
                  <c:v>4.5199999999999996</c:v>
                </c:pt>
                <c:pt idx="130">
                  <c:v>4.9000000000000004</c:v>
                </c:pt>
                <c:pt idx="131">
                  <c:v>5.33</c:v>
                </c:pt>
                <c:pt idx="132">
                  <c:v>5.79</c:v>
                </c:pt>
                <c:pt idx="133">
                  <c:v>5.6</c:v>
                </c:pt>
                <c:pt idx="134">
                  <c:v>5.65</c:v>
                </c:pt>
                <c:pt idx="135">
                  <c:v>6.35</c:v>
                </c:pt>
                <c:pt idx="136">
                  <c:v>6.81</c:v>
                </c:pt>
                <c:pt idx="137">
                  <c:v>7.12</c:v>
                </c:pt>
                <c:pt idx="138">
                  <c:v>7.18</c:v>
                </c:pt>
                <c:pt idx="139">
                  <c:v>7.93</c:v>
                </c:pt>
                <c:pt idx="140">
                  <c:v>8.4499999999999993</c:v>
                </c:pt>
                <c:pt idx="141">
                  <c:v>9.17</c:v>
                </c:pt>
                <c:pt idx="142">
                  <c:v>9.86</c:v>
                </c:pt>
                <c:pt idx="143">
                  <c:v>10.9</c:v>
                </c:pt>
                <c:pt idx="144">
                  <c:v>11.77</c:v>
                </c:pt>
                <c:pt idx="145">
                  <c:v>12.83</c:v>
                </c:pt>
                <c:pt idx="146">
                  <c:v>13.05</c:v>
                </c:pt>
                <c:pt idx="147">
                  <c:v>13.37</c:v>
                </c:pt>
                <c:pt idx="148">
                  <c:v>13.64</c:v>
                </c:pt>
                <c:pt idx="149">
                  <c:v>14.49</c:v>
                </c:pt>
                <c:pt idx="150">
                  <c:v>15.07</c:v>
                </c:pt>
                <c:pt idx="151">
                  <c:v>15.98</c:v>
                </c:pt>
                <c:pt idx="152">
                  <c:v>16.39</c:v>
                </c:pt>
                <c:pt idx="153">
                  <c:v>17.47</c:v>
                </c:pt>
                <c:pt idx="154">
                  <c:v>18.41</c:v>
                </c:pt>
                <c:pt idx="155">
                  <c:v>20.36</c:v>
                </c:pt>
                <c:pt idx="156">
                  <c:v>20.77</c:v>
                </c:pt>
                <c:pt idx="157">
                  <c:v>21.34</c:v>
                </c:pt>
                <c:pt idx="158">
                  <c:v>22.54</c:v>
                </c:pt>
                <c:pt idx="159">
                  <c:v>24.03</c:v>
                </c:pt>
                <c:pt idx="160">
                  <c:v>24.92</c:v>
                </c:pt>
                <c:pt idx="161">
                  <c:v>27.89</c:v>
                </c:pt>
                <c:pt idx="162">
                  <c:v>28.79</c:v>
                </c:pt>
                <c:pt idx="163">
                  <c:v>31.9</c:v>
                </c:pt>
                <c:pt idx="164">
                  <c:v>32.58</c:v>
                </c:pt>
                <c:pt idx="165">
                  <c:v>33.229999999999997</c:v>
                </c:pt>
                <c:pt idx="166">
                  <c:v>33.29</c:v>
                </c:pt>
                <c:pt idx="167">
                  <c:v>33.75</c:v>
                </c:pt>
                <c:pt idx="168">
                  <c:v>30.84</c:v>
                </c:pt>
                <c:pt idx="169">
                  <c:v>30.59</c:v>
                </c:pt>
                <c:pt idx="170">
                  <c:v>29.76</c:v>
                </c:pt>
                <c:pt idx="171">
                  <c:v>30.69</c:v>
                </c:pt>
                <c:pt idx="172">
                  <c:v>31.82</c:v>
                </c:pt>
                <c:pt idx="173">
                  <c:v>33.04</c:v>
                </c:pt>
                <c:pt idx="174">
                  <c:v>33.06</c:v>
                </c:pt>
                <c:pt idx="175">
                  <c:v>36.57</c:v>
                </c:pt>
                <c:pt idx="176">
                  <c:v>37.42</c:v>
                </c:pt>
                <c:pt idx="177">
                  <c:v>37.520000000000003</c:v>
                </c:pt>
                <c:pt idx="178">
                  <c:v>38.04</c:v>
                </c:pt>
                <c:pt idx="179">
                  <c:v>36.11</c:v>
                </c:pt>
                <c:pt idx="180">
                  <c:v>37.340000000000003</c:v>
                </c:pt>
                <c:pt idx="181">
                  <c:v>37.19</c:v>
                </c:pt>
                <c:pt idx="182">
                  <c:v>36.549999999999997</c:v>
                </c:pt>
                <c:pt idx="183">
                  <c:v>36.299999999999997</c:v>
                </c:pt>
                <c:pt idx="184">
                  <c:v>35.51</c:v>
                </c:pt>
                <c:pt idx="185">
                  <c:v>35.14</c:v>
                </c:pt>
                <c:pt idx="186">
                  <c:v>35.28</c:v>
                </c:pt>
                <c:pt idx="187">
                  <c:v>32.090000000000003</c:v>
                </c:pt>
                <c:pt idx="188">
                  <c:v>31.46</c:v>
                </c:pt>
                <c:pt idx="189">
                  <c:v>30.53</c:v>
                </c:pt>
                <c:pt idx="190">
                  <c:v>30.45</c:v>
                </c:pt>
                <c:pt idx="191">
                  <c:v>30.55</c:v>
                </c:pt>
                <c:pt idx="192">
                  <c:v>29.41</c:v>
                </c:pt>
                <c:pt idx="193">
                  <c:v>29.47</c:v>
                </c:pt>
                <c:pt idx="194">
                  <c:v>29.49</c:v>
                </c:pt>
                <c:pt idx="195">
                  <c:v>29.26</c:v>
                </c:pt>
                <c:pt idx="196">
                  <c:v>28.23</c:v>
                </c:pt>
                <c:pt idx="197">
                  <c:v>27.02</c:v>
                </c:pt>
                <c:pt idx="198">
                  <c:v>26.46</c:v>
                </c:pt>
                <c:pt idx="199">
                  <c:v>26.09</c:v>
                </c:pt>
                <c:pt idx="200">
                  <c:v>25.03</c:v>
                </c:pt>
                <c:pt idx="201">
                  <c:v>24.68</c:v>
                </c:pt>
                <c:pt idx="202">
                  <c:v>23.8</c:v>
                </c:pt>
                <c:pt idx="203">
                  <c:v>23.24</c:v>
                </c:pt>
                <c:pt idx="204">
                  <c:v>21.73</c:v>
                </c:pt>
                <c:pt idx="205">
                  <c:v>20.38</c:v>
                </c:pt>
                <c:pt idx="206">
                  <c:v>19.84</c:v>
                </c:pt>
                <c:pt idx="207">
                  <c:v>19.8</c:v>
                </c:pt>
                <c:pt idx="208">
                  <c:v>18.41</c:v>
                </c:pt>
                <c:pt idx="209">
                  <c:v>17.559999999999999</c:v>
                </c:pt>
                <c:pt idx="210">
                  <c:v>16.850000000000001</c:v>
                </c:pt>
                <c:pt idx="211">
                  <c:v>17.02</c:v>
                </c:pt>
                <c:pt idx="212">
                  <c:v>16.77</c:v>
                </c:pt>
                <c:pt idx="213">
                  <c:v>16.54</c:v>
                </c:pt>
                <c:pt idx="214">
                  <c:v>16.02</c:v>
                </c:pt>
                <c:pt idx="215">
                  <c:v>16.440000000000001</c:v>
                </c:pt>
                <c:pt idx="216">
                  <c:v>16.670000000000002</c:v>
                </c:pt>
                <c:pt idx="217">
                  <c:v>17.27</c:v>
                </c:pt>
                <c:pt idx="218">
                  <c:v>16.829999999999998</c:v>
                </c:pt>
                <c:pt idx="219">
                  <c:v>17.27</c:v>
                </c:pt>
                <c:pt idx="220">
                  <c:v>17.5</c:v>
                </c:pt>
                <c:pt idx="221">
                  <c:v>18.87</c:v>
                </c:pt>
                <c:pt idx="222">
                  <c:v>19.34</c:v>
                </c:pt>
                <c:pt idx="223">
                  <c:v>20.34</c:v>
                </c:pt>
                <c:pt idx="224">
                  <c:v>19.670000000000002</c:v>
                </c:pt>
                <c:pt idx="225">
                  <c:v>20.149999999999999</c:v>
                </c:pt>
                <c:pt idx="226">
                  <c:v>21.06</c:v>
                </c:pt>
                <c:pt idx="227">
                  <c:v>22.14</c:v>
                </c:pt>
                <c:pt idx="228">
                  <c:v>21.09</c:v>
                </c:pt>
                <c:pt idx="229">
                  <c:v>20.46</c:v>
                </c:pt>
                <c:pt idx="230">
                  <c:v>19.739999999999998</c:v>
                </c:pt>
                <c:pt idx="231">
                  <c:v>18.84</c:v>
                </c:pt>
                <c:pt idx="232">
                  <c:v>17.760000000000002</c:v>
                </c:pt>
                <c:pt idx="233">
                  <c:v>16.579999999999998</c:v>
                </c:pt>
                <c:pt idx="234">
                  <c:v>15.44</c:v>
                </c:pt>
                <c:pt idx="235">
                  <c:v>15.42</c:v>
                </c:pt>
                <c:pt idx="236">
                  <c:v>15.21</c:v>
                </c:pt>
                <c:pt idx="237">
                  <c:v>15</c:v>
                </c:pt>
                <c:pt idx="238">
                  <c:v>16.309999999999999</c:v>
                </c:pt>
                <c:pt idx="239">
                  <c:v>17</c:v>
                </c:pt>
                <c:pt idx="240">
                  <c:v>16.75</c:v>
                </c:pt>
                <c:pt idx="241">
                  <c:v>16.52</c:v>
                </c:pt>
                <c:pt idx="242">
                  <c:v>15.98</c:v>
                </c:pt>
                <c:pt idx="243">
                  <c:v>15.9</c:v>
                </c:pt>
                <c:pt idx="244">
                  <c:v>15.79</c:v>
                </c:pt>
                <c:pt idx="245">
                  <c:v>15.73</c:v>
                </c:pt>
                <c:pt idx="246">
                  <c:v>16.25</c:v>
                </c:pt>
                <c:pt idx="247">
                  <c:v>16.04</c:v>
                </c:pt>
                <c:pt idx="248">
                  <c:v>15.67</c:v>
                </c:pt>
                <c:pt idx="249">
                  <c:v>15.46</c:v>
                </c:pt>
                <c:pt idx="250">
                  <c:v>15.29</c:v>
                </c:pt>
                <c:pt idx="251">
                  <c:v>15.54</c:v>
                </c:pt>
                <c:pt idx="252">
                  <c:v>15.36</c:v>
                </c:pt>
                <c:pt idx="253">
                  <c:v>14.86</c:v>
                </c:pt>
                <c:pt idx="254">
                  <c:v>14.59</c:v>
                </c:pt>
                <c:pt idx="255">
                  <c:v>14.28</c:v>
                </c:pt>
                <c:pt idx="256">
                  <c:v>14.09</c:v>
                </c:pt>
                <c:pt idx="257">
                  <c:v>14.53</c:v>
                </c:pt>
                <c:pt idx="258">
                  <c:v>14.28</c:v>
                </c:pt>
                <c:pt idx="259">
                  <c:v>14.61</c:v>
                </c:pt>
                <c:pt idx="260">
                  <c:v>15</c:v>
                </c:pt>
                <c:pt idx="261">
                  <c:v>15.57</c:v>
                </c:pt>
                <c:pt idx="262">
                  <c:v>16.52</c:v>
                </c:pt>
                <c:pt idx="263">
                  <c:v>17.100000000000001</c:v>
                </c:pt>
                <c:pt idx="264">
                  <c:v>17.41</c:v>
                </c:pt>
                <c:pt idx="265">
                  <c:v>17.77</c:v>
                </c:pt>
                <c:pt idx="266">
                  <c:v>17.27</c:v>
                </c:pt>
                <c:pt idx="267">
                  <c:v>17.350000000000001</c:v>
                </c:pt>
                <c:pt idx="268">
                  <c:v>18.14</c:v>
                </c:pt>
                <c:pt idx="269">
                  <c:v>18.059999999999999</c:v>
                </c:pt>
                <c:pt idx="270">
                  <c:v>18.239999999999998</c:v>
                </c:pt>
                <c:pt idx="271">
                  <c:v>18.28</c:v>
                </c:pt>
                <c:pt idx="272">
                  <c:v>18.059999999999999</c:v>
                </c:pt>
                <c:pt idx="273">
                  <c:v>18.53</c:v>
                </c:pt>
                <c:pt idx="274">
                  <c:v>18.7</c:v>
                </c:pt>
                <c:pt idx="275">
                  <c:v>18.510000000000002</c:v>
                </c:pt>
                <c:pt idx="276">
                  <c:v>18.32</c:v>
                </c:pt>
                <c:pt idx="277">
                  <c:v>18.079999999999998</c:v>
                </c:pt>
                <c:pt idx="278">
                  <c:v>19.489999999999998</c:v>
                </c:pt>
                <c:pt idx="279">
                  <c:v>20.07</c:v>
                </c:pt>
                <c:pt idx="280">
                  <c:v>20.440000000000001</c:v>
                </c:pt>
                <c:pt idx="281">
                  <c:v>20.260000000000002</c:v>
                </c:pt>
                <c:pt idx="282">
                  <c:v>20.28</c:v>
                </c:pt>
                <c:pt idx="283">
                  <c:v>19.72</c:v>
                </c:pt>
                <c:pt idx="284">
                  <c:v>19.899999999999999</c:v>
                </c:pt>
                <c:pt idx="285">
                  <c:v>20.3</c:v>
                </c:pt>
                <c:pt idx="286">
                  <c:v>20.46</c:v>
                </c:pt>
                <c:pt idx="287">
                  <c:v>20.399999999999999</c:v>
                </c:pt>
                <c:pt idx="288">
                  <c:v>20.5</c:v>
                </c:pt>
                <c:pt idx="289">
                  <c:v>19.3</c:v>
                </c:pt>
                <c:pt idx="290">
                  <c:v>20.260000000000002</c:v>
                </c:pt>
                <c:pt idx="291">
                  <c:v>22.68</c:v>
                </c:pt>
                <c:pt idx="292">
                  <c:v>21.07</c:v>
                </c:pt>
                <c:pt idx="293">
                  <c:v>20.38</c:v>
                </c:pt>
                <c:pt idx="294">
                  <c:v>21.85</c:v>
                </c:pt>
                <c:pt idx="295">
                  <c:v>23.08</c:v>
                </c:pt>
                <c:pt idx="296">
                  <c:v>25.42</c:v>
                </c:pt>
                <c:pt idx="297">
                  <c:v>27.04</c:v>
                </c:pt>
                <c:pt idx="298">
                  <c:v>27.12</c:v>
                </c:pt>
                <c:pt idx="299">
                  <c:v>28.87</c:v>
                </c:pt>
                <c:pt idx="300">
                  <c:v>30.2</c:v>
                </c:pt>
                <c:pt idx="301">
                  <c:v>29.68</c:v>
                </c:pt>
                <c:pt idx="302">
                  <c:v>30.26</c:v>
                </c:pt>
                <c:pt idx="303">
                  <c:v>30.72</c:v>
                </c:pt>
                <c:pt idx="304">
                  <c:v>30.92</c:v>
                </c:pt>
                <c:pt idx="305">
                  <c:v>30.67</c:v>
                </c:pt>
                <c:pt idx="306">
                  <c:v>29.84</c:v>
                </c:pt>
                <c:pt idx="307">
                  <c:v>30.3</c:v>
                </c:pt>
                <c:pt idx="308">
                  <c:v>31.28</c:v>
                </c:pt>
                <c:pt idx="309">
                  <c:v>31.71</c:v>
                </c:pt>
                <c:pt idx="310">
                  <c:v>32.65</c:v>
                </c:pt>
                <c:pt idx="311">
                  <c:v>32.96</c:v>
                </c:pt>
                <c:pt idx="312">
                  <c:v>30.92</c:v>
                </c:pt>
                <c:pt idx="313">
                  <c:v>31.44</c:v>
                </c:pt>
                <c:pt idx="314">
                  <c:v>32.11</c:v>
                </c:pt>
                <c:pt idx="315">
                  <c:v>33.08</c:v>
                </c:pt>
                <c:pt idx="316">
                  <c:v>34.909999999999997</c:v>
                </c:pt>
                <c:pt idx="317">
                  <c:v>37.54</c:v>
                </c:pt>
                <c:pt idx="318">
                  <c:v>40.61</c:v>
                </c:pt>
                <c:pt idx="319">
                  <c:v>45.72</c:v>
                </c:pt>
                <c:pt idx="320">
                  <c:v>49.14</c:v>
                </c:pt>
                <c:pt idx="321">
                  <c:v>51.14</c:v>
                </c:pt>
                <c:pt idx="322">
                  <c:v>52.71</c:v>
                </c:pt>
                <c:pt idx="323">
                  <c:v>52.96</c:v>
                </c:pt>
                <c:pt idx="324">
                  <c:v>54.96</c:v>
                </c:pt>
                <c:pt idx="325">
                  <c:v>56.41</c:v>
                </c:pt>
                <c:pt idx="326">
                  <c:v>58.23</c:v>
                </c:pt>
                <c:pt idx="327">
                  <c:v>58.38</c:v>
                </c:pt>
                <c:pt idx="328">
                  <c:v>59.04</c:v>
                </c:pt>
                <c:pt idx="329">
                  <c:v>60.48</c:v>
                </c:pt>
                <c:pt idx="330">
                  <c:v>61.82</c:v>
                </c:pt>
                <c:pt idx="331">
                  <c:v>63.61</c:v>
                </c:pt>
                <c:pt idx="332">
                  <c:v>63.65</c:v>
                </c:pt>
                <c:pt idx="333">
                  <c:v>62.78</c:v>
                </c:pt>
                <c:pt idx="334">
                  <c:v>62.45</c:v>
                </c:pt>
                <c:pt idx="335">
                  <c:v>62.43</c:v>
                </c:pt>
                <c:pt idx="336">
                  <c:v>65.540000000000006</c:v>
                </c:pt>
                <c:pt idx="337">
                  <c:v>66.16</c:v>
                </c:pt>
                <c:pt idx="338">
                  <c:v>66.52</c:v>
                </c:pt>
                <c:pt idx="339">
                  <c:v>65.56</c:v>
                </c:pt>
                <c:pt idx="340">
                  <c:v>69.92</c:v>
                </c:pt>
                <c:pt idx="341">
                  <c:v>67.8</c:v>
                </c:pt>
                <c:pt idx="342">
                  <c:v>68.569999999999993</c:v>
                </c:pt>
                <c:pt idx="343">
                  <c:v>65.62</c:v>
                </c:pt>
                <c:pt idx="344">
                  <c:v>70.5</c:v>
                </c:pt>
                <c:pt idx="345">
                  <c:v>73.92</c:v>
                </c:pt>
                <c:pt idx="346">
                  <c:v>80.84</c:v>
                </c:pt>
                <c:pt idx="347">
                  <c:v>81.790000000000006</c:v>
                </c:pt>
                <c:pt idx="348">
                  <c:v>87.52</c:v>
                </c:pt>
                <c:pt idx="349">
                  <c:v>89.34</c:v>
                </c:pt>
                <c:pt idx="350">
                  <c:v>95.69</c:v>
                </c:pt>
                <c:pt idx="351">
                  <c:v>97.52</c:v>
                </c:pt>
                <c:pt idx="352">
                  <c:v>102.79</c:v>
                </c:pt>
                <c:pt idx="353">
                  <c:v>104.62</c:v>
                </c:pt>
                <c:pt idx="354">
                  <c:v>110.68</c:v>
                </c:pt>
                <c:pt idx="355">
                  <c:v>111.84</c:v>
                </c:pt>
                <c:pt idx="356">
                  <c:v>112.5</c:v>
                </c:pt>
                <c:pt idx="357">
                  <c:v>111.51</c:v>
                </c:pt>
                <c:pt idx="358">
                  <c:v>110.68</c:v>
                </c:pt>
                <c:pt idx="359">
                  <c:v>98.91</c:v>
                </c:pt>
                <c:pt idx="360">
                  <c:v>99.14</c:v>
                </c:pt>
                <c:pt idx="361">
                  <c:v>95.34</c:v>
                </c:pt>
                <c:pt idx="362">
                  <c:v>95.11</c:v>
                </c:pt>
                <c:pt idx="363">
                  <c:v>93.72</c:v>
                </c:pt>
                <c:pt idx="364">
                  <c:v>89.01</c:v>
                </c:pt>
                <c:pt idx="365">
                  <c:v>87.97</c:v>
                </c:pt>
                <c:pt idx="366">
                  <c:v>92.06</c:v>
                </c:pt>
                <c:pt idx="367">
                  <c:v>86.87</c:v>
                </c:pt>
                <c:pt idx="368">
                  <c:v>83.06</c:v>
                </c:pt>
                <c:pt idx="369">
                  <c:v>80.73</c:v>
                </c:pt>
                <c:pt idx="370">
                  <c:v>78.55</c:v>
                </c:pt>
                <c:pt idx="371">
                  <c:v>78.86</c:v>
                </c:pt>
                <c:pt idx="372">
                  <c:v>77.56</c:v>
                </c:pt>
                <c:pt idx="373">
                  <c:v>75.36</c:v>
                </c:pt>
                <c:pt idx="374">
                  <c:v>73.84</c:v>
                </c:pt>
                <c:pt idx="375">
                  <c:v>70.790000000000006</c:v>
                </c:pt>
                <c:pt idx="376">
                  <c:v>68.69</c:v>
                </c:pt>
                <c:pt idx="377">
                  <c:v>67.47</c:v>
                </c:pt>
                <c:pt idx="378">
                  <c:v>65.12</c:v>
                </c:pt>
                <c:pt idx="379">
                  <c:v>60.29</c:v>
                </c:pt>
                <c:pt idx="380">
                  <c:v>59.06</c:v>
                </c:pt>
                <c:pt idx="381">
                  <c:v>55.23</c:v>
                </c:pt>
                <c:pt idx="382">
                  <c:v>53.61</c:v>
                </c:pt>
                <c:pt idx="383">
                  <c:v>51.78</c:v>
                </c:pt>
                <c:pt idx="384">
                  <c:v>51.32</c:v>
                </c:pt>
                <c:pt idx="385">
                  <c:v>50.04</c:v>
                </c:pt>
                <c:pt idx="386">
                  <c:v>49.35</c:v>
                </c:pt>
                <c:pt idx="387">
                  <c:v>47.24</c:v>
                </c:pt>
                <c:pt idx="388">
                  <c:v>46.32</c:v>
                </c:pt>
                <c:pt idx="389">
                  <c:v>47.61</c:v>
                </c:pt>
                <c:pt idx="390">
                  <c:v>46.3</c:v>
                </c:pt>
                <c:pt idx="391">
                  <c:v>44.58</c:v>
                </c:pt>
                <c:pt idx="392">
                  <c:v>41.38</c:v>
                </c:pt>
                <c:pt idx="393">
                  <c:v>40.49</c:v>
                </c:pt>
                <c:pt idx="394">
                  <c:v>38.75</c:v>
                </c:pt>
                <c:pt idx="395">
                  <c:v>38.369999999999997</c:v>
                </c:pt>
                <c:pt idx="396">
                  <c:v>34.14</c:v>
                </c:pt>
                <c:pt idx="397">
                  <c:v>33.020000000000003</c:v>
                </c:pt>
                <c:pt idx="398">
                  <c:v>32.65</c:v>
                </c:pt>
                <c:pt idx="399">
                  <c:v>33.39</c:v>
                </c:pt>
                <c:pt idx="400">
                  <c:v>31.75</c:v>
                </c:pt>
                <c:pt idx="401">
                  <c:v>29.93</c:v>
                </c:pt>
                <c:pt idx="402">
                  <c:v>28.25</c:v>
                </c:pt>
                <c:pt idx="403">
                  <c:v>27.85</c:v>
                </c:pt>
                <c:pt idx="404">
                  <c:v>27.73</c:v>
                </c:pt>
                <c:pt idx="405">
                  <c:v>26.88</c:v>
                </c:pt>
                <c:pt idx="406">
                  <c:v>25.63</c:v>
                </c:pt>
                <c:pt idx="407">
                  <c:v>25.26</c:v>
                </c:pt>
                <c:pt idx="408">
                  <c:v>24.8</c:v>
                </c:pt>
                <c:pt idx="409">
                  <c:v>23.66</c:v>
                </c:pt>
                <c:pt idx="410">
                  <c:v>21.77</c:v>
                </c:pt>
                <c:pt idx="411">
                  <c:v>21.07</c:v>
                </c:pt>
                <c:pt idx="412">
                  <c:v>20.84</c:v>
                </c:pt>
                <c:pt idx="413">
                  <c:v>20.420000000000002</c:v>
                </c:pt>
                <c:pt idx="414">
                  <c:v>19.59</c:v>
                </c:pt>
                <c:pt idx="415">
                  <c:v>18.87</c:v>
                </c:pt>
                <c:pt idx="416">
                  <c:v>18.350000000000001</c:v>
                </c:pt>
                <c:pt idx="417">
                  <c:v>18.2</c:v>
                </c:pt>
                <c:pt idx="418">
                  <c:v>17.66</c:v>
                </c:pt>
                <c:pt idx="419">
                  <c:v>17.579999999999998</c:v>
                </c:pt>
                <c:pt idx="420">
                  <c:v>18.66</c:v>
                </c:pt>
                <c:pt idx="421">
                  <c:v>19.43</c:v>
                </c:pt>
                <c:pt idx="422">
                  <c:v>19.14</c:v>
                </c:pt>
                <c:pt idx="423">
                  <c:v>19.55</c:v>
                </c:pt>
                <c:pt idx="424">
                  <c:v>19.61</c:v>
                </c:pt>
                <c:pt idx="425">
                  <c:v>19.7</c:v>
                </c:pt>
                <c:pt idx="426">
                  <c:v>20.07</c:v>
                </c:pt>
                <c:pt idx="427">
                  <c:v>19.16</c:v>
                </c:pt>
                <c:pt idx="428">
                  <c:v>18.18</c:v>
                </c:pt>
                <c:pt idx="429">
                  <c:v>18.239999999999998</c:v>
                </c:pt>
                <c:pt idx="430">
                  <c:v>18.239999999999998</c:v>
                </c:pt>
                <c:pt idx="431">
                  <c:v>17.97</c:v>
                </c:pt>
                <c:pt idx="432">
                  <c:v>18.45</c:v>
                </c:pt>
                <c:pt idx="433">
                  <c:v>18.100000000000001</c:v>
                </c:pt>
                <c:pt idx="434">
                  <c:v>18.12</c:v>
                </c:pt>
                <c:pt idx="435">
                  <c:v>18.03</c:v>
                </c:pt>
                <c:pt idx="436">
                  <c:v>17.93</c:v>
                </c:pt>
                <c:pt idx="437">
                  <c:v>17.47</c:v>
                </c:pt>
                <c:pt idx="438">
                  <c:v>17.489999999999998</c:v>
                </c:pt>
                <c:pt idx="439">
                  <c:v>17.18</c:v>
                </c:pt>
                <c:pt idx="440">
                  <c:v>17.02</c:v>
                </c:pt>
                <c:pt idx="441">
                  <c:v>16.079999999999998</c:v>
                </c:pt>
                <c:pt idx="442">
                  <c:v>16.04</c:v>
                </c:pt>
                <c:pt idx="443">
                  <c:v>15.77</c:v>
                </c:pt>
                <c:pt idx="444">
                  <c:v>15.67</c:v>
                </c:pt>
                <c:pt idx="445">
                  <c:v>15.63</c:v>
                </c:pt>
                <c:pt idx="446">
                  <c:v>15.81</c:v>
                </c:pt>
                <c:pt idx="447">
                  <c:v>16.25</c:v>
                </c:pt>
                <c:pt idx="448">
                  <c:v>17.079999999999998</c:v>
                </c:pt>
                <c:pt idx="449">
                  <c:v>17.559999999999999</c:v>
                </c:pt>
                <c:pt idx="450">
                  <c:v>18.260000000000002</c:v>
                </c:pt>
                <c:pt idx="451">
                  <c:v>18.260000000000002</c:v>
                </c:pt>
                <c:pt idx="452">
                  <c:v>18.39</c:v>
                </c:pt>
                <c:pt idx="453">
                  <c:v>18.47</c:v>
                </c:pt>
                <c:pt idx="454">
                  <c:v>18.059999999999999</c:v>
                </c:pt>
                <c:pt idx="455">
                  <c:v>17.87</c:v>
                </c:pt>
                <c:pt idx="456">
                  <c:v>17.12</c:v>
                </c:pt>
                <c:pt idx="457">
                  <c:v>16.29</c:v>
                </c:pt>
                <c:pt idx="458">
                  <c:v>15.92</c:v>
                </c:pt>
                <c:pt idx="459">
                  <c:v>15.15</c:v>
                </c:pt>
                <c:pt idx="460">
                  <c:v>14.49</c:v>
                </c:pt>
                <c:pt idx="461">
                  <c:v>14.17</c:v>
                </c:pt>
                <c:pt idx="462">
                  <c:v>13.99</c:v>
                </c:pt>
                <c:pt idx="463">
                  <c:v>13.84</c:v>
                </c:pt>
                <c:pt idx="464">
                  <c:v>13.36</c:v>
                </c:pt>
                <c:pt idx="465">
                  <c:v>12.95</c:v>
                </c:pt>
                <c:pt idx="466">
                  <c:v>12.95</c:v>
                </c:pt>
                <c:pt idx="467">
                  <c:v>12.83</c:v>
                </c:pt>
                <c:pt idx="468">
                  <c:v>12.8</c:v>
                </c:pt>
                <c:pt idx="469">
                  <c:v>12.56</c:v>
                </c:pt>
                <c:pt idx="470">
                  <c:v>12.12</c:v>
                </c:pt>
                <c:pt idx="471">
                  <c:v>11.89</c:v>
                </c:pt>
                <c:pt idx="472">
                  <c:v>11.64</c:v>
                </c:pt>
                <c:pt idx="473">
                  <c:v>11.27</c:v>
                </c:pt>
                <c:pt idx="474">
                  <c:v>11.04</c:v>
                </c:pt>
                <c:pt idx="475">
                  <c:v>10.67</c:v>
                </c:pt>
                <c:pt idx="476">
                  <c:v>10</c:v>
                </c:pt>
                <c:pt idx="477">
                  <c:v>9.84</c:v>
                </c:pt>
                <c:pt idx="478">
                  <c:v>9.3800000000000008</c:v>
                </c:pt>
                <c:pt idx="479">
                  <c:v>9.09</c:v>
                </c:pt>
                <c:pt idx="480">
                  <c:v>8.82</c:v>
                </c:pt>
                <c:pt idx="481">
                  <c:v>8.6300000000000008</c:v>
                </c:pt>
                <c:pt idx="482">
                  <c:v>8.43</c:v>
                </c:pt>
                <c:pt idx="483">
                  <c:v>8.32</c:v>
                </c:pt>
                <c:pt idx="484">
                  <c:v>7.74</c:v>
                </c:pt>
                <c:pt idx="485">
                  <c:v>7.51</c:v>
                </c:pt>
                <c:pt idx="486">
                  <c:v>6.97</c:v>
                </c:pt>
                <c:pt idx="487">
                  <c:v>6.74</c:v>
                </c:pt>
                <c:pt idx="488">
                  <c:v>6.66</c:v>
                </c:pt>
                <c:pt idx="489">
                  <c:v>6.6</c:v>
                </c:pt>
                <c:pt idx="490">
                  <c:v>6.5</c:v>
                </c:pt>
                <c:pt idx="491">
                  <c:v>6.56</c:v>
                </c:pt>
                <c:pt idx="492">
                  <c:v>6.39</c:v>
                </c:pt>
                <c:pt idx="493">
                  <c:v>6.35</c:v>
                </c:pt>
                <c:pt idx="494">
                  <c:v>6</c:v>
                </c:pt>
                <c:pt idx="495">
                  <c:v>5.6</c:v>
                </c:pt>
                <c:pt idx="496">
                  <c:v>5.5</c:v>
                </c:pt>
                <c:pt idx="497">
                  <c:v>5.04</c:v>
                </c:pt>
                <c:pt idx="498">
                  <c:v>4.54</c:v>
                </c:pt>
                <c:pt idx="499">
                  <c:v>4.1100000000000003</c:v>
                </c:pt>
                <c:pt idx="500">
                  <c:v>4.07</c:v>
                </c:pt>
                <c:pt idx="501">
                  <c:v>4.05</c:v>
                </c:pt>
                <c:pt idx="502">
                  <c:v>3.96</c:v>
                </c:pt>
                <c:pt idx="503">
                  <c:v>3.9</c:v>
                </c:pt>
                <c:pt idx="504">
                  <c:v>4.1900000000000004</c:v>
                </c:pt>
                <c:pt idx="505">
                  <c:v>4.13</c:v>
                </c:pt>
                <c:pt idx="506">
                  <c:v>4.05</c:v>
                </c:pt>
                <c:pt idx="507">
                  <c:v>3.8</c:v>
                </c:pt>
                <c:pt idx="508">
                  <c:v>3.61</c:v>
                </c:pt>
                <c:pt idx="509">
                  <c:v>3.57</c:v>
                </c:pt>
                <c:pt idx="510">
                  <c:v>3.47</c:v>
                </c:pt>
                <c:pt idx="511">
                  <c:v>3.26</c:v>
                </c:pt>
                <c:pt idx="512">
                  <c:v>3.18</c:v>
                </c:pt>
                <c:pt idx="513">
                  <c:v>3.15</c:v>
                </c:pt>
                <c:pt idx="514">
                  <c:v>3.17</c:v>
                </c:pt>
                <c:pt idx="515">
                  <c:v>3.07</c:v>
                </c:pt>
                <c:pt idx="516">
                  <c:v>2.95</c:v>
                </c:pt>
                <c:pt idx="517">
                  <c:v>2.88</c:v>
                </c:pt>
                <c:pt idx="518">
                  <c:v>2.82</c:v>
                </c:pt>
                <c:pt idx="519">
                  <c:v>2.95</c:v>
                </c:pt>
                <c:pt idx="520">
                  <c:v>2.84</c:v>
                </c:pt>
                <c:pt idx="521">
                  <c:v>2.78</c:v>
                </c:pt>
                <c:pt idx="522">
                  <c:v>2.91</c:v>
                </c:pt>
                <c:pt idx="523">
                  <c:v>3.18</c:v>
                </c:pt>
                <c:pt idx="524">
                  <c:v>3.26</c:v>
                </c:pt>
                <c:pt idx="525">
                  <c:v>3.34</c:v>
                </c:pt>
                <c:pt idx="526">
                  <c:v>3.28</c:v>
                </c:pt>
                <c:pt idx="527">
                  <c:v>3.47</c:v>
                </c:pt>
                <c:pt idx="528">
                  <c:v>3.61</c:v>
                </c:pt>
                <c:pt idx="529">
                  <c:v>3.78</c:v>
                </c:pt>
                <c:pt idx="530">
                  <c:v>3.76</c:v>
                </c:pt>
                <c:pt idx="531">
                  <c:v>3.84</c:v>
                </c:pt>
                <c:pt idx="532">
                  <c:v>3.86</c:v>
                </c:pt>
                <c:pt idx="533">
                  <c:v>4.05</c:v>
                </c:pt>
                <c:pt idx="534">
                  <c:v>4.54</c:v>
                </c:pt>
                <c:pt idx="535">
                  <c:v>5.0199999999999996</c:v>
                </c:pt>
                <c:pt idx="536">
                  <c:v>5.46</c:v>
                </c:pt>
                <c:pt idx="537">
                  <c:v>6.02</c:v>
                </c:pt>
                <c:pt idx="538">
                  <c:v>6.39</c:v>
                </c:pt>
                <c:pt idx="539">
                  <c:v>6.87</c:v>
                </c:pt>
                <c:pt idx="540">
                  <c:v>7.91</c:v>
                </c:pt>
                <c:pt idx="541">
                  <c:v>8.3800000000000008</c:v>
                </c:pt>
                <c:pt idx="542">
                  <c:v>8.9499999999999993</c:v>
                </c:pt>
                <c:pt idx="543">
                  <c:v>9.44</c:v>
                </c:pt>
                <c:pt idx="544">
                  <c:v>10.050000000000001</c:v>
                </c:pt>
                <c:pt idx="545">
                  <c:v>10.27</c:v>
                </c:pt>
                <c:pt idx="546">
                  <c:v>11.43</c:v>
                </c:pt>
                <c:pt idx="547">
                  <c:v>12.22</c:v>
                </c:pt>
                <c:pt idx="548">
                  <c:v>14.11</c:v>
                </c:pt>
                <c:pt idx="549">
                  <c:v>15.57</c:v>
                </c:pt>
                <c:pt idx="550">
                  <c:v>18.28</c:v>
                </c:pt>
                <c:pt idx="551">
                  <c:v>19.38</c:v>
                </c:pt>
                <c:pt idx="552">
                  <c:v>21.65</c:v>
                </c:pt>
                <c:pt idx="553">
                  <c:v>23.62</c:v>
                </c:pt>
                <c:pt idx="554">
                  <c:v>26.46</c:v>
                </c:pt>
                <c:pt idx="555">
                  <c:v>29.24</c:v>
                </c:pt>
                <c:pt idx="556">
                  <c:v>31.77</c:v>
                </c:pt>
                <c:pt idx="557">
                  <c:v>32.65</c:v>
                </c:pt>
                <c:pt idx="558">
                  <c:v>36.770000000000003</c:v>
                </c:pt>
                <c:pt idx="559">
                  <c:v>39.409999999999997</c:v>
                </c:pt>
                <c:pt idx="560">
                  <c:v>41.28</c:v>
                </c:pt>
                <c:pt idx="561">
                  <c:v>43.71</c:v>
                </c:pt>
                <c:pt idx="562">
                  <c:v>46.7</c:v>
                </c:pt>
                <c:pt idx="563">
                  <c:v>50.95</c:v>
                </c:pt>
                <c:pt idx="564">
                  <c:v>54.39</c:v>
                </c:pt>
                <c:pt idx="565">
                  <c:v>54.46</c:v>
                </c:pt>
                <c:pt idx="566">
                  <c:v>54.87</c:v>
                </c:pt>
                <c:pt idx="567">
                  <c:v>56.62</c:v>
                </c:pt>
                <c:pt idx="568">
                  <c:v>57.9</c:v>
                </c:pt>
                <c:pt idx="569">
                  <c:v>61.35</c:v>
                </c:pt>
                <c:pt idx="570">
                  <c:v>62.07</c:v>
                </c:pt>
                <c:pt idx="571">
                  <c:v>64.77</c:v>
                </c:pt>
                <c:pt idx="572">
                  <c:v>66.81</c:v>
                </c:pt>
                <c:pt idx="573">
                  <c:v>67.03</c:v>
                </c:pt>
                <c:pt idx="574">
                  <c:v>69.25</c:v>
                </c:pt>
                <c:pt idx="575">
                  <c:v>69.36</c:v>
                </c:pt>
                <c:pt idx="576">
                  <c:v>71.62</c:v>
                </c:pt>
                <c:pt idx="577">
                  <c:v>74.22</c:v>
                </c:pt>
                <c:pt idx="578">
                  <c:v>77.41</c:v>
                </c:pt>
                <c:pt idx="579">
                  <c:v>78.55</c:v>
                </c:pt>
                <c:pt idx="580">
                  <c:v>82.35</c:v>
                </c:pt>
                <c:pt idx="581">
                  <c:v>83.55</c:v>
                </c:pt>
                <c:pt idx="582">
                  <c:v>86.6</c:v>
                </c:pt>
                <c:pt idx="583">
                  <c:v>90.67</c:v>
                </c:pt>
                <c:pt idx="584">
                  <c:v>94.3</c:v>
                </c:pt>
                <c:pt idx="585">
                  <c:v>96.84</c:v>
                </c:pt>
                <c:pt idx="586">
                  <c:v>98.87</c:v>
                </c:pt>
                <c:pt idx="587">
                  <c:v>100.82</c:v>
                </c:pt>
                <c:pt idx="588">
                  <c:v>105.22</c:v>
                </c:pt>
                <c:pt idx="589">
                  <c:v>107.86</c:v>
                </c:pt>
                <c:pt idx="590">
                  <c:v>106.42</c:v>
                </c:pt>
                <c:pt idx="591">
                  <c:v>107.44</c:v>
                </c:pt>
                <c:pt idx="592">
                  <c:v>107.61</c:v>
                </c:pt>
                <c:pt idx="593">
                  <c:v>109.74</c:v>
                </c:pt>
                <c:pt idx="594">
                  <c:v>108.77</c:v>
                </c:pt>
                <c:pt idx="595">
                  <c:v>102.44</c:v>
                </c:pt>
                <c:pt idx="596">
                  <c:v>99.55</c:v>
                </c:pt>
                <c:pt idx="597">
                  <c:v>94.93</c:v>
                </c:pt>
                <c:pt idx="598">
                  <c:v>93.41</c:v>
                </c:pt>
                <c:pt idx="599">
                  <c:v>91.85</c:v>
                </c:pt>
                <c:pt idx="600">
                  <c:v>88.29</c:v>
                </c:pt>
                <c:pt idx="601">
                  <c:v>88.91</c:v>
                </c:pt>
                <c:pt idx="602">
                  <c:v>89.39</c:v>
                </c:pt>
                <c:pt idx="603">
                  <c:v>89.68</c:v>
                </c:pt>
                <c:pt idx="604">
                  <c:v>90.28</c:v>
                </c:pt>
                <c:pt idx="605">
                  <c:v>84.59</c:v>
                </c:pt>
                <c:pt idx="606">
                  <c:v>81.290000000000006</c:v>
                </c:pt>
                <c:pt idx="607">
                  <c:v>78.680000000000007</c:v>
                </c:pt>
                <c:pt idx="608">
                  <c:v>72.87</c:v>
                </c:pt>
                <c:pt idx="609">
                  <c:v>70.06</c:v>
                </c:pt>
                <c:pt idx="610">
                  <c:v>66.680000000000007</c:v>
                </c:pt>
                <c:pt idx="611">
                  <c:v>63.01</c:v>
                </c:pt>
                <c:pt idx="612">
                  <c:v>61.06</c:v>
                </c:pt>
                <c:pt idx="613">
                  <c:v>56.84</c:v>
                </c:pt>
                <c:pt idx="614">
                  <c:v>54.98</c:v>
                </c:pt>
                <c:pt idx="615">
                  <c:v>53.96</c:v>
                </c:pt>
                <c:pt idx="616">
                  <c:v>52.86</c:v>
                </c:pt>
                <c:pt idx="617">
                  <c:v>49.95</c:v>
                </c:pt>
                <c:pt idx="618">
                  <c:v>47.92</c:v>
                </c:pt>
                <c:pt idx="619">
                  <c:v>46.99</c:v>
                </c:pt>
                <c:pt idx="620">
                  <c:v>45.49</c:v>
                </c:pt>
                <c:pt idx="621">
                  <c:v>43.58</c:v>
                </c:pt>
                <c:pt idx="622">
                  <c:v>42.23</c:v>
                </c:pt>
                <c:pt idx="623">
                  <c:v>40.659999999999997</c:v>
                </c:pt>
                <c:pt idx="624">
                  <c:v>39.85</c:v>
                </c:pt>
                <c:pt idx="625">
                  <c:v>37.04</c:v>
                </c:pt>
                <c:pt idx="626">
                  <c:v>34.26</c:v>
                </c:pt>
                <c:pt idx="627">
                  <c:v>31.63</c:v>
                </c:pt>
                <c:pt idx="628">
                  <c:v>30.78</c:v>
                </c:pt>
                <c:pt idx="629">
                  <c:v>29.8</c:v>
                </c:pt>
                <c:pt idx="630">
                  <c:v>28.33</c:v>
                </c:pt>
                <c:pt idx="631">
                  <c:v>26.92</c:v>
                </c:pt>
                <c:pt idx="632">
                  <c:v>25.75</c:v>
                </c:pt>
                <c:pt idx="633">
                  <c:v>24.3</c:v>
                </c:pt>
                <c:pt idx="634">
                  <c:v>23.55</c:v>
                </c:pt>
                <c:pt idx="635">
                  <c:v>22.7</c:v>
                </c:pt>
                <c:pt idx="636">
                  <c:v>21.75</c:v>
                </c:pt>
                <c:pt idx="637">
                  <c:v>21.73</c:v>
                </c:pt>
                <c:pt idx="638">
                  <c:v>20.52</c:v>
                </c:pt>
                <c:pt idx="639">
                  <c:v>19.739999999999998</c:v>
                </c:pt>
                <c:pt idx="640">
                  <c:v>18.59</c:v>
                </c:pt>
                <c:pt idx="641">
                  <c:v>17.739999999999998</c:v>
                </c:pt>
                <c:pt idx="642">
                  <c:v>17.079999999999998</c:v>
                </c:pt>
                <c:pt idx="643">
                  <c:v>16.96</c:v>
                </c:pt>
                <c:pt idx="644">
                  <c:v>16.29</c:v>
                </c:pt>
                <c:pt idx="645">
                  <c:v>15.77</c:v>
                </c:pt>
                <c:pt idx="646">
                  <c:v>15.42</c:v>
                </c:pt>
                <c:pt idx="647">
                  <c:v>15.44</c:v>
                </c:pt>
                <c:pt idx="648">
                  <c:v>15.09</c:v>
                </c:pt>
                <c:pt idx="649">
                  <c:v>14.47</c:v>
                </c:pt>
                <c:pt idx="650">
                  <c:v>14.01</c:v>
                </c:pt>
                <c:pt idx="651">
                  <c:v>13.53</c:v>
                </c:pt>
                <c:pt idx="652">
                  <c:v>13.59</c:v>
                </c:pt>
                <c:pt idx="653">
                  <c:v>13.2</c:v>
                </c:pt>
                <c:pt idx="654">
                  <c:v>13.05</c:v>
                </c:pt>
                <c:pt idx="655">
                  <c:v>12.78</c:v>
                </c:pt>
                <c:pt idx="656">
                  <c:v>12.78</c:v>
                </c:pt>
                <c:pt idx="657">
                  <c:v>12.68</c:v>
                </c:pt>
                <c:pt idx="658">
                  <c:v>12.62</c:v>
                </c:pt>
                <c:pt idx="659">
                  <c:v>12.49</c:v>
                </c:pt>
                <c:pt idx="660">
                  <c:v>12.62</c:v>
                </c:pt>
                <c:pt idx="661">
                  <c:v>12.06</c:v>
                </c:pt>
                <c:pt idx="662">
                  <c:v>12.39</c:v>
                </c:pt>
                <c:pt idx="663">
                  <c:v>12.49</c:v>
                </c:pt>
                <c:pt idx="664">
                  <c:v>12.66</c:v>
                </c:pt>
                <c:pt idx="665">
                  <c:v>12.87</c:v>
                </c:pt>
                <c:pt idx="666">
                  <c:v>13.08</c:v>
                </c:pt>
                <c:pt idx="667">
                  <c:v>13.14</c:v>
                </c:pt>
                <c:pt idx="668">
                  <c:v>14.01</c:v>
                </c:pt>
                <c:pt idx="669">
                  <c:v>14.22</c:v>
                </c:pt>
                <c:pt idx="670">
                  <c:v>14.44</c:v>
                </c:pt>
                <c:pt idx="671">
                  <c:v>14.38</c:v>
                </c:pt>
                <c:pt idx="672">
                  <c:v>14.38</c:v>
                </c:pt>
                <c:pt idx="673">
                  <c:v>14.2</c:v>
                </c:pt>
                <c:pt idx="674">
                  <c:v>13.97</c:v>
                </c:pt>
                <c:pt idx="675">
                  <c:v>12.97</c:v>
                </c:pt>
                <c:pt idx="676">
                  <c:v>11.33</c:v>
                </c:pt>
                <c:pt idx="677">
                  <c:v>10.88</c:v>
                </c:pt>
                <c:pt idx="678">
                  <c:v>11.06</c:v>
                </c:pt>
                <c:pt idx="679">
                  <c:v>11.71</c:v>
                </c:pt>
                <c:pt idx="680">
                  <c:v>12.76</c:v>
                </c:pt>
                <c:pt idx="681">
                  <c:v>14.3</c:v>
                </c:pt>
                <c:pt idx="682">
                  <c:v>16.52</c:v>
                </c:pt>
                <c:pt idx="683">
                  <c:v>18.68</c:v>
                </c:pt>
                <c:pt idx="684">
                  <c:v>19.670000000000002</c:v>
                </c:pt>
                <c:pt idx="685">
                  <c:v>20.149999999999999</c:v>
                </c:pt>
                <c:pt idx="686">
                  <c:v>20.32</c:v>
                </c:pt>
                <c:pt idx="687">
                  <c:v>20.399999999999999</c:v>
                </c:pt>
                <c:pt idx="688">
                  <c:v>20.55</c:v>
                </c:pt>
                <c:pt idx="689">
                  <c:v>19.899999999999999</c:v>
                </c:pt>
                <c:pt idx="690">
                  <c:v>20.190000000000001</c:v>
                </c:pt>
                <c:pt idx="691">
                  <c:v>20.23</c:v>
                </c:pt>
                <c:pt idx="692">
                  <c:v>20.34</c:v>
                </c:pt>
                <c:pt idx="693">
                  <c:v>20.239999999999998</c:v>
                </c:pt>
                <c:pt idx="694">
                  <c:v>20.190000000000001</c:v>
                </c:pt>
                <c:pt idx="695">
                  <c:v>19.649999999999999</c:v>
                </c:pt>
                <c:pt idx="696">
                  <c:v>20.98</c:v>
                </c:pt>
                <c:pt idx="697">
                  <c:v>21.48</c:v>
                </c:pt>
                <c:pt idx="698">
                  <c:v>22.23</c:v>
                </c:pt>
                <c:pt idx="699">
                  <c:v>22.83</c:v>
                </c:pt>
                <c:pt idx="700">
                  <c:v>24.22</c:v>
                </c:pt>
                <c:pt idx="701">
                  <c:v>27.15</c:v>
                </c:pt>
                <c:pt idx="702">
                  <c:v>30.86</c:v>
                </c:pt>
                <c:pt idx="703">
                  <c:v>35.11</c:v>
                </c:pt>
                <c:pt idx="704">
                  <c:v>39.04</c:v>
                </c:pt>
                <c:pt idx="705">
                  <c:v>42.38</c:v>
                </c:pt>
                <c:pt idx="706">
                  <c:v>44.14</c:v>
                </c:pt>
                <c:pt idx="707">
                  <c:v>50.64</c:v>
                </c:pt>
                <c:pt idx="708">
                  <c:v>61.95</c:v>
                </c:pt>
                <c:pt idx="709">
                  <c:v>80.23</c:v>
                </c:pt>
                <c:pt idx="710">
                  <c:v>102.56</c:v>
                </c:pt>
                <c:pt idx="711">
                  <c:v>125.19</c:v>
                </c:pt>
                <c:pt idx="712">
                  <c:v>145.28</c:v>
                </c:pt>
                <c:pt idx="713">
                  <c:v>157.69</c:v>
                </c:pt>
                <c:pt idx="714">
                  <c:v>171.05</c:v>
                </c:pt>
                <c:pt idx="715">
                  <c:v>192.38</c:v>
                </c:pt>
                <c:pt idx="716">
                  <c:v>206.93</c:v>
                </c:pt>
                <c:pt idx="717">
                  <c:v>226.34</c:v>
                </c:pt>
                <c:pt idx="718">
                  <c:v>242.61</c:v>
                </c:pt>
                <c:pt idx="719">
                  <c:v>255.5</c:v>
                </c:pt>
                <c:pt idx="720">
                  <c:v>263.08999999999997</c:v>
                </c:pt>
                <c:pt idx="721">
                  <c:v>275.5</c:v>
                </c:pt>
                <c:pt idx="722">
                  <c:v>281.81</c:v>
                </c:pt>
                <c:pt idx="723">
                  <c:v>299.68</c:v>
                </c:pt>
                <c:pt idx="724">
                  <c:v>307.05</c:v>
                </c:pt>
                <c:pt idx="725">
                  <c:v>320.12</c:v>
                </c:pt>
                <c:pt idx="726">
                  <c:v>326.85000000000002</c:v>
                </c:pt>
                <c:pt idx="727">
                  <c:v>339.51</c:v>
                </c:pt>
                <c:pt idx="728">
                  <c:v>334.82</c:v>
                </c:pt>
                <c:pt idx="729">
                  <c:v>325.87</c:v>
                </c:pt>
                <c:pt idx="730">
                  <c:v>308.14999999999998</c:v>
                </c:pt>
                <c:pt idx="731">
                  <c:v>313.32</c:v>
                </c:pt>
                <c:pt idx="732">
                  <c:v>307.39999999999998</c:v>
                </c:pt>
                <c:pt idx="733">
                  <c:v>292.08</c:v>
                </c:pt>
                <c:pt idx="734">
                  <c:v>279.38</c:v>
                </c:pt>
                <c:pt idx="735">
                  <c:v>261.91000000000003</c:v>
                </c:pt>
                <c:pt idx="736">
                  <c:v>262.95</c:v>
                </c:pt>
                <c:pt idx="737">
                  <c:v>256.18</c:v>
                </c:pt>
                <c:pt idx="738">
                  <c:v>225.34</c:v>
                </c:pt>
                <c:pt idx="739">
                  <c:v>194.63</c:v>
                </c:pt>
                <c:pt idx="740">
                  <c:v>180.35</c:v>
                </c:pt>
                <c:pt idx="741">
                  <c:v>167.94</c:v>
                </c:pt>
                <c:pt idx="742">
                  <c:v>168.02</c:v>
                </c:pt>
                <c:pt idx="743">
                  <c:v>145.61000000000001</c:v>
                </c:pt>
                <c:pt idx="744">
                  <c:v>129.44</c:v>
                </c:pt>
                <c:pt idx="745">
                  <c:v>112.94</c:v>
                </c:pt>
                <c:pt idx="746">
                  <c:v>104.27</c:v>
                </c:pt>
                <c:pt idx="747">
                  <c:v>97.33</c:v>
                </c:pt>
                <c:pt idx="748">
                  <c:v>92.21</c:v>
                </c:pt>
                <c:pt idx="749">
                  <c:v>87.08</c:v>
                </c:pt>
                <c:pt idx="750">
                  <c:v>80.69</c:v>
                </c:pt>
                <c:pt idx="751">
                  <c:v>73.92</c:v>
                </c:pt>
                <c:pt idx="752">
                  <c:v>67.22</c:v>
                </c:pt>
                <c:pt idx="753">
                  <c:v>59.63</c:v>
                </c:pt>
                <c:pt idx="754">
                  <c:v>54.66</c:v>
                </c:pt>
                <c:pt idx="755">
                  <c:v>51.28</c:v>
                </c:pt>
                <c:pt idx="756">
                  <c:v>46.96</c:v>
                </c:pt>
                <c:pt idx="757">
                  <c:v>44.2</c:v>
                </c:pt>
                <c:pt idx="758">
                  <c:v>39.020000000000003</c:v>
                </c:pt>
                <c:pt idx="759">
                  <c:v>34.08</c:v>
                </c:pt>
                <c:pt idx="760">
                  <c:v>31.36</c:v>
                </c:pt>
                <c:pt idx="761">
                  <c:v>29.55</c:v>
                </c:pt>
                <c:pt idx="762">
                  <c:v>28.14</c:v>
                </c:pt>
                <c:pt idx="763">
                  <c:v>26.29</c:v>
                </c:pt>
                <c:pt idx="764">
                  <c:v>23.55</c:v>
                </c:pt>
                <c:pt idx="765">
                  <c:v>21.13</c:v>
                </c:pt>
                <c:pt idx="766">
                  <c:v>19.57</c:v>
                </c:pt>
                <c:pt idx="767">
                  <c:v>17</c:v>
                </c:pt>
                <c:pt idx="768">
                  <c:v>15.59</c:v>
                </c:pt>
                <c:pt idx="769">
                  <c:v>14.46</c:v>
                </c:pt>
                <c:pt idx="770">
                  <c:v>12.91</c:v>
                </c:pt>
                <c:pt idx="771">
                  <c:v>11.21</c:v>
                </c:pt>
                <c:pt idx="772">
                  <c:v>9.48</c:v>
                </c:pt>
                <c:pt idx="773">
                  <c:v>7.87</c:v>
                </c:pt>
                <c:pt idx="774">
                  <c:v>7.28</c:v>
                </c:pt>
                <c:pt idx="775">
                  <c:v>6.54</c:v>
                </c:pt>
                <c:pt idx="776">
                  <c:v>6.08</c:v>
                </c:pt>
                <c:pt idx="777">
                  <c:v>5.52</c:v>
                </c:pt>
                <c:pt idx="778">
                  <c:v>5.4</c:v>
                </c:pt>
                <c:pt idx="779">
                  <c:v>4.9400000000000004</c:v>
                </c:pt>
                <c:pt idx="780">
                  <c:v>4.6100000000000003</c:v>
                </c:pt>
                <c:pt idx="781">
                  <c:v>4.2699999999999996</c:v>
                </c:pt>
                <c:pt idx="782">
                  <c:v>4.01</c:v>
                </c:pt>
                <c:pt idx="783">
                  <c:v>3.94</c:v>
                </c:pt>
                <c:pt idx="784">
                  <c:v>3.76</c:v>
                </c:pt>
                <c:pt idx="785">
                  <c:v>3.22</c:v>
                </c:pt>
                <c:pt idx="786">
                  <c:v>3.15</c:v>
                </c:pt>
                <c:pt idx="787">
                  <c:v>2.95</c:v>
                </c:pt>
                <c:pt idx="788">
                  <c:v>2.8</c:v>
                </c:pt>
                <c:pt idx="789">
                  <c:v>2.78</c:v>
                </c:pt>
                <c:pt idx="790">
                  <c:v>2.74</c:v>
                </c:pt>
                <c:pt idx="791">
                  <c:v>2.88</c:v>
                </c:pt>
                <c:pt idx="792">
                  <c:v>2.91</c:v>
                </c:pt>
                <c:pt idx="793">
                  <c:v>2.76</c:v>
                </c:pt>
                <c:pt idx="794">
                  <c:v>2.93</c:v>
                </c:pt>
                <c:pt idx="795">
                  <c:v>3.05</c:v>
                </c:pt>
                <c:pt idx="796">
                  <c:v>3.05</c:v>
                </c:pt>
                <c:pt idx="797">
                  <c:v>3.03</c:v>
                </c:pt>
                <c:pt idx="798">
                  <c:v>2.89</c:v>
                </c:pt>
                <c:pt idx="799">
                  <c:v>2.89</c:v>
                </c:pt>
                <c:pt idx="800">
                  <c:v>2.84</c:v>
                </c:pt>
                <c:pt idx="801">
                  <c:v>2.78</c:v>
                </c:pt>
                <c:pt idx="802">
                  <c:v>2.8</c:v>
                </c:pt>
                <c:pt idx="803">
                  <c:v>2.7</c:v>
                </c:pt>
                <c:pt idx="804">
                  <c:v>2.68</c:v>
                </c:pt>
                <c:pt idx="805">
                  <c:v>2.7</c:v>
                </c:pt>
                <c:pt idx="806">
                  <c:v>2.7</c:v>
                </c:pt>
                <c:pt idx="807">
                  <c:v>2.84</c:v>
                </c:pt>
                <c:pt idx="808">
                  <c:v>2.86</c:v>
                </c:pt>
                <c:pt idx="809">
                  <c:v>2.89</c:v>
                </c:pt>
                <c:pt idx="810">
                  <c:v>2.99</c:v>
                </c:pt>
                <c:pt idx="811">
                  <c:v>3.05</c:v>
                </c:pt>
                <c:pt idx="812">
                  <c:v>3.15</c:v>
                </c:pt>
                <c:pt idx="813">
                  <c:v>3.28</c:v>
                </c:pt>
                <c:pt idx="814">
                  <c:v>3.53</c:v>
                </c:pt>
                <c:pt idx="815">
                  <c:v>3.98</c:v>
                </c:pt>
                <c:pt idx="816">
                  <c:v>4.1900000000000004</c:v>
                </c:pt>
                <c:pt idx="817">
                  <c:v>4.42</c:v>
                </c:pt>
                <c:pt idx="818">
                  <c:v>4.63</c:v>
                </c:pt>
                <c:pt idx="819">
                  <c:v>4.6500000000000004</c:v>
                </c:pt>
                <c:pt idx="820">
                  <c:v>5.29</c:v>
                </c:pt>
                <c:pt idx="821">
                  <c:v>5.77</c:v>
                </c:pt>
                <c:pt idx="822">
                  <c:v>6.16</c:v>
                </c:pt>
                <c:pt idx="823">
                  <c:v>6.47</c:v>
                </c:pt>
                <c:pt idx="824">
                  <c:v>6.29</c:v>
                </c:pt>
                <c:pt idx="825">
                  <c:v>6.77</c:v>
                </c:pt>
                <c:pt idx="826">
                  <c:v>7.02</c:v>
                </c:pt>
                <c:pt idx="827">
                  <c:v>7.28</c:v>
                </c:pt>
                <c:pt idx="828">
                  <c:v>7.41</c:v>
                </c:pt>
                <c:pt idx="829">
                  <c:v>7.68</c:v>
                </c:pt>
                <c:pt idx="830">
                  <c:v>8.2799999999999994</c:v>
                </c:pt>
                <c:pt idx="831">
                  <c:v>8.84</c:v>
                </c:pt>
                <c:pt idx="832">
                  <c:v>8.76</c:v>
                </c:pt>
                <c:pt idx="833">
                  <c:v>9.67</c:v>
                </c:pt>
                <c:pt idx="834">
                  <c:v>10.050000000000001</c:v>
                </c:pt>
                <c:pt idx="835">
                  <c:v>10.98</c:v>
                </c:pt>
                <c:pt idx="836">
                  <c:v>11.56</c:v>
                </c:pt>
                <c:pt idx="837">
                  <c:v>12.2</c:v>
                </c:pt>
                <c:pt idx="838">
                  <c:v>13.08</c:v>
                </c:pt>
                <c:pt idx="839">
                  <c:v>13.39</c:v>
                </c:pt>
                <c:pt idx="840">
                  <c:v>13.84</c:v>
                </c:pt>
                <c:pt idx="841">
                  <c:v>14.24</c:v>
                </c:pt>
                <c:pt idx="842">
                  <c:v>14.61</c:v>
                </c:pt>
                <c:pt idx="843">
                  <c:v>15.42</c:v>
                </c:pt>
                <c:pt idx="844">
                  <c:v>16.21</c:v>
                </c:pt>
                <c:pt idx="845">
                  <c:v>16.329999999999998</c:v>
                </c:pt>
                <c:pt idx="846">
                  <c:v>16.77</c:v>
                </c:pt>
                <c:pt idx="847">
                  <c:v>17.27</c:v>
                </c:pt>
                <c:pt idx="848">
                  <c:v>18.89</c:v>
                </c:pt>
                <c:pt idx="849">
                  <c:v>20.36</c:v>
                </c:pt>
                <c:pt idx="850">
                  <c:v>21.19</c:v>
                </c:pt>
                <c:pt idx="851">
                  <c:v>21.87</c:v>
                </c:pt>
                <c:pt idx="852">
                  <c:v>22.23</c:v>
                </c:pt>
                <c:pt idx="853">
                  <c:v>22.46</c:v>
                </c:pt>
                <c:pt idx="854">
                  <c:v>23.58</c:v>
                </c:pt>
                <c:pt idx="855">
                  <c:v>24.68</c:v>
                </c:pt>
                <c:pt idx="856">
                  <c:v>24.78</c:v>
                </c:pt>
                <c:pt idx="857">
                  <c:v>24.99</c:v>
                </c:pt>
                <c:pt idx="858">
                  <c:v>25.44</c:v>
                </c:pt>
                <c:pt idx="859">
                  <c:v>25.92</c:v>
                </c:pt>
                <c:pt idx="860">
                  <c:v>26.27</c:v>
                </c:pt>
                <c:pt idx="861">
                  <c:v>24.93</c:v>
                </c:pt>
                <c:pt idx="862">
                  <c:v>23.08</c:v>
                </c:pt>
                <c:pt idx="863">
                  <c:v>23.56</c:v>
                </c:pt>
                <c:pt idx="864">
                  <c:v>24.78</c:v>
                </c:pt>
                <c:pt idx="865">
                  <c:v>25.4</c:v>
                </c:pt>
                <c:pt idx="866">
                  <c:v>26.02</c:v>
                </c:pt>
                <c:pt idx="867">
                  <c:v>26.46</c:v>
                </c:pt>
                <c:pt idx="868">
                  <c:v>28.22</c:v>
                </c:pt>
                <c:pt idx="869">
                  <c:v>29.82</c:v>
                </c:pt>
                <c:pt idx="870">
                  <c:v>30.03</c:v>
                </c:pt>
                <c:pt idx="871">
                  <c:v>28.43</c:v>
                </c:pt>
                <c:pt idx="872">
                  <c:v>29.43</c:v>
                </c:pt>
                <c:pt idx="873">
                  <c:v>29.16</c:v>
                </c:pt>
                <c:pt idx="874">
                  <c:v>28.76</c:v>
                </c:pt>
                <c:pt idx="875">
                  <c:v>27.91</c:v>
                </c:pt>
                <c:pt idx="876">
                  <c:v>28.27</c:v>
                </c:pt>
                <c:pt idx="877">
                  <c:v>28.25</c:v>
                </c:pt>
                <c:pt idx="878">
                  <c:v>29.72</c:v>
                </c:pt>
                <c:pt idx="879">
                  <c:v>28.72</c:v>
                </c:pt>
                <c:pt idx="880">
                  <c:v>28.39</c:v>
                </c:pt>
                <c:pt idx="881">
                  <c:v>28.49</c:v>
                </c:pt>
                <c:pt idx="882">
                  <c:v>29.72</c:v>
                </c:pt>
                <c:pt idx="883">
                  <c:v>29.78</c:v>
                </c:pt>
                <c:pt idx="884">
                  <c:v>30.34</c:v>
                </c:pt>
                <c:pt idx="885">
                  <c:v>30.05</c:v>
                </c:pt>
                <c:pt idx="886">
                  <c:v>29.84</c:v>
                </c:pt>
                <c:pt idx="887">
                  <c:v>30.51</c:v>
                </c:pt>
                <c:pt idx="888">
                  <c:v>30.88</c:v>
                </c:pt>
                <c:pt idx="889">
                  <c:v>30.47</c:v>
                </c:pt>
                <c:pt idx="890">
                  <c:v>31.71</c:v>
                </c:pt>
                <c:pt idx="891">
                  <c:v>31.67</c:v>
                </c:pt>
                <c:pt idx="892">
                  <c:v>32.65</c:v>
                </c:pt>
                <c:pt idx="893">
                  <c:v>33.75</c:v>
                </c:pt>
                <c:pt idx="894">
                  <c:v>33.520000000000003</c:v>
                </c:pt>
                <c:pt idx="895">
                  <c:v>34.549999999999997</c:v>
                </c:pt>
                <c:pt idx="896">
                  <c:v>33.46</c:v>
                </c:pt>
                <c:pt idx="897">
                  <c:v>32.06</c:v>
                </c:pt>
                <c:pt idx="898">
                  <c:v>32.94</c:v>
                </c:pt>
                <c:pt idx="899">
                  <c:v>33.81</c:v>
                </c:pt>
                <c:pt idx="900">
                  <c:v>35.47</c:v>
                </c:pt>
                <c:pt idx="901">
                  <c:v>37.21</c:v>
                </c:pt>
                <c:pt idx="902">
                  <c:v>36.840000000000003</c:v>
                </c:pt>
                <c:pt idx="903">
                  <c:v>39.54</c:v>
                </c:pt>
                <c:pt idx="904">
                  <c:v>41.18</c:v>
                </c:pt>
                <c:pt idx="905">
                  <c:v>42.4</c:v>
                </c:pt>
                <c:pt idx="906">
                  <c:v>42.32</c:v>
                </c:pt>
                <c:pt idx="907">
                  <c:v>42</c:v>
                </c:pt>
                <c:pt idx="908">
                  <c:v>40.799999999999997</c:v>
                </c:pt>
                <c:pt idx="909">
                  <c:v>41.92</c:v>
                </c:pt>
                <c:pt idx="910">
                  <c:v>42.65</c:v>
                </c:pt>
                <c:pt idx="911">
                  <c:v>44.5</c:v>
                </c:pt>
                <c:pt idx="912">
                  <c:v>45.28</c:v>
                </c:pt>
                <c:pt idx="913">
                  <c:v>46.7</c:v>
                </c:pt>
                <c:pt idx="914">
                  <c:v>46.96</c:v>
                </c:pt>
                <c:pt idx="915">
                  <c:v>48.23</c:v>
                </c:pt>
                <c:pt idx="916">
                  <c:v>47.53</c:v>
                </c:pt>
                <c:pt idx="917">
                  <c:v>47.55</c:v>
                </c:pt>
                <c:pt idx="918">
                  <c:v>46.47</c:v>
                </c:pt>
                <c:pt idx="919">
                  <c:v>45.33</c:v>
                </c:pt>
                <c:pt idx="920">
                  <c:v>44.79</c:v>
                </c:pt>
                <c:pt idx="921">
                  <c:v>44.23</c:v>
                </c:pt>
                <c:pt idx="922">
                  <c:v>42</c:v>
                </c:pt>
                <c:pt idx="923">
                  <c:v>41.71</c:v>
                </c:pt>
                <c:pt idx="924">
                  <c:v>44.68</c:v>
                </c:pt>
                <c:pt idx="925">
                  <c:v>46.51</c:v>
                </c:pt>
                <c:pt idx="926">
                  <c:v>47.24</c:v>
                </c:pt>
                <c:pt idx="927">
                  <c:v>45.74</c:v>
                </c:pt>
                <c:pt idx="928">
                  <c:v>44.89</c:v>
                </c:pt>
                <c:pt idx="929">
                  <c:v>45.57</c:v>
                </c:pt>
                <c:pt idx="930">
                  <c:v>44.97</c:v>
                </c:pt>
                <c:pt idx="931">
                  <c:v>40.82</c:v>
                </c:pt>
                <c:pt idx="932">
                  <c:v>38.25</c:v>
                </c:pt>
                <c:pt idx="933">
                  <c:v>36.57</c:v>
                </c:pt>
                <c:pt idx="934">
                  <c:v>36.770000000000003</c:v>
                </c:pt>
                <c:pt idx="935">
                  <c:v>36.549999999999997</c:v>
                </c:pt>
                <c:pt idx="936">
                  <c:v>36.28</c:v>
                </c:pt>
                <c:pt idx="937">
                  <c:v>36.42</c:v>
                </c:pt>
                <c:pt idx="938">
                  <c:v>35.94</c:v>
                </c:pt>
                <c:pt idx="939">
                  <c:v>34.409999999999997</c:v>
                </c:pt>
                <c:pt idx="940">
                  <c:v>31.79</c:v>
                </c:pt>
                <c:pt idx="941">
                  <c:v>29.45</c:v>
                </c:pt>
                <c:pt idx="942">
                  <c:v>29.57</c:v>
                </c:pt>
                <c:pt idx="943">
                  <c:v>29.32</c:v>
                </c:pt>
                <c:pt idx="944">
                  <c:v>29.55</c:v>
                </c:pt>
                <c:pt idx="945">
                  <c:v>30.47</c:v>
                </c:pt>
                <c:pt idx="946">
                  <c:v>31.77</c:v>
                </c:pt>
                <c:pt idx="947">
                  <c:v>34.43</c:v>
                </c:pt>
                <c:pt idx="948">
                  <c:v>36.32</c:v>
                </c:pt>
                <c:pt idx="949">
                  <c:v>36.53</c:v>
                </c:pt>
                <c:pt idx="950">
                  <c:v>36.979999999999997</c:v>
                </c:pt>
                <c:pt idx="951">
                  <c:v>36.94</c:v>
                </c:pt>
                <c:pt idx="952">
                  <c:v>36.01</c:v>
                </c:pt>
                <c:pt idx="953">
                  <c:v>35.840000000000003</c:v>
                </c:pt>
                <c:pt idx="954">
                  <c:v>35.799999999999997</c:v>
                </c:pt>
                <c:pt idx="955">
                  <c:v>35.409999999999997</c:v>
                </c:pt>
                <c:pt idx="956">
                  <c:v>36.049999999999997</c:v>
                </c:pt>
                <c:pt idx="957">
                  <c:v>35.200000000000003</c:v>
                </c:pt>
                <c:pt idx="958">
                  <c:v>34.08</c:v>
                </c:pt>
                <c:pt idx="959">
                  <c:v>31.67</c:v>
                </c:pt>
                <c:pt idx="960">
                  <c:v>29.68</c:v>
                </c:pt>
                <c:pt idx="961">
                  <c:v>27.62</c:v>
                </c:pt>
                <c:pt idx="962">
                  <c:v>27.35</c:v>
                </c:pt>
                <c:pt idx="963">
                  <c:v>24.36</c:v>
                </c:pt>
                <c:pt idx="964">
                  <c:v>23.99</c:v>
                </c:pt>
                <c:pt idx="965">
                  <c:v>23.49</c:v>
                </c:pt>
                <c:pt idx="966">
                  <c:v>24.2</c:v>
                </c:pt>
                <c:pt idx="967">
                  <c:v>22.7</c:v>
                </c:pt>
                <c:pt idx="968">
                  <c:v>21.69</c:v>
                </c:pt>
                <c:pt idx="969">
                  <c:v>19.47</c:v>
                </c:pt>
                <c:pt idx="970">
                  <c:v>18.350000000000001</c:v>
                </c:pt>
                <c:pt idx="971">
                  <c:v>17.739999999999998</c:v>
                </c:pt>
                <c:pt idx="972">
                  <c:v>17.25</c:v>
                </c:pt>
                <c:pt idx="973">
                  <c:v>16.27</c:v>
                </c:pt>
                <c:pt idx="974">
                  <c:v>15.92</c:v>
                </c:pt>
                <c:pt idx="975">
                  <c:v>14.84</c:v>
                </c:pt>
                <c:pt idx="976">
                  <c:v>14.03</c:v>
                </c:pt>
                <c:pt idx="977">
                  <c:v>13.34</c:v>
                </c:pt>
                <c:pt idx="978">
                  <c:v>12.78</c:v>
                </c:pt>
                <c:pt idx="979">
                  <c:v>12.58</c:v>
                </c:pt>
                <c:pt idx="980">
                  <c:v>13.39</c:v>
                </c:pt>
                <c:pt idx="981">
                  <c:v>12.8</c:v>
                </c:pt>
                <c:pt idx="982">
                  <c:v>12.47</c:v>
                </c:pt>
                <c:pt idx="983">
                  <c:v>12.06</c:v>
                </c:pt>
                <c:pt idx="984">
                  <c:v>11.52</c:v>
                </c:pt>
                <c:pt idx="985">
                  <c:v>11.15</c:v>
                </c:pt>
                <c:pt idx="986">
                  <c:v>11.04</c:v>
                </c:pt>
                <c:pt idx="987">
                  <c:v>9.4600000000000009</c:v>
                </c:pt>
                <c:pt idx="988">
                  <c:v>9.15</c:v>
                </c:pt>
                <c:pt idx="989">
                  <c:v>8.84</c:v>
                </c:pt>
                <c:pt idx="990">
                  <c:v>8.4700000000000006</c:v>
                </c:pt>
                <c:pt idx="991">
                  <c:v>8.4</c:v>
                </c:pt>
                <c:pt idx="992">
                  <c:v>8.67</c:v>
                </c:pt>
                <c:pt idx="993">
                  <c:v>8.5299999999999994</c:v>
                </c:pt>
                <c:pt idx="994">
                  <c:v>8.4</c:v>
                </c:pt>
                <c:pt idx="995">
                  <c:v>8.1999999999999993</c:v>
                </c:pt>
                <c:pt idx="996">
                  <c:v>8.09</c:v>
                </c:pt>
                <c:pt idx="997">
                  <c:v>8.32</c:v>
                </c:pt>
                <c:pt idx="998">
                  <c:v>8.5500000000000007</c:v>
                </c:pt>
                <c:pt idx="999">
                  <c:v>8.4499999999999993</c:v>
                </c:pt>
                <c:pt idx="1000">
                  <c:v>7.82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63D7-423E-8E18-9CB8EB2D8AA0}"/>
            </c:ext>
          </c:extLst>
        </c:ser>
        <c:ser>
          <c:idx val="41"/>
          <c:order val="41"/>
          <c:tx>
            <c:strRef>
              <c:f>COVID_practice_2a!$AQ$1</c:f>
              <c:strCache>
                <c:ptCount val="1"/>
                <c:pt idx="0">
                  <c:v>SD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COVID_practice_2a!$AQ$2:$AQ$1002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0.11</c:v>
                </c:pt>
                <c:pt idx="50">
                  <c:v>0.11</c:v>
                </c:pt>
                <c:pt idx="51">
                  <c:v>0.11</c:v>
                </c:pt>
                <c:pt idx="52">
                  <c:v>0.11</c:v>
                </c:pt>
                <c:pt idx="53">
                  <c:v>0.11</c:v>
                </c:pt>
                <c:pt idx="54">
                  <c:v>0.11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0.11</c:v>
                </c:pt>
                <c:pt idx="61">
                  <c:v>0.22</c:v>
                </c:pt>
                <c:pt idx="62">
                  <c:v>0.22</c:v>
                </c:pt>
                <c:pt idx="63">
                  <c:v>0.45</c:v>
                </c:pt>
                <c:pt idx="64">
                  <c:v>0.45</c:v>
                </c:pt>
                <c:pt idx="65">
                  <c:v>0.67</c:v>
                </c:pt>
                <c:pt idx="66">
                  <c:v>0.78</c:v>
                </c:pt>
                <c:pt idx="67">
                  <c:v>1.01</c:v>
                </c:pt>
                <c:pt idx="68">
                  <c:v>1.1200000000000001</c:v>
                </c:pt>
                <c:pt idx="69">
                  <c:v>1.23</c:v>
                </c:pt>
                <c:pt idx="70">
                  <c:v>1.34</c:v>
                </c:pt>
                <c:pt idx="71">
                  <c:v>1.9</c:v>
                </c:pt>
                <c:pt idx="72">
                  <c:v>2.0099999999999998</c:v>
                </c:pt>
                <c:pt idx="73">
                  <c:v>2.23</c:v>
                </c:pt>
                <c:pt idx="74">
                  <c:v>2.35</c:v>
                </c:pt>
                <c:pt idx="75">
                  <c:v>2.9</c:v>
                </c:pt>
                <c:pt idx="76">
                  <c:v>3.35</c:v>
                </c:pt>
                <c:pt idx="77">
                  <c:v>4.13</c:v>
                </c:pt>
                <c:pt idx="78">
                  <c:v>4.47</c:v>
                </c:pt>
                <c:pt idx="79">
                  <c:v>5.47</c:v>
                </c:pt>
                <c:pt idx="80">
                  <c:v>6.59</c:v>
                </c:pt>
                <c:pt idx="81">
                  <c:v>7.82</c:v>
                </c:pt>
                <c:pt idx="82">
                  <c:v>9.16</c:v>
                </c:pt>
                <c:pt idx="83">
                  <c:v>13.52</c:v>
                </c:pt>
                <c:pt idx="84">
                  <c:v>12.29</c:v>
                </c:pt>
                <c:pt idx="85">
                  <c:v>13.74</c:v>
                </c:pt>
                <c:pt idx="86">
                  <c:v>13.96</c:v>
                </c:pt>
                <c:pt idx="87">
                  <c:v>14.52</c:v>
                </c:pt>
                <c:pt idx="88">
                  <c:v>14.41</c:v>
                </c:pt>
                <c:pt idx="89">
                  <c:v>12.96</c:v>
                </c:pt>
                <c:pt idx="90">
                  <c:v>9.27</c:v>
                </c:pt>
                <c:pt idx="91">
                  <c:v>10.95</c:v>
                </c:pt>
                <c:pt idx="92">
                  <c:v>10.28</c:v>
                </c:pt>
                <c:pt idx="93">
                  <c:v>9.94</c:v>
                </c:pt>
                <c:pt idx="94">
                  <c:v>9.61</c:v>
                </c:pt>
                <c:pt idx="95">
                  <c:v>9.16</c:v>
                </c:pt>
                <c:pt idx="96">
                  <c:v>8.94</c:v>
                </c:pt>
                <c:pt idx="97">
                  <c:v>8.83</c:v>
                </c:pt>
                <c:pt idx="98">
                  <c:v>8.16</c:v>
                </c:pt>
                <c:pt idx="99">
                  <c:v>7.82</c:v>
                </c:pt>
                <c:pt idx="100">
                  <c:v>7.71</c:v>
                </c:pt>
                <c:pt idx="101">
                  <c:v>7.04</c:v>
                </c:pt>
                <c:pt idx="102">
                  <c:v>6.59</c:v>
                </c:pt>
                <c:pt idx="103">
                  <c:v>6.7</c:v>
                </c:pt>
                <c:pt idx="104">
                  <c:v>6.48</c:v>
                </c:pt>
                <c:pt idx="105">
                  <c:v>6.48</c:v>
                </c:pt>
                <c:pt idx="106">
                  <c:v>7.26</c:v>
                </c:pt>
                <c:pt idx="107">
                  <c:v>9.83</c:v>
                </c:pt>
                <c:pt idx="108">
                  <c:v>12.85</c:v>
                </c:pt>
                <c:pt idx="109">
                  <c:v>14.08</c:v>
                </c:pt>
                <c:pt idx="110">
                  <c:v>15.08</c:v>
                </c:pt>
                <c:pt idx="111">
                  <c:v>14.97</c:v>
                </c:pt>
                <c:pt idx="112">
                  <c:v>15.19</c:v>
                </c:pt>
                <c:pt idx="113">
                  <c:v>14.08</c:v>
                </c:pt>
                <c:pt idx="114">
                  <c:v>11.84</c:v>
                </c:pt>
                <c:pt idx="115">
                  <c:v>8.94</c:v>
                </c:pt>
                <c:pt idx="116">
                  <c:v>7.49</c:v>
                </c:pt>
                <c:pt idx="117">
                  <c:v>6.59</c:v>
                </c:pt>
                <c:pt idx="118">
                  <c:v>6.7</c:v>
                </c:pt>
                <c:pt idx="119">
                  <c:v>7.04</c:v>
                </c:pt>
                <c:pt idx="120">
                  <c:v>7.26</c:v>
                </c:pt>
                <c:pt idx="121">
                  <c:v>7.49</c:v>
                </c:pt>
                <c:pt idx="122">
                  <c:v>8.0399999999999991</c:v>
                </c:pt>
                <c:pt idx="123">
                  <c:v>9.16</c:v>
                </c:pt>
                <c:pt idx="124">
                  <c:v>8.83</c:v>
                </c:pt>
                <c:pt idx="125">
                  <c:v>9.0500000000000007</c:v>
                </c:pt>
                <c:pt idx="126">
                  <c:v>8.49</c:v>
                </c:pt>
                <c:pt idx="127">
                  <c:v>8.6</c:v>
                </c:pt>
                <c:pt idx="128">
                  <c:v>8.0399999999999991</c:v>
                </c:pt>
                <c:pt idx="129">
                  <c:v>7.82</c:v>
                </c:pt>
                <c:pt idx="130">
                  <c:v>6.81</c:v>
                </c:pt>
                <c:pt idx="131">
                  <c:v>7.15</c:v>
                </c:pt>
                <c:pt idx="132">
                  <c:v>6.59</c:v>
                </c:pt>
                <c:pt idx="133">
                  <c:v>7.15</c:v>
                </c:pt>
                <c:pt idx="134">
                  <c:v>7.15</c:v>
                </c:pt>
                <c:pt idx="135">
                  <c:v>6.48</c:v>
                </c:pt>
                <c:pt idx="136">
                  <c:v>6.48</c:v>
                </c:pt>
                <c:pt idx="137">
                  <c:v>7.04</c:v>
                </c:pt>
                <c:pt idx="138">
                  <c:v>6.93</c:v>
                </c:pt>
                <c:pt idx="139">
                  <c:v>7.26</c:v>
                </c:pt>
                <c:pt idx="140">
                  <c:v>7.04</c:v>
                </c:pt>
                <c:pt idx="141">
                  <c:v>6.59</c:v>
                </c:pt>
                <c:pt idx="142">
                  <c:v>7.37</c:v>
                </c:pt>
                <c:pt idx="143">
                  <c:v>7.37</c:v>
                </c:pt>
                <c:pt idx="144">
                  <c:v>7.26</c:v>
                </c:pt>
                <c:pt idx="145">
                  <c:v>7.26</c:v>
                </c:pt>
                <c:pt idx="146">
                  <c:v>7.04</c:v>
                </c:pt>
                <c:pt idx="147">
                  <c:v>7.04</c:v>
                </c:pt>
                <c:pt idx="148">
                  <c:v>7.04</c:v>
                </c:pt>
                <c:pt idx="149">
                  <c:v>6.59</c:v>
                </c:pt>
                <c:pt idx="150">
                  <c:v>6.26</c:v>
                </c:pt>
                <c:pt idx="151">
                  <c:v>6.37</c:v>
                </c:pt>
                <c:pt idx="152">
                  <c:v>6.26</c:v>
                </c:pt>
                <c:pt idx="153">
                  <c:v>6.14</c:v>
                </c:pt>
                <c:pt idx="154">
                  <c:v>5.81</c:v>
                </c:pt>
                <c:pt idx="155">
                  <c:v>5.81</c:v>
                </c:pt>
                <c:pt idx="156">
                  <c:v>5.92</c:v>
                </c:pt>
                <c:pt idx="157">
                  <c:v>6.37</c:v>
                </c:pt>
                <c:pt idx="158">
                  <c:v>6.03</c:v>
                </c:pt>
                <c:pt idx="159">
                  <c:v>6.14</c:v>
                </c:pt>
                <c:pt idx="160">
                  <c:v>6.48</c:v>
                </c:pt>
                <c:pt idx="161">
                  <c:v>6.48</c:v>
                </c:pt>
                <c:pt idx="162">
                  <c:v>6.59</c:v>
                </c:pt>
                <c:pt idx="163">
                  <c:v>7.04</c:v>
                </c:pt>
                <c:pt idx="164">
                  <c:v>6.37</c:v>
                </c:pt>
                <c:pt idx="165">
                  <c:v>6.03</c:v>
                </c:pt>
                <c:pt idx="166">
                  <c:v>6.14</c:v>
                </c:pt>
                <c:pt idx="167">
                  <c:v>6.37</c:v>
                </c:pt>
                <c:pt idx="168">
                  <c:v>6.59</c:v>
                </c:pt>
                <c:pt idx="169">
                  <c:v>7.04</c:v>
                </c:pt>
                <c:pt idx="170">
                  <c:v>6.7</c:v>
                </c:pt>
                <c:pt idx="171">
                  <c:v>6.7</c:v>
                </c:pt>
                <c:pt idx="172">
                  <c:v>6.93</c:v>
                </c:pt>
                <c:pt idx="173">
                  <c:v>6.59</c:v>
                </c:pt>
                <c:pt idx="174">
                  <c:v>6.48</c:v>
                </c:pt>
                <c:pt idx="175">
                  <c:v>6.48</c:v>
                </c:pt>
                <c:pt idx="176">
                  <c:v>5.7</c:v>
                </c:pt>
                <c:pt idx="177">
                  <c:v>6.14</c:v>
                </c:pt>
                <c:pt idx="178">
                  <c:v>6.48</c:v>
                </c:pt>
                <c:pt idx="179">
                  <c:v>6.48</c:v>
                </c:pt>
                <c:pt idx="180">
                  <c:v>6.59</c:v>
                </c:pt>
                <c:pt idx="181">
                  <c:v>7.04</c:v>
                </c:pt>
                <c:pt idx="182">
                  <c:v>6.7</c:v>
                </c:pt>
                <c:pt idx="183">
                  <c:v>7.15</c:v>
                </c:pt>
                <c:pt idx="184">
                  <c:v>6.48</c:v>
                </c:pt>
                <c:pt idx="185">
                  <c:v>7.04</c:v>
                </c:pt>
                <c:pt idx="186">
                  <c:v>7.71</c:v>
                </c:pt>
                <c:pt idx="187">
                  <c:v>7.93</c:v>
                </c:pt>
                <c:pt idx="188">
                  <c:v>7.49</c:v>
                </c:pt>
                <c:pt idx="189">
                  <c:v>8.94</c:v>
                </c:pt>
                <c:pt idx="190">
                  <c:v>8.6</c:v>
                </c:pt>
                <c:pt idx="191">
                  <c:v>8.94</c:v>
                </c:pt>
                <c:pt idx="192">
                  <c:v>8.94</c:v>
                </c:pt>
                <c:pt idx="193">
                  <c:v>8.94</c:v>
                </c:pt>
                <c:pt idx="194">
                  <c:v>9.16</c:v>
                </c:pt>
                <c:pt idx="195">
                  <c:v>9.27</c:v>
                </c:pt>
                <c:pt idx="196">
                  <c:v>8.3800000000000008</c:v>
                </c:pt>
                <c:pt idx="197">
                  <c:v>9.3800000000000008</c:v>
                </c:pt>
                <c:pt idx="198">
                  <c:v>9.61</c:v>
                </c:pt>
                <c:pt idx="199">
                  <c:v>9.7200000000000006</c:v>
                </c:pt>
                <c:pt idx="200">
                  <c:v>10.28</c:v>
                </c:pt>
                <c:pt idx="201">
                  <c:v>10.17</c:v>
                </c:pt>
                <c:pt idx="202">
                  <c:v>10.050000000000001</c:v>
                </c:pt>
                <c:pt idx="203">
                  <c:v>10.28</c:v>
                </c:pt>
                <c:pt idx="204">
                  <c:v>9.94</c:v>
                </c:pt>
                <c:pt idx="205">
                  <c:v>10.39</c:v>
                </c:pt>
                <c:pt idx="206">
                  <c:v>10.17</c:v>
                </c:pt>
                <c:pt idx="207">
                  <c:v>10.61</c:v>
                </c:pt>
                <c:pt idx="208">
                  <c:v>11.06</c:v>
                </c:pt>
                <c:pt idx="209">
                  <c:v>11.62</c:v>
                </c:pt>
                <c:pt idx="210">
                  <c:v>11.95</c:v>
                </c:pt>
                <c:pt idx="211">
                  <c:v>12.62</c:v>
                </c:pt>
                <c:pt idx="212">
                  <c:v>13.63</c:v>
                </c:pt>
                <c:pt idx="213">
                  <c:v>16.2</c:v>
                </c:pt>
                <c:pt idx="214">
                  <c:v>15.98</c:v>
                </c:pt>
                <c:pt idx="215">
                  <c:v>16.98</c:v>
                </c:pt>
                <c:pt idx="216">
                  <c:v>16.87</c:v>
                </c:pt>
                <c:pt idx="217">
                  <c:v>15.98</c:v>
                </c:pt>
                <c:pt idx="218">
                  <c:v>23.91</c:v>
                </c:pt>
                <c:pt idx="219">
                  <c:v>26.03</c:v>
                </c:pt>
                <c:pt idx="220">
                  <c:v>28.82</c:v>
                </c:pt>
                <c:pt idx="221">
                  <c:v>32.619999999999997</c:v>
                </c:pt>
                <c:pt idx="222">
                  <c:v>33.18</c:v>
                </c:pt>
                <c:pt idx="223">
                  <c:v>35.75</c:v>
                </c:pt>
                <c:pt idx="224">
                  <c:v>38.770000000000003</c:v>
                </c:pt>
                <c:pt idx="225">
                  <c:v>34.19</c:v>
                </c:pt>
                <c:pt idx="226">
                  <c:v>33.18</c:v>
                </c:pt>
                <c:pt idx="227">
                  <c:v>31.06</c:v>
                </c:pt>
                <c:pt idx="228">
                  <c:v>28.49</c:v>
                </c:pt>
                <c:pt idx="229">
                  <c:v>28.49</c:v>
                </c:pt>
                <c:pt idx="230">
                  <c:v>26.37</c:v>
                </c:pt>
                <c:pt idx="231">
                  <c:v>25.02</c:v>
                </c:pt>
                <c:pt idx="232">
                  <c:v>23.8</c:v>
                </c:pt>
                <c:pt idx="233">
                  <c:v>24.24</c:v>
                </c:pt>
                <c:pt idx="234">
                  <c:v>24.69</c:v>
                </c:pt>
                <c:pt idx="235">
                  <c:v>24.35</c:v>
                </c:pt>
                <c:pt idx="236">
                  <c:v>23.91</c:v>
                </c:pt>
                <c:pt idx="237">
                  <c:v>25.36</c:v>
                </c:pt>
                <c:pt idx="238">
                  <c:v>27.37</c:v>
                </c:pt>
                <c:pt idx="239">
                  <c:v>29.49</c:v>
                </c:pt>
                <c:pt idx="240">
                  <c:v>31.17</c:v>
                </c:pt>
                <c:pt idx="241">
                  <c:v>31.95</c:v>
                </c:pt>
                <c:pt idx="242">
                  <c:v>32.840000000000003</c:v>
                </c:pt>
                <c:pt idx="243">
                  <c:v>32.96</c:v>
                </c:pt>
                <c:pt idx="244">
                  <c:v>34.97</c:v>
                </c:pt>
                <c:pt idx="245">
                  <c:v>37.31</c:v>
                </c:pt>
                <c:pt idx="246">
                  <c:v>38.43</c:v>
                </c:pt>
                <c:pt idx="247">
                  <c:v>39.549999999999997</c:v>
                </c:pt>
                <c:pt idx="248">
                  <c:v>42.9</c:v>
                </c:pt>
                <c:pt idx="249">
                  <c:v>45.36</c:v>
                </c:pt>
                <c:pt idx="250">
                  <c:v>45.69</c:v>
                </c:pt>
                <c:pt idx="251">
                  <c:v>44.8</c:v>
                </c:pt>
                <c:pt idx="252">
                  <c:v>43.9</c:v>
                </c:pt>
                <c:pt idx="253">
                  <c:v>48.49</c:v>
                </c:pt>
                <c:pt idx="254">
                  <c:v>47.37</c:v>
                </c:pt>
                <c:pt idx="255">
                  <c:v>45.47</c:v>
                </c:pt>
                <c:pt idx="256">
                  <c:v>45.92</c:v>
                </c:pt>
                <c:pt idx="257">
                  <c:v>45.58</c:v>
                </c:pt>
                <c:pt idx="258">
                  <c:v>45.92</c:v>
                </c:pt>
                <c:pt idx="259">
                  <c:v>56.08</c:v>
                </c:pt>
                <c:pt idx="260">
                  <c:v>52.73</c:v>
                </c:pt>
                <c:pt idx="261">
                  <c:v>58.88</c:v>
                </c:pt>
                <c:pt idx="262">
                  <c:v>63.12</c:v>
                </c:pt>
                <c:pt idx="263">
                  <c:v>66.14</c:v>
                </c:pt>
                <c:pt idx="264">
                  <c:v>69.040000000000006</c:v>
                </c:pt>
                <c:pt idx="265">
                  <c:v>71.16</c:v>
                </c:pt>
                <c:pt idx="266">
                  <c:v>68.709999999999994</c:v>
                </c:pt>
                <c:pt idx="267">
                  <c:v>72.95</c:v>
                </c:pt>
                <c:pt idx="268">
                  <c:v>73.17</c:v>
                </c:pt>
                <c:pt idx="269">
                  <c:v>74.400000000000006</c:v>
                </c:pt>
                <c:pt idx="270">
                  <c:v>75.069999999999993</c:v>
                </c:pt>
                <c:pt idx="271">
                  <c:v>78.31</c:v>
                </c:pt>
                <c:pt idx="272">
                  <c:v>81.67</c:v>
                </c:pt>
                <c:pt idx="273">
                  <c:v>76.97</c:v>
                </c:pt>
                <c:pt idx="274">
                  <c:v>79.88</c:v>
                </c:pt>
                <c:pt idx="275">
                  <c:v>86.13</c:v>
                </c:pt>
                <c:pt idx="276">
                  <c:v>88.26</c:v>
                </c:pt>
                <c:pt idx="277">
                  <c:v>94.62</c:v>
                </c:pt>
                <c:pt idx="278">
                  <c:v>94.18</c:v>
                </c:pt>
                <c:pt idx="279">
                  <c:v>100.1</c:v>
                </c:pt>
                <c:pt idx="280">
                  <c:v>110.94</c:v>
                </c:pt>
                <c:pt idx="281">
                  <c:v>111.38</c:v>
                </c:pt>
                <c:pt idx="282">
                  <c:v>117.41</c:v>
                </c:pt>
                <c:pt idx="283">
                  <c:v>125.24</c:v>
                </c:pt>
                <c:pt idx="284">
                  <c:v>129.59</c:v>
                </c:pt>
                <c:pt idx="285">
                  <c:v>129.37</c:v>
                </c:pt>
                <c:pt idx="286">
                  <c:v>129.59</c:v>
                </c:pt>
                <c:pt idx="287">
                  <c:v>124.34</c:v>
                </c:pt>
                <c:pt idx="288">
                  <c:v>130.04</c:v>
                </c:pt>
                <c:pt idx="289">
                  <c:v>128.91999999999999</c:v>
                </c:pt>
                <c:pt idx="290">
                  <c:v>127.36</c:v>
                </c:pt>
                <c:pt idx="291">
                  <c:v>128.91999999999999</c:v>
                </c:pt>
                <c:pt idx="292">
                  <c:v>134.94999999999999</c:v>
                </c:pt>
                <c:pt idx="293">
                  <c:v>135.29</c:v>
                </c:pt>
                <c:pt idx="294">
                  <c:v>142.1</c:v>
                </c:pt>
                <c:pt idx="295">
                  <c:v>152.61000000000001</c:v>
                </c:pt>
                <c:pt idx="296">
                  <c:v>154.62</c:v>
                </c:pt>
                <c:pt idx="297">
                  <c:v>162.88</c:v>
                </c:pt>
                <c:pt idx="298">
                  <c:v>159.19999999999999</c:v>
                </c:pt>
                <c:pt idx="299">
                  <c:v>158.97</c:v>
                </c:pt>
                <c:pt idx="300">
                  <c:v>158.75</c:v>
                </c:pt>
                <c:pt idx="301">
                  <c:v>159.19999999999999</c:v>
                </c:pt>
                <c:pt idx="302">
                  <c:v>144</c:v>
                </c:pt>
                <c:pt idx="303">
                  <c:v>139.53</c:v>
                </c:pt>
                <c:pt idx="304">
                  <c:v>128.13999999999999</c:v>
                </c:pt>
                <c:pt idx="305">
                  <c:v>122.55</c:v>
                </c:pt>
                <c:pt idx="306">
                  <c:v>120.77</c:v>
                </c:pt>
                <c:pt idx="307">
                  <c:v>120.88</c:v>
                </c:pt>
                <c:pt idx="308">
                  <c:v>119.2</c:v>
                </c:pt>
                <c:pt idx="309">
                  <c:v>102.11</c:v>
                </c:pt>
                <c:pt idx="310">
                  <c:v>115.07</c:v>
                </c:pt>
                <c:pt idx="311">
                  <c:v>109.82</c:v>
                </c:pt>
                <c:pt idx="312">
                  <c:v>109.04</c:v>
                </c:pt>
                <c:pt idx="313">
                  <c:v>105.57</c:v>
                </c:pt>
                <c:pt idx="314">
                  <c:v>96.52</c:v>
                </c:pt>
                <c:pt idx="315">
                  <c:v>96.64</c:v>
                </c:pt>
                <c:pt idx="316">
                  <c:v>114.96</c:v>
                </c:pt>
                <c:pt idx="317">
                  <c:v>97.64</c:v>
                </c:pt>
                <c:pt idx="318">
                  <c:v>98.98</c:v>
                </c:pt>
                <c:pt idx="319">
                  <c:v>97.19</c:v>
                </c:pt>
                <c:pt idx="320">
                  <c:v>96.3</c:v>
                </c:pt>
                <c:pt idx="321">
                  <c:v>97.75</c:v>
                </c:pt>
                <c:pt idx="322">
                  <c:v>92.84</c:v>
                </c:pt>
                <c:pt idx="323">
                  <c:v>85.8</c:v>
                </c:pt>
                <c:pt idx="324">
                  <c:v>84.12</c:v>
                </c:pt>
                <c:pt idx="325">
                  <c:v>81.44</c:v>
                </c:pt>
                <c:pt idx="326">
                  <c:v>80.55</c:v>
                </c:pt>
                <c:pt idx="327">
                  <c:v>77.42</c:v>
                </c:pt>
                <c:pt idx="328">
                  <c:v>74.290000000000006</c:v>
                </c:pt>
                <c:pt idx="329">
                  <c:v>73.06</c:v>
                </c:pt>
                <c:pt idx="330">
                  <c:v>71.28</c:v>
                </c:pt>
                <c:pt idx="331">
                  <c:v>65.349999999999994</c:v>
                </c:pt>
                <c:pt idx="332">
                  <c:v>62.67</c:v>
                </c:pt>
                <c:pt idx="333">
                  <c:v>58.88</c:v>
                </c:pt>
                <c:pt idx="334">
                  <c:v>59.32</c:v>
                </c:pt>
                <c:pt idx="335">
                  <c:v>60.77</c:v>
                </c:pt>
                <c:pt idx="336">
                  <c:v>54.85</c:v>
                </c:pt>
                <c:pt idx="337">
                  <c:v>53.4</c:v>
                </c:pt>
                <c:pt idx="338">
                  <c:v>44.24</c:v>
                </c:pt>
                <c:pt idx="339">
                  <c:v>41.89</c:v>
                </c:pt>
                <c:pt idx="340">
                  <c:v>42.45</c:v>
                </c:pt>
                <c:pt idx="341">
                  <c:v>41.22</c:v>
                </c:pt>
                <c:pt idx="342">
                  <c:v>42.23</c:v>
                </c:pt>
                <c:pt idx="343">
                  <c:v>42.68</c:v>
                </c:pt>
                <c:pt idx="344">
                  <c:v>41.78</c:v>
                </c:pt>
                <c:pt idx="345">
                  <c:v>41.78</c:v>
                </c:pt>
                <c:pt idx="346">
                  <c:v>45.69</c:v>
                </c:pt>
                <c:pt idx="347">
                  <c:v>50.05</c:v>
                </c:pt>
                <c:pt idx="348">
                  <c:v>47.59</c:v>
                </c:pt>
                <c:pt idx="349">
                  <c:v>46.47</c:v>
                </c:pt>
                <c:pt idx="350">
                  <c:v>47.26</c:v>
                </c:pt>
                <c:pt idx="351">
                  <c:v>47.37</c:v>
                </c:pt>
                <c:pt idx="352">
                  <c:v>54.52</c:v>
                </c:pt>
                <c:pt idx="353">
                  <c:v>48.93</c:v>
                </c:pt>
                <c:pt idx="354">
                  <c:v>44.46</c:v>
                </c:pt>
                <c:pt idx="355">
                  <c:v>45.58</c:v>
                </c:pt>
                <c:pt idx="356">
                  <c:v>42.56</c:v>
                </c:pt>
                <c:pt idx="357">
                  <c:v>39.99</c:v>
                </c:pt>
                <c:pt idx="358">
                  <c:v>37.979999999999997</c:v>
                </c:pt>
                <c:pt idx="359">
                  <c:v>37.54</c:v>
                </c:pt>
                <c:pt idx="360">
                  <c:v>37.869999999999997</c:v>
                </c:pt>
                <c:pt idx="361">
                  <c:v>35.53</c:v>
                </c:pt>
                <c:pt idx="362">
                  <c:v>34.409999999999997</c:v>
                </c:pt>
                <c:pt idx="363">
                  <c:v>32.51</c:v>
                </c:pt>
                <c:pt idx="364">
                  <c:v>29.72</c:v>
                </c:pt>
                <c:pt idx="365">
                  <c:v>30.05</c:v>
                </c:pt>
                <c:pt idx="366">
                  <c:v>28.38</c:v>
                </c:pt>
                <c:pt idx="367">
                  <c:v>26.81</c:v>
                </c:pt>
                <c:pt idx="368">
                  <c:v>25.58</c:v>
                </c:pt>
                <c:pt idx="369">
                  <c:v>24.24</c:v>
                </c:pt>
                <c:pt idx="370">
                  <c:v>25.36</c:v>
                </c:pt>
                <c:pt idx="371">
                  <c:v>24.58</c:v>
                </c:pt>
                <c:pt idx="372">
                  <c:v>22.23</c:v>
                </c:pt>
                <c:pt idx="373">
                  <c:v>19.77</c:v>
                </c:pt>
                <c:pt idx="374">
                  <c:v>17.649999999999999</c:v>
                </c:pt>
                <c:pt idx="375">
                  <c:v>17.54</c:v>
                </c:pt>
                <c:pt idx="376">
                  <c:v>18.100000000000001</c:v>
                </c:pt>
                <c:pt idx="377">
                  <c:v>16.760000000000002</c:v>
                </c:pt>
                <c:pt idx="378">
                  <c:v>16.420000000000002</c:v>
                </c:pt>
                <c:pt idx="379">
                  <c:v>16.2</c:v>
                </c:pt>
                <c:pt idx="380">
                  <c:v>15.75</c:v>
                </c:pt>
                <c:pt idx="381">
                  <c:v>16.87</c:v>
                </c:pt>
                <c:pt idx="382">
                  <c:v>15.53</c:v>
                </c:pt>
                <c:pt idx="383">
                  <c:v>15.42</c:v>
                </c:pt>
                <c:pt idx="384">
                  <c:v>15.53</c:v>
                </c:pt>
                <c:pt idx="385">
                  <c:v>14.97</c:v>
                </c:pt>
                <c:pt idx="386">
                  <c:v>16.649999999999999</c:v>
                </c:pt>
                <c:pt idx="387">
                  <c:v>17.87</c:v>
                </c:pt>
                <c:pt idx="388">
                  <c:v>17.09</c:v>
                </c:pt>
                <c:pt idx="389">
                  <c:v>17.32</c:v>
                </c:pt>
                <c:pt idx="390">
                  <c:v>17.43</c:v>
                </c:pt>
                <c:pt idx="391">
                  <c:v>18.88</c:v>
                </c:pt>
                <c:pt idx="392">
                  <c:v>17.54</c:v>
                </c:pt>
                <c:pt idx="393">
                  <c:v>16.09</c:v>
                </c:pt>
                <c:pt idx="394">
                  <c:v>15.08</c:v>
                </c:pt>
                <c:pt idx="395">
                  <c:v>15.31</c:v>
                </c:pt>
                <c:pt idx="396">
                  <c:v>15.75</c:v>
                </c:pt>
                <c:pt idx="397">
                  <c:v>15.19</c:v>
                </c:pt>
                <c:pt idx="398">
                  <c:v>15.19</c:v>
                </c:pt>
                <c:pt idx="399">
                  <c:v>17.87</c:v>
                </c:pt>
                <c:pt idx="400">
                  <c:v>17.43</c:v>
                </c:pt>
                <c:pt idx="401">
                  <c:v>17.32</c:v>
                </c:pt>
                <c:pt idx="402">
                  <c:v>17.989999999999998</c:v>
                </c:pt>
                <c:pt idx="403">
                  <c:v>17.87</c:v>
                </c:pt>
                <c:pt idx="404">
                  <c:v>18.100000000000001</c:v>
                </c:pt>
                <c:pt idx="405">
                  <c:v>17.649999999999999</c:v>
                </c:pt>
                <c:pt idx="406">
                  <c:v>16.309999999999999</c:v>
                </c:pt>
                <c:pt idx="407">
                  <c:v>17.54</c:v>
                </c:pt>
                <c:pt idx="408">
                  <c:v>17.87</c:v>
                </c:pt>
                <c:pt idx="409">
                  <c:v>17.32</c:v>
                </c:pt>
                <c:pt idx="410">
                  <c:v>18.55</c:v>
                </c:pt>
                <c:pt idx="411">
                  <c:v>17.87</c:v>
                </c:pt>
                <c:pt idx="412">
                  <c:v>17.54</c:v>
                </c:pt>
                <c:pt idx="413">
                  <c:v>17.989999999999998</c:v>
                </c:pt>
                <c:pt idx="414">
                  <c:v>17.43</c:v>
                </c:pt>
                <c:pt idx="415">
                  <c:v>17.760000000000002</c:v>
                </c:pt>
                <c:pt idx="416">
                  <c:v>17.760000000000002</c:v>
                </c:pt>
                <c:pt idx="417">
                  <c:v>16.420000000000002</c:v>
                </c:pt>
                <c:pt idx="418">
                  <c:v>16.760000000000002</c:v>
                </c:pt>
                <c:pt idx="419">
                  <c:v>16.53</c:v>
                </c:pt>
                <c:pt idx="420">
                  <c:v>15.98</c:v>
                </c:pt>
                <c:pt idx="421">
                  <c:v>16.53</c:v>
                </c:pt>
                <c:pt idx="422">
                  <c:v>18.66</c:v>
                </c:pt>
                <c:pt idx="423">
                  <c:v>19.55</c:v>
                </c:pt>
                <c:pt idx="424">
                  <c:v>19.77</c:v>
                </c:pt>
                <c:pt idx="425">
                  <c:v>21.11</c:v>
                </c:pt>
                <c:pt idx="426">
                  <c:v>20.89</c:v>
                </c:pt>
                <c:pt idx="427">
                  <c:v>22.34</c:v>
                </c:pt>
                <c:pt idx="428">
                  <c:v>22.68</c:v>
                </c:pt>
                <c:pt idx="429">
                  <c:v>20.89</c:v>
                </c:pt>
                <c:pt idx="430">
                  <c:v>21.67</c:v>
                </c:pt>
                <c:pt idx="431">
                  <c:v>21.9</c:v>
                </c:pt>
                <c:pt idx="432">
                  <c:v>21.67</c:v>
                </c:pt>
                <c:pt idx="433">
                  <c:v>22.23</c:v>
                </c:pt>
                <c:pt idx="434">
                  <c:v>22.12</c:v>
                </c:pt>
                <c:pt idx="435">
                  <c:v>21.78</c:v>
                </c:pt>
                <c:pt idx="436">
                  <c:v>21.56</c:v>
                </c:pt>
                <c:pt idx="437">
                  <c:v>20.329999999999998</c:v>
                </c:pt>
                <c:pt idx="438">
                  <c:v>17.760000000000002</c:v>
                </c:pt>
                <c:pt idx="439">
                  <c:v>18.77</c:v>
                </c:pt>
                <c:pt idx="440">
                  <c:v>18.88</c:v>
                </c:pt>
                <c:pt idx="441">
                  <c:v>19.329999999999998</c:v>
                </c:pt>
                <c:pt idx="442">
                  <c:v>19.22</c:v>
                </c:pt>
                <c:pt idx="443">
                  <c:v>20.440000000000001</c:v>
                </c:pt>
                <c:pt idx="444">
                  <c:v>21.45</c:v>
                </c:pt>
                <c:pt idx="445">
                  <c:v>21.45</c:v>
                </c:pt>
                <c:pt idx="446">
                  <c:v>21.9</c:v>
                </c:pt>
                <c:pt idx="447">
                  <c:v>23.46</c:v>
                </c:pt>
                <c:pt idx="448">
                  <c:v>22.34</c:v>
                </c:pt>
                <c:pt idx="449">
                  <c:v>22.57</c:v>
                </c:pt>
                <c:pt idx="450">
                  <c:v>22.12</c:v>
                </c:pt>
                <c:pt idx="451">
                  <c:v>21.56</c:v>
                </c:pt>
                <c:pt idx="452">
                  <c:v>22.57</c:v>
                </c:pt>
                <c:pt idx="453">
                  <c:v>20.67</c:v>
                </c:pt>
                <c:pt idx="454">
                  <c:v>19.22</c:v>
                </c:pt>
                <c:pt idx="455">
                  <c:v>18.100000000000001</c:v>
                </c:pt>
                <c:pt idx="456">
                  <c:v>16.53</c:v>
                </c:pt>
                <c:pt idx="457">
                  <c:v>15.86</c:v>
                </c:pt>
                <c:pt idx="458">
                  <c:v>14.75</c:v>
                </c:pt>
                <c:pt idx="459">
                  <c:v>14.52</c:v>
                </c:pt>
                <c:pt idx="460">
                  <c:v>14.19</c:v>
                </c:pt>
                <c:pt idx="461">
                  <c:v>13.85</c:v>
                </c:pt>
                <c:pt idx="462">
                  <c:v>13.96</c:v>
                </c:pt>
                <c:pt idx="463">
                  <c:v>13.96</c:v>
                </c:pt>
                <c:pt idx="464">
                  <c:v>12.85</c:v>
                </c:pt>
                <c:pt idx="465">
                  <c:v>11.17</c:v>
                </c:pt>
                <c:pt idx="466">
                  <c:v>10.84</c:v>
                </c:pt>
                <c:pt idx="467">
                  <c:v>10.61</c:v>
                </c:pt>
                <c:pt idx="468">
                  <c:v>11.84</c:v>
                </c:pt>
                <c:pt idx="469">
                  <c:v>10.72</c:v>
                </c:pt>
                <c:pt idx="470">
                  <c:v>9.94</c:v>
                </c:pt>
                <c:pt idx="471">
                  <c:v>9.0500000000000007</c:v>
                </c:pt>
                <c:pt idx="472">
                  <c:v>9.0500000000000007</c:v>
                </c:pt>
                <c:pt idx="473">
                  <c:v>9.0500000000000007</c:v>
                </c:pt>
                <c:pt idx="474">
                  <c:v>8.94</c:v>
                </c:pt>
                <c:pt idx="475">
                  <c:v>7.26</c:v>
                </c:pt>
                <c:pt idx="476">
                  <c:v>7.04</c:v>
                </c:pt>
                <c:pt idx="477">
                  <c:v>7.04</c:v>
                </c:pt>
                <c:pt idx="478">
                  <c:v>6.48</c:v>
                </c:pt>
                <c:pt idx="479">
                  <c:v>6.37</c:v>
                </c:pt>
                <c:pt idx="480">
                  <c:v>6.14</c:v>
                </c:pt>
                <c:pt idx="481">
                  <c:v>5.92</c:v>
                </c:pt>
                <c:pt idx="482">
                  <c:v>5.47</c:v>
                </c:pt>
                <c:pt idx="483">
                  <c:v>4.8</c:v>
                </c:pt>
                <c:pt idx="484">
                  <c:v>4.3600000000000003</c:v>
                </c:pt>
                <c:pt idx="485">
                  <c:v>4.25</c:v>
                </c:pt>
                <c:pt idx="486">
                  <c:v>4.13</c:v>
                </c:pt>
                <c:pt idx="487">
                  <c:v>4.13</c:v>
                </c:pt>
                <c:pt idx="488">
                  <c:v>4.0199999999999996</c:v>
                </c:pt>
                <c:pt idx="489">
                  <c:v>3.8</c:v>
                </c:pt>
                <c:pt idx="490">
                  <c:v>3.91</c:v>
                </c:pt>
                <c:pt idx="491">
                  <c:v>3.57</c:v>
                </c:pt>
                <c:pt idx="492">
                  <c:v>3.91</c:v>
                </c:pt>
                <c:pt idx="493">
                  <c:v>3.91</c:v>
                </c:pt>
                <c:pt idx="494">
                  <c:v>3.91</c:v>
                </c:pt>
                <c:pt idx="495">
                  <c:v>3.91</c:v>
                </c:pt>
                <c:pt idx="496">
                  <c:v>2.9</c:v>
                </c:pt>
                <c:pt idx="497">
                  <c:v>2.46</c:v>
                </c:pt>
                <c:pt idx="498">
                  <c:v>2.12</c:v>
                </c:pt>
                <c:pt idx="499">
                  <c:v>1.56</c:v>
                </c:pt>
                <c:pt idx="500">
                  <c:v>1.45</c:v>
                </c:pt>
                <c:pt idx="501">
                  <c:v>1.34</c:v>
                </c:pt>
                <c:pt idx="502">
                  <c:v>1.23</c:v>
                </c:pt>
                <c:pt idx="503">
                  <c:v>1.45</c:v>
                </c:pt>
                <c:pt idx="504">
                  <c:v>1.34</c:v>
                </c:pt>
                <c:pt idx="505">
                  <c:v>1.45</c:v>
                </c:pt>
                <c:pt idx="506">
                  <c:v>1.23</c:v>
                </c:pt>
                <c:pt idx="507">
                  <c:v>1.23</c:v>
                </c:pt>
                <c:pt idx="508">
                  <c:v>1.34</c:v>
                </c:pt>
                <c:pt idx="509">
                  <c:v>1.45</c:v>
                </c:pt>
                <c:pt idx="510">
                  <c:v>1.1200000000000001</c:v>
                </c:pt>
                <c:pt idx="511">
                  <c:v>1.01</c:v>
                </c:pt>
                <c:pt idx="512">
                  <c:v>0.89</c:v>
                </c:pt>
                <c:pt idx="513">
                  <c:v>0.89</c:v>
                </c:pt>
                <c:pt idx="514">
                  <c:v>0.89</c:v>
                </c:pt>
                <c:pt idx="515">
                  <c:v>0.78</c:v>
                </c:pt>
                <c:pt idx="516">
                  <c:v>0.67</c:v>
                </c:pt>
                <c:pt idx="517">
                  <c:v>1.01</c:v>
                </c:pt>
                <c:pt idx="518">
                  <c:v>1.34</c:v>
                </c:pt>
                <c:pt idx="519">
                  <c:v>1.34</c:v>
                </c:pt>
                <c:pt idx="520">
                  <c:v>1.45</c:v>
                </c:pt>
                <c:pt idx="521">
                  <c:v>1.45</c:v>
                </c:pt>
                <c:pt idx="522">
                  <c:v>1.56</c:v>
                </c:pt>
                <c:pt idx="523">
                  <c:v>1.56</c:v>
                </c:pt>
                <c:pt idx="524">
                  <c:v>1.1200000000000001</c:v>
                </c:pt>
                <c:pt idx="525">
                  <c:v>1.01</c:v>
                </c:pt>
                <c:pt idx="526">
                  <c:v>1.23</c:v>
                </c:pt>
                <c:pt idx="527">
                  <c:v>1.34</c:v>
                </c:pt>
                <c:pt idx="528">
                  <c:v>1.45</c:v>
                </c:pt>
                <c:pt idx="529">
                  <c:v>1.56</c:v>
                </c:pt>
                <c:pt idx="530">
                  <c:v>1.56</c:v>
                </c:pt>
                <c:pt idx="531">
                  <c:v>1.68</c:v>
                </c:pt>
                <c:pt idx="532">
                  <c:v>1.68</c:v>
                </c:pt>
                <c:pt idx="533">
                  <c:v>1.45</c:v>
                </c:pt>
                <c:pt idx="534">
                  <c:v>1.34</c:v>
                </c:pt>
                <c:pt idx="535">
                  <c:v>1.45</c:v>
                </c:pt>
                <c:pt idx="536">
                  <c:v>1.45</c:v>
                </c:pt>
                <c:pt idx="537">
                  <c:v>1.56</c:v>
                </c:pt>
                <c:pt idx="538">
                  <c:v>1.68</c:v>
                </c:pt>
                <c:pt idx="539">
                  <c:v>2.12</c:v>
                </c:pt>
                <c:pt idx="540">
                  <c:v>2.23</c:v>
                </c:pt>
                <c:pt idx="541">
                  <c:v>2.35</c:v>
                </c:pt>
                <c:pt idx="542">
                  <c:v>2.46</c:v>
                </c:pt>
                <c:pt idx="543">
                  <c:v>2.68</c:v>
                </c:pt>
                <c:pt idx="544">
                  <c:v>2.79</c:v>
                </c:pt>
                <c:pt idx="545">
                  <c:v>2.9</c:v>
                </c:pt>
                <c:pt idx="546">
                  <c:v>2.68</c:v>
                </c:pt>
                <c:pt idx="547">
                  <c:v>2.9</c:v>
                </c:pt>
                <c:pt idx="548">
                  <c:v>3.13</c:v>
                </c:pt>
                <c:pt idx="549">
                  <c:v>3.35</c:v>
                </c:pt>
                <c:pt idx="550">
                  <c:v>3.57</c:v>
                </c:pt>
                <c:pt idx="551">
                  <c:v>3.8</c:v>
                </c:pt>
                <c:pt idx="552">
                  <c:v>4.0199999999999996</c:v>
                </c:pt>
                <c:pt idx="553">
                  <c:v>4.25</c:v>
                </c:pt>
                <c:pt idx="554">
                  <c:v>4.47</c:v>
                </c:pt>
                <c:pt idx="555">
                  <c:v>4.6900000000000004</c:v>
                </c:pt>
                <c:pt idx="556">
                  <c:v>4.92</c:v>
                </c:pt>
                <c:pt idx="557">
                  <c:v>5.14</c:v>
                </c:pt>
                <c:pt idx="558">
                  <c:v>5.47</c:v>
                </c:pt>
                <c:pt idx="559">
                  <c:v>5.7</c:v>
                </c:pt>
                <c:pt idx="560">
                  <c:v>5.92</c:v>
                </c:pt>
                <c:pt idx="561">
                  <c:v>7.04</c:v>
                </c:pt>
                <c:pt idx="562">
                  <c:v>8.16</c:v>
                </c:pt>
                <c:pt idx="563">
                  <c:v>9.27</c:v>
                </c:pt>
                <c:pt idx="564">
                  <c:v>10.39</c:v>
                </c:pt>
                <c:pt idx="565">
                  <c:v>11.51</c:v>
                </c:pt>
                <c:pt idx="566">
                  <c:v>12.62</c:v>
                </c:pt>
                <c:pt idx="567">
                  <c:v>13.74</c:v>
                </c:pt>
                <c:pt idx="568">
                  <c:v>14.19</c:v>
                </c:pt>
                <c:pt idx="569">
                  <c:v>14.41</c:v>
                </c:pt>
                <c:pt idx="570">
                  <c:v>13.41</c:v>
                </c:pt>
                <c:pt idx="571">
                  <c:v>12.4</c:v>
                </c:pt>
                <c:pt idx="572">
                  <c:v>11.4</c:v>
                </c:pt>
                <c:pt idx="573">
                  <c:v>15.75</c:v>
                </c:pt>
                <c:pt idx="574">
                  <c:v>19.77</c:v>
                </c:pt>
                <c:pt idx="575">
                  <c:v>22.01</c:v>
                </c:pt>
                <c:pt idx="576">
                  <c:v>24.69</c:v>
                </c:pt>
                <c:pt idx="577">
                  <c:v>25.47</c:v>
                </c:pt>
                <c:pt idx="578">
                  <c:v>26.25</c:v>
                </c:pt>
                <c:pt idx="579">
                  <c:v>27.15</c:v>
                </c:pt>
                <c:pt idx="580">
                  <c:v>33.29</c:v>
                </c:pt>
                <c:pt idx="581">
                  <c:v>34.630000000000003</c:v>
                </c:pt>
                <c:pt idx="582">
                  <c:v>37.43</c:v>
                </c:pt>
                <c:pt idx="583">
                  <c:v>39.549999999999997</c:v>
                </c:pt>
                <c:pt idx="584">
                  <c:v>40.22</c:v>
                </c:pt>
                <c:pt idx="585">
                  <c:v>40.89</c:v>
                </c:pt>
                <c:pt idx="586">
                  <c:v>41.67</c:v>
                </c:pt>
                <c:pt idx="587">
                  <c:v>45.36</c:v>
                </c:pt>
                <c:pt idx="588">
                  <c:v>47.37</c:v>
                </c:pt>
                <c:pt idx="589">
                  <c:v>48.37</c:v>
                </c:pt>
                <c:pt idx="590">
                  <c:v>49.04</c:v>
                </c:pt>
                <c:pt idx="591">
                  <c:v>53.85</c:v>
                </c:pt>
                <c:pt idx="592">
                  <c:v>56.31</c:v>
                </c:pt>
                <c:pt idx="593">
                  <c:v>58.76</c:v>
                </c:pt>
                <c:pt idx="594">
                  <c:v>47.37</c:v>
                </c:pt>
                <c:pt idx="595">
                  <c:v>43.01</c:v>
                </c:pt>
                <c:pt idx="596">
                  <c:v>44.35</c:v>
                </c:pt>
                <c:pt idx="597">
                  <c:v>46.47</c:v>
                </c:pt>
                <c:pt idx="598">
                  <c:v>42.12</c:v>
                </c:pt>
                <c:pt idx="599">
                  <c:v>39.99</c:v>
                </c:pt>
                <c:pt idx="600">
                  <c:v>37.869999999999997</c:v>
                </c:pt>
                <c:pt idx="601">
                  <c:v>48.82</c:v>
                </c:pt>
                <c:pt idx="602">
                  <c:v>52.95</c:v>
                </c:pt>
                <c:pt idx="603">
                  <c:v>51.95</c:v>
                </c:pt>
                <c:pt idx="604">
                  <c:v>50.72</c:v>
                </c:pt>
                <c:pt idx="605">
                  <c:v>50.38</c:v>
                </c:pt>
                <c:pt idx="606">
                  <c:v>49.94</c:v>
                </c:pt>
                <c:pt idx="607">
                  <c:v>49.49</c:v>
                </c:pt>
                <c:pt idx="608">
                  <c:v>45.47</c:v>
                </c:pt>
                <c:pt idx="609">
                  <c:v>46.03</c:v>
                </c:pt>
                <c:pt idx="610">
                  <c:v>46.47</c:v>
                </c:pt>
                <c:pt idx="611">
                  <c:v>45.36</c:v>
                </c:pt>
                <c:pt idx="612">
                  <c:v>45.02</c:v>
                </c:pt>
                <c:pt idx="613">
                  <c:v>44.69</c:v>
                </c:pt>
                <c:pt idx="614">
                  <c:v>44.35</c:v>
                </c:pt>
                <c:pt idx="615">
                  <c:v>45.47</c:v>
                </c:pt>
                <c:pt idx="616">
                  <c:v>44.69</c:v>
                </c:pt>
                <c:pt idx="617">
                  <c:v>42.9</c:v>
                </c:pt>
                <c:pt idx="618">
                  <c:v>42.68</c:v>
                </c:pt>
                <c:pt idx="619">
                  <c:v>42.56</c:v>
                </c:pt>
                <c:pt idx="620">
                  <c:v>42.45</c:v>
                </c:pt>
                <c:pt idx="621">
                  <c:v>42.34</c:v>
                </c:pt>
                <c:pt idx="622">
                  <c:v>41.45</c:v>
                </c:pt>
                <c:pt idx="623">
                  <c:v>38.99</c:v>
                </c:pt>
                <c:pt idx="624">
                  <c:v>39.1</c:v>
                </c:pt>
                <c:pt idx="625">
                  <c:v>37.43</c:v>
                </c:pt>
                <c:pt idx="626">
                  <c:v>37.200000000000003</c:v>
                </c:pt>
                <c:pt idx="627">
                  <c:v>36.979999999999997</c:v>
                </c:pt>
                <c:pt idx="628">
                  <c:v>36.64</c:v>
                </c:pt>
                <c:pt idx="629">
                  <c:v>26.37</c:v>
                </c:pt>
                <c:pt idx="630">
                  <c:v>37.31</c:v>
                </c:pt>
                <c:pt idx="631">
                  <c:v>35.19</c:v>
                </c:pt>
                <c:pt idx="632">
                  <c:v>34.630000000000003</c:v>
                </c:pt>
                <c:pt idx="633">
                  <c:v>34.86</c:v>
                </c:pt>
                <c:pt idx="634">
                  <c:v>34.97</c:v>
                </c:pt>
                <c:pt idx="635">
                  <c:v>35.19</c:v>
                </c:pt>
                <c:pt idx="636">
                  <c:v>45.25</c:v>
                </c:pt>
                <c:pt idx="637">
                  <c:v>35.299999999999997</c:v>
                </c:pt>
                <c:pt idx="638">
                  <c:v>36.53</c:v>
                </c:pt>
                <c:pt idx="639">
                  <c:v>36.869999999999997</c:v>
                </c:pt>
                <c:pt idx="640">
                  <c:v>34.97</c:v>
                </c:pt>
                <c:pt idx="641">
                  <c:v>33.07</c:v>
                </c:pt>
                <c:pt idx="642">
                  <c:v>35.86</c:v>
                </c:pt>
                <c:pt idx="643">
                  <c:v>35.64</c:v>
                </c:pt>
                <c:pt idx="644">
                  <c:v>35.409999999999997</c:v>
                </c:pt>
                <c:pt idx="645">
                  <c:v>33.74</c:v>
                </c:pt>
                <c:pt idx="646">
                  <c:v>34.630000000000003</c:v>
                </c:pt>
                <c:pt idx="647">
                  <c:v>34.630000000000003</c:v>
                </c:pt>
                <c:pt idx="648">
                  <c:v>34.630000000000003</c:v>
                </c:pt>
                <c:pt idx="649">
                  <c:v>36.42</c:v>
                </c:pt>
                <c:pt idx="650">
                  <c:v>36.42</c:v>
                </c:pt>
                <c:pt idx="651">
                  <c:v>37.43</c:v>
                </c:pt>
                <c:pt idx="652">
                  <c:v>39.549999999999997</c:v>
                </c:pt>
                <c:pt idx="653">
                  <c:v>40.11</c:v>
                </c:pt>
                <c:pt idx="654">
                  <c:v>40.11</c:v>
                </c:pt>
                <c:pt idx="655">
                  <c:v>40.11</c:v>
                </c:pt>
                <c:pt idx="656">
                  <c:v>39.99</c:v>
                </c:pt>
                <c:pt idx="657">
                  <c:v>42.45</c:v>
                </c:pt>
                <c:pt idx="658">
                  <c:v>43.01</c:v>
                </c:pt>
                <c:pt idx="659">
                  <c:v>35.97</c:v>
                </c:pt>
                <c:pt idx="660">
                  <c:v>37.43</c:v>
                </c:pt>
                <c:pt idx="661">
                  <c:v>37.43</c:v>
                </c:pt>
                <c:pt idx="662">
                  <c:v>37.43</c:v>
                </c:pt>
                <c:pt idx="663">
                  <c:v>42.9</c:v>
                </c:pt>
                <c:pt idx="664">
                  <c:v>43.46</c:v>
                </c:pt>
                <c:pt idx="665">
                  <c:v>42.23</c:v>
                </c:pt>
                <c:pt idx="666">
                  <c:v>50.05</c:v>
                </c:pt>
                <c:pt idx="667">
                  <c:v>48.37</c:v>
                </c:pt>
                <c:pt idx="668">
                  <c:v>48.37</c:v>
                </c:pt>
                <c:pt idx="669">
                  <c:v>48.37</c:v>
                </c:pt>
                <c:pt idx="670">
                  <c:v>43.12</c:v>
                </c:pt>
                <c:pt idx="671">
                  <c:v>43.46</c:v>
                </c:pt>
                <c:pt idx="672">
                  <c:v>44.91</c:v>
                </c:pt>
                <c:pt idx="673">
                  <c:v>37.200000000000003</c:v>
                </c:pt>
                <c:pt idx="674">
                  <c:v>30.5</c:v>
                </c:pt>
                <c:pt idx="675">
                  <c:v>30.5</c:v>
                </c:pt>
                <c:pt idx="676">
                  <c:v>30.5</c:v>
                </c:pt>
                <c:pt idx="677">
                  <c:v>33.07</c:v>
                </c:pt>
                <c:pt idx="678">
                  <c:v>39.659999999999997</c:v>
                </c:pt>
                <c:pt idx="679">
                  <c:v>45.47</c:v>
                </c:pt>
                <c:pt idx="680">
                  <c:v>55.3</c:v>
                </c:pt>
                <c:pt idx="681">
                  <c:v>63.46</c:v>
                </c:pt>
                <c:pt idx="682">
                  <c:v>63.46</c:v>
                </c:pt>
                <c:pt idx="683">
                  <c:v>63.46</c:v>
                </c:pt>
                <c:pt idx="684">
                  <c:v>62.11</c:v>
                </c:pt>
                <c:pt idx="685">
                  <c:v>57.09</c:v>
                </c:pt>
                <c:pt idx="686">
                  <c:v>52.17</c:v>
                </c:pt>
                <c:pt idx="687">
                  <c:v>48.49</c:v>
                </c:pt>
                <c:pt idx="688">
                  <c:v>47.48</c:v>
                </c:pt>
                <c:pt idx="689">
                  <c:v>47.48</c:v>
                </c:pt>
                <c:pt idx="690">
                  <c:v>47.48</c:v>
                </c:pt>
                <c:pt idx="691">
                  <c:v>44.91</c:v>
                </c:pt>
                <c:pt idx="692">
                  <c:v>39.99</c:v>
                </c:pt>
                <c:pt idx="693">
                  <c:v>37.090000000000003</c:v>
                </c:pt>
                <c:pt idx="694">
                  <c:v>39.21</c:v>
                </c:pt>
                <c:pt idx="695">
                  <c:v>38.32</c:v>
                </c:pt>
                <c:pt idx="696">
                  <c:v>38.32</c:v>
                </c:pt>
                <c:pt idx="697">
                  <c:v>38.32</c:v>
                </c:pt>
                <c:pt idx="698">
                  <c:v>38.880000000000003</c:v>
                </c:pt>
                <c:pt idx="699">
                  <c:v>39.549999999999997</c:v>
                </c:pt>
                <c:pt idx="700">
                  <c:v>39.880000000000003</c:v>
                </c:pt>
                <c:pt idx="701">
                  <c:v>38.54</c:v>
                </c:pt>
                <c:pt idx="702">
                  <c:v>32.17</c:v>
                </c:pt>
                <c:pt idx="703">
                  <c:v>32.17</c:v>
                </c:pt>
                <c:pt idx="704">
                  <c:v>32.17</c:v>
                </c:pt>
                <c:pt idx="705">
                  <c:v>34.520000000000003</c:v>
                </c:pt>
                <c:pt idx="706">
                  <c:v>42.56</c:v>
                </c:pt>
                <c:pt idx="707">
                  <c:v>50.16</c:v>
                </c:pt>
                <c:pt idx="708">
                  <c:v>56.19</c:v>
                </c:pt>
                <c:pt idx="709">
                  <c:v>56.19</c:v>
                </c:pt>
                <c:pt idx="710">
                  <c:v>56.19</c:v>
                </c:pt>
                <c:pt idx="711">
                  <c:v>56.19</c:v>
                </c:pt>
                <c:pt idx="712">
                  <c:v>60.55</c:v>
                </c:pt>
                <c:pt idx="713">
                  <c:v>89.04</c:v>
                </c:pt>
                <c:pt idx="714">
                  <c:v>109.93</c:v>
                </c:pt>
                <c:pt idx="715">
                  <c:v>131.83000000000001</c:v>
                </c:pt>
                <c:pt idx="716">
                  <c:v>162.88</c:v>
                </c:pt>
                <c:pt idx="717">
                  <c:v>162.88</c:v>
                </c:pt>
                <c:pt idx="718">
                  <c:v>162.88</c:v>
                </c:pt>
                <c:pt idx="719">
                  <c:v>177.3</c:v>
                </c:pt>
                <c:pt idx="720">
                  <c:v>194.28</c:v>
                </c:pt>
                <c:pt idx="721">
                  <c:v>201.54</c:v>
                </c:pt>
                <c:pt idx="722">
                  <c:v>207.91</c:v>
                </c:pt>
                <c:pt idx="723">
                  <c:v>218.97</c:v>
                </c:pt>
                <c:pt idx="724">
                  <c:v>218.97</c:v>
                </c:pt>
                <c:pt idx="725">
                  <c:v>218.97</c:v>
                </c:pt>
                <c:pt idx="726">
                  <c:v>192.15</c:v>
                </c:pt>
                <c:pt idx="727">
                  <c:v>162.66</c:v>
                </c:pt>
                <c:pt idx="728">
                  <c:v>222.99</c:v>
                </c:pt>
                <c:pt idx="729">
                  <c:v>222.99</c:v>
                </c:pt>
                <c:pt idx="730">
                  <c:v>215.73</c:v>
                </c:pt>
                <c:pt idx="731">
                  <c:v>215.73</c:v>
                </c:pt>
                <c:pt idx="732">
                  <c:v>215.73</c:v>
                </c:pt>
                <c:pt idx="733">
                  <c:v>245.78</c:v>
                </c:pt>
                <c:pt idx="734">
                  <c:v>254.83</c:v>
                </c:pt>
                <c:pt idx="735">
                  <c:v>175.4</c:v>
                </c:pt>
                <c:pt idx="736">
                  <c:v>155.85</c:v>
                </c:pt>
                <c:pt idx="737">
                  <c:v>139.19999999999999</c:v>
                </c:pt>
                <c:pt idx="738">
                  <c:v>139.19999999999999</c:v>
                </c:pt>
                <c:pt idx="739">
                  <c:v>139.19999999999999</c:v>
                </c:pt>
                <c:pt idx="740">
                  <c:v>125.57</c:v>
                </c:pt>
                <c:pt idx="741">
                  <c:v>108.48</c:v>
                </c:pt>
                <c:pt idx="742">
                  <c:v>96.64</c:v>
                </c:pt>
                <c:pt idx="743">
                  <c:v>86.69</c:v>
                </c:pt>
                <c:pt idx="744">
                  <c:v>77.42</c:v>
                </c:pt>
                <c:pt idx="745">
                  <c:v>77.42</c:v>
                </c:pt>
                <c:pt idx="746">
                  <c:v>77.42</c:v>
                </c:pt>
                <c:pt idx="747">
                  <c:v>70.489999999999995</c:v>
                </c:pt>
                <c:pt idx="748">
                  <c:v>51.17</c:v>
                </c:pt>
                <c:pt idx="749">
                  <c:v>49.6</c:v>
                </c:pt>
                <c:pt idx="750">
                  <c:v>43.46</c:v>
                </c:pt>
                <c:pt idx="751">
                  <c:v>39.659999999999997</c:v>
                </c:pt>
                <c:pt idx="752">
                  <c:v>39.659999999999997</c:v>
                </c:pt>
                <c:pt idx="753">
                  <c:v>39.659999999999997</c:v>
                </c:pt>
                <c:pt idx="754">
                  <c:v>34.630000000000003</c:v>
                </c:pt>
                <c:pt idx="755">
                  <c:v>32.840000000000003</c:v>
                </c:pt>
                <c:pt idx="756">
                  <c:v>26.25</c:v>
                </c:pt>
                <c:pt idx="757">
                  <c:v>26.81</c:v>
                </c:pt>
                <c:pt idx="758">
                  <c:v>24.8</c:v>
                </c:pt>
                <c:pt idx="759">
                  <c:v>24.8</c:v>
                </c:pt>
                <c:pt idx="760">
                  <c:v>24.8</c:v>
                </c:pt>
                <c:pt idx="761">
                  <c:v>20.329999999999998</c:v>
                </c:pt>
                <c:pt idx="762">
                  <c:v>15.86</c:v>
                </c:pt>
                <c:pt idx="763">
                  <c:v>18.66</c:v>
                </c:pt>
                <c:pt idx="764">
                  <c:v>14.19</c:v>
                </c:pt>
                <c:pt idx="765">
                  <c:v>13.18</c:v>
                </c:pt>
                <c:pt idx="766">
                  <c:v>13.18</c:v>
                </c:pt>
                <c:pt idx="767">
                  <c:v>13.18</c:v>
                </c:pt>
                <c:pt idx="768">
                  <c:v>14.63</c:v>
                </c:pt>
                <c:pt idx="769">
                  <c:v>14.97</c:v>
                </c:pt>
                <c:pt idx="770">
                  <c:v>9.3800000000000008</c:v>
                </c:pt>
                <c:pt idx="771">
                  <c:v>9.0500000000000007</c:v>
                </c:pt>
                <c:pt idx="772">
                  <c:v>7.71</c:v>
                </c:pt>
                <c:pt idx="773">
                  <c:v>7.71</c:v>
                </c:pt>
                <c:pt idx="774">
                  <c:v>7.71</c:v>
                </c:pt>
                <c:pt idx="775">
                  <c:v>7.49</c:v>
                </c:pt>
                <c:pt idx="776">
                  <c:v>5.92</c:v>
                </c:pt>
                <c:pt idx="777">
                  <c:v>5.92</c:v>
                </c:pt>
                <c:pt idx="778">
                  <c:v>5.25</c:v>
                </c:pt>
                <c:pt idx="779">
                  <c:v>5.14</c:v>
                </c:pt>
                <c:pt idx="780">
                  <c:v>5.14</c:v>
                </c:pt>
                <c:pt idx="781">
                  <c:v>5.14</c:v>
                </c:pt>
                <c:pt idx="782">
                  <c:v>4.6900000000000004</c:v>
                </c:pt>
                <c:pt idx="783">
                  <c:v>4.47</c:v>
                </c:pt>
                <c:pt idx="784">
                  <c:v>3.91</c:v>
                </c:pt>
                <c:pt idx="785">
                  <c:v>3.91</c:v>
                </c:pt>
                <c:pt idx="786">
                  <c:v>3.8</c:v>
                </c:pt>
                <c:pt idx="787">
                  <c:v>3.8</c:v>
                </c:pt>
                <c:pt idx="788">
                  <c:v>3.8</c:v>
                </c:pt>
                <c:pt idx="789">
                  <c:v>3.13</c:v>
                </c:pt>
                <c:pt idx="790">
                  <c:v>2.0099999999999998</c:v>
                </c:pt>
                <c:pt idx="791">
                  <c:v>3.24</c:v>
                </c:pt>
                <c:pt idx="792">
                  <c:v>2.46</c:v>
                </c:pt>
                <c:pt idx="793">
                  <c:v>1.68</c:v>
                </c:pt>
                <c:pt idx="794">
                  <c:v>1.68</c:v>
                </c:pt>
                <c:pt idx="795">
                  <c:v>1.68</c:v>
                </c:pt>
                <c:pt idx="796">
                  <c:v>1.68</c:v>
                </c:pt>
                <c:pt idx="797">
                  <c:v>1.68</c:v>
                </c:pt>
                <c:pt idx="798">
                  <c:v>2.46</c:v>
                </c:pt>
                <c:pt idx="799">
                  <c:v>2.46</c:v>
                </c:pt>
                <c:pt idx="800">
                  <c:v>2.46</c:v>
                </c:pt>
                <c:pt idx="801">
                  <c:v>2.46</c:v>
                </c:pt>
                <c:pt idx="802">
                  <c:v>2.46</c:v>
                </c:pt>
                <c:pt idx="803">
                  <c:v>2.46</c:v>
                </c:pt>
                <c:pt idx="804">
                  <c:v>2.46</c:v>
                </c:pt>
                <c:pt idx="805">
                  <c:v>2.12</c:v>
                </c:pt>
                <c:pt idx="806">
                  <c:v>2.12</c:v>
                </c:pt>
                <c:pt idx="807">
                  <c:v>2.12</c:v>
                </c:pt>
                <c:pt idx="808">
                  <c:v>2.12</c:v>
                </c:pt>
                <c:pt idx="809">
                  <c:v>2.12</c:v>
                </c:pt>
                <c:pt idx="810">
                  <c:v>2.12</c:v>
                </c:pt>
                <c:pt idx="811">
                  <c:v>2.12</c:v>
                </c:pt>
                <c:pt idx="812">
                  <c:v>1.9</c:v>
                </c:pt>
                <c:pt idx="813">
                  <c:v>1.9</c:v>
                </c:pt>
                <c:pt idx="814">
                  <c:v>1.9</c:v>
                </c:pt>
                <c:pt idx="815">
                  <c:v>1.9</c:v>
                </c:pt>
                <c:pt idx="816">
                  <c:v>1.9</c:v>
                </c:pt>
                <c:pt idx="817">
                  <c:v>1.9</c:v>
                </c:pt>
                <c:pt idx="818">
                  <c:v>1.9</c:v>
                </c:pt>
                <c:pt idx="819">
                  <c:v>2.57</c:v>
                </c:pt>
                <c:pt idx="820">
                  <c:v>2.57</c:v>
                </c:pt>
                <c:pt idx="821">
                  <c:v>2.57</c:v>
                </c:pt>
                <c:pt idx="822">
                  <c:v>2.57</c:v>
                </c:pt>
                <c:pt idx="823">
                  <c:v>2.57</c:v>
                </c:pt>
                <c:pt idx="824">
                  <c:v>2.57</c:v>
                </c:pt>
                <c:pt idx="825">
                  <c:v>2.57</c:v>
                </c:pt>
                <c:pt idx="826">
                  <c:v>4.3600000000000003</c:v>
                </c:pt>
                <c:pt idx="827">
                  <c:v>4.3600000000000003</c:v>
                </c:pt>
                <c:pt idx="828">
                  <c:v>4.3600000000000003</c:v>
                </c:pt>
                <c:pt idx="829">
                  <c:v>4.3600000000000003</c:v>
                </c:pt>
                <c:pt idx="830">
                  <c:v>4.3600000000000003</c:v>
                </c:pt>
                <c:pt idx="831">
                  <c:v>4.3600000000000003</c:v>
                </c:pt>
                <c:pt idx="832">
                  <c:v>4.3600000000000003</c:v>
                </c:pt>
                <c:pt idx="833">
                  <c:v>5.92</c:v>
                </c:pt>
                <c:pt idx="834">
                  <c:v>5.92</c:v>
                </c:pt>
                <c:pt idx="835">
                  <c:v>5.92</c:v>
                </c:pt>
                <c:pt idx="836">
                  <c:v>5.92</c:v>
                </c:pt>
                <c:pt idx="837">
                  <c:v>5.92</c:v>
                </c:pt>
                <c:pt idx="838">
                  <c:v>5.92</c:v>
                </c:pt>
                <c:pt idx="839">
                  <c:v>5.92</c:v>
                </c:pt>
                <c:pt idx="840">
                  <c:v>7.15</c:v>
                </c:pt>
                <c:pt idx="841">
                  <c:v>7.15</c:v>
                </c:pt>
                <c:pt idx="842">
                  <c:v>7.15</c:v>
                </c:pt>
                <c:pt idx="843">
                  <c:v>7.15</c:v>
                </c:pt>
                <c:pt idx="844">
                  <c:v>7.15</c:v>
                </c:pt>
                <c:pt idx="845">
                  <c:v>7.15</c:v>
                </c:pt>
                <c:pt idx="846">
                  <c:v>7.15</c:v>
                </c:pt>
                <c:pt idx="847">
                  <c:v>7.49</c:v>
                </c:pt>
                <c:pt idx="848">
                  <c:v>7.49</c:v>
                </c:pt>
                <c:pt idx="849">
                  <c:v>7.49</c:v>
                </c:pt>
                <c:pt idx="850">
                  <c:v>7.49</c:v>
                </c:pt>
                <c:pt idx="851">
                  <c:v>7.49</c:v>
                </c:pt>
                <c:pt idx="852">
                  <c:v>7.49</c:v>
                </c:pt>
                <c:pt idx="853">
                  <c:v>7.49</c:v>
                </c:pt>
                <c:pt idx="854">
                  <c:v>9.3800000000000008</c:v>
                </c:pt>
                <c:pt idx="855">
                  <c:v>9.3800000000000008</c:v>
                </c:pt>
                <c:pt idx="856">
                  <c:v>9.3800000000000008</c:v>
                </c:pt>
                <c:pt idx="857">
                  <c:v>9.3800000000000008</c:v>
                </c:pt>
                <c:pt idx="858">
                  <c:v>9.3800000000000008</c:v>
                </c:pt>
                <c:pt idx="859">
                  <c:v>9.3800000000000008</c:v>
                </c:pt>
                <c:pt idx="860">
                  <c:v>9.3800000000000008</c:v>
                </c:pt>
                <c:pt idx="861">
                  <c:v>10.39</c:v>
                </c:pt>
                <c:pt idx="862">
                  <c:v>10.39</c:v>
                </c:pt>
                <c:pt idx="863">
                  <c:v>10.39</c:v>
                </c:pt>
                <c:pt idx="864">
                  <c:v>10.39</c:v>
                </c:pt>
                <c:pt idx="865">
                  <c:v>10.39</c:v>
                </c:pt>
                <c:pt idx="866">
                  <c:v>10.39</c:v>
                </c:pt>
                <c:pt idx="867">
                  <c:v>10.39</c:v>
                </c:pt>
                <c:pt idx="868">
                  <c:v>15.42</c:v>
                </c:pt>
                <c:pt idx="869">
                  <c:v>15.42</c:v>
                </c:pt>
                <c:pt idx="870">
                  <c:v>15.42</c:v>
                </c:pt>
                <c:pt idx="871">
                  <c:v>15.42</c:v>
                </c:pt>
                <c:pt idx="872">
                  <c:v>15.42</c:v>
                </c:pt>
                <c:pt idx="873">
                  <c:v>15.42</c:v>
                </c:pt>
                <c:pt idx="874">
                  <c:v>15.42</c:v>
                </c:pt>
                <c:pt idx="875">
                  <c:v>15.42</c:v>
                </c:pt>
                <c:pt idx="876">
                  <c:v>15.42</c:v>
                </c:pt>
                <c:pt idx="877">
                  <c:v>15.42</c:v>
                </c:pt>
                <c:pt idx="878">
                  <c:v>15.42</c:v>
                </c:pt>
                <c:pt idx="879">
                  <c:v>15.42</c:v>
                </c:pt>
                <c:pt idx="880">
                  <c:v>15.42</c:v>
                </c:pt>
                <c:pt idx="881">
                  <c:v>15.42</c:v>
                </c:pt>
                <c:pt idx="882">
                  <c:v>15.42</c:v>
                </c:pt>
                <c:pt idx="883">
                  <c:v>15.42</c:v>
                </c:pt>
                <c:pt idx="884">
                  <c:v>15.42</c:v>
                </c:pt>
                <c:pt idx="885">
                  <c:v>15.42</c:v>
                </c:pt>
                <c:pt idx="886">
                  <c:v>15.42</c:v>
                </c:pt>
                <c:pt idx="887">
                  <c:v>15.42</c:v>
                </c:pt>
                <c:pt idx="888">
                  <c:v>15.42</c:v>
                </c:pt>
                <c:pt idx="889">
                  <c:v>20</c:v>
                </c:pt>
                <c:pt idx="890">
                  <c:v>20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20</c:v>
                </c:pt>
                <c:pt idx="895">
                  <c:v>20</c:v>
                </c:pt>
                <c:pt idx="896">
                  <c:v>18.77</c:v>
                </c:pt>
                <c:pt idx="897">
                  <c:v>18.77</c:v>
                </c:pt>
                <c:pt idx="898">
                  <c:v>18.77</c:v>
                </c:pt>
                <c:pt idx="899">
                  <c:v>18.77</c:v>
                </c:pt>
                <c:pt idx="900">
                  <c:v>18.77</c:v>
                </c:pt>
                <c:pt idx="901">
                  <c:v>18.77</c:v>
                </c:pt>
                <c:pt idx="902">
                  <c:v>18.77</c:v>
                </c:pt>
                <c:pt idx="903">
                  <c:v>25.02</c:v>
                </c:pt>
                <c:pt idx="904">
                  <c:v>25.02</c:v>
                </c:pt>
                <c:pt idx="905">
                  <c:v>25.02</c:v>
                </c:pt>
                <c:pt idx="906">
                  <c:v>25.02</c:v>
                </c:pt>
                <c:pt idx="907">
                  <c:v>25.02</c:v>
                </c:pt>
                <c:pt idx="908">
                  <c:v>25.02</c:v>
                </c:pt>
                <c:pt idx="909">
                  <c:v>25.02</c:v>
                </c:pt>
                <c:pt idx="910">
                  <c:v>24.13</c:v>
                </c:pt>
                <c:pt idx="911">
                  <c:v>24.13</c:v>
                </c:pt>
                <c:pt idx="912">
                  <c:v>24.13</c:v>
                </c:pt>
                <c:pt idx="913">
                  <c:v>24.13</c:v>
                </c:pt>
                <c:pt idx="914">
                  <c:v>24.13</c:v>
                </c:pt>
                <c:pt idx="915">
                  <c:v>24.13</c:v>
                </c:pt>
                <c:pt idx="916">
                  <c:v>24.13</c:v>
                </c:pt>
                <c:pt idx="917">
                  <c:v>23.91</c:v>
                </c:pt>
                <c:pt idx="918">
                  <c:v>23.91</c:v>
                </c:pt>
                <c:pt idx="919">
                  <c:v>23.91</c:v>
                </c:pt>
                <c:pt idx="920">
                  <c:v>23.91</c:v>
                </c:pt>
                <c:pt idx="921">
                  <c:v>23.91</c:v>
                </c:pt>
                <c:pt idx="922">
                  <c:v>23.91</c:v>
                </c:pt>
                <c:pt idx="923">
                  <c:v>23.91</c:v>
                </c:pt>
                <c:pt idx="924">
                  <c:v>25.02</c:v>
                </c:pt>
                <c:pt idx="925">
                  <c:v>25.02</c:v>
                </c:pt>
                <c:pt idx="926">
                  <c:v>25.02</c:v>
                </c:pt>
                <c:pt idx="927">
                  <c:v>25.02</c:v>
                </c:pt>
                <c:pt idx="928">
                  <c:v>25.02</c:v>
                </c:pt>
                <c:pt idx="929">
                  <c:v>25.02</c:v>
                </c:pt>
                <c:pt idx="930">
                  <c:v>25.02</c:v>
                </c:pt>
                <c:pt idx="931">
                  <c:v>21.9</c:v>
                </c:pt>
                <c:pt idx="932">
                  <c:v>21.9</c:v>
                </c:pt>
                <c:pt idx="933">
                  <c:v>21.9</c:v>
                </c:pt>
                <c:pt idx="934">
                  <c:v>21.9</c:v>
                </c:pt>
                <c:pt idx="935">
                  <c:v>21.9</c:v>
                </c:pt>
                <c:pt idx="936">
                  <c:v>21.9</c:v>
                </c:pt>
                <c:pt idx="937">
                  <c:v>21.9</c:v>
                </c:pt>
                <c:pt idx="938">
                  <c:v>22.9</c:v>
                </c:pt>
                <c:pt idx="939">
                  <c:v>22.9</c:v>
                </c:pt>
                <c:pt idx="940">
                  <c:v>22.9</c:v>
                </c:pt>
                <c:pt idx="941">
                  <c:v>22.9</c:v>
                </c:pt>
                <c:pt idx="942">
                  <c:v>22.9</c:v>
                </c:pt>
                <c:pt idx="943">
                  <c:v>22.9</c:v>
                </c:pt>
                <c:pt idx="944">
                  <c:v>22.9</c:v>
                </c:pt>
                <c:pt idx="945">
                  <c:v>25.25</c:v>
                </c:pt>
                <c:pt idx="946">
                  <c:v>25.25</c:v>
                </c:pt>
                <c:pt idx="947">
                  <c:v>25.25</c:v>
                </c:pt>
                <c:pt idx="948">
                  <c:v>25.25</c:v>
                </c:pt>
                <c:pt idx="949">
                  <c:v>25.25</c:v>
                </c:pt>
                <c:pt idx="950">
                  <c:v>25.25</c:v>
                </c:pt>
                <c:pt idx="951">
                  <c:v>25.25</c:v>
                </c:pt>
                <c:pt idx="952">
                  <c:v>20.56</c:v>
                </c:pt>
                <c:pt idx="953">
                  <c:v>20.56</c:v>
                </c:pt>
                <c:pt idx="954">
                  <c:v>20.56</c:v>
                </c:pt>
                <c:pt idx="955">
                  <c:v>20.56</c:v>
                </c:pt>
                <c:pt idx="956">
                  <c:v>20.56</c:v>
                </c:pt>
                <c:pt idx="957">
                  <c:v>20.56</c:v>
                </c:pt>
                <c:pt idx="958">
                  <c:v>20.56</c:v>
                </c:pt>
                <c:pt idx="959">
                  <c:v>15.31</c:v>
                </c:pt>
                <c:pt idx="960">
                  <c:v>15.31</c:v>
                </c:pt>
                <c:pt idx="961">
                  <c:v>15.31</c:v>
                </c:pt>
                <c:pt idx="962">
                  <c:v>15.31</c:v>
                </c:pt>
                <c:pt idx="963">
                  <c:v>15.31</c:v>
                </c:pt>
                <c:pt idx="964">
                  <c:v>15.31</c:v>
                </c:pt>
                <c:pt idx="965">
                  <c:v>15.31</c:v>
                </c:pt>
                <c:pt idx="966">
                  <c:v>18.66</c:v>
                </c:pt>
                <c:pt idx="967">
                  <c:v>18.66</c:v>
                </c:pt>
                <c:pt idx="968">
                  <c:v>18.66</c:v>
                </c:pt>
                <c:pt idx="969">
                  <c:v>18.66</c:v>
                </c:pt>
                <c:pt idx="970">
                  <c:v>18.66</c:v>
                </c:pt>
                <c:pt idx="971">
                  <c:v>18.66</c:v>
                </c:pt>
                <c:pt idx="972">
                  <c:v>18.66</c:v>
                </c:pt>
                <c:pt idx="973">
                  <c:v>15.19</c:v>
                </c:pt>
                <c:pt idx="974">
                  <c:v>15.19</c:v>
                </c:pt>
                <c:pt idx="975">
                  <c:v>15.19</c:v>
                </c:pt>
                <c:pt idx="976">
                  <c:v>15.19</c:v>
                </c:pt>
                <c:pt idx="977">
                  <c:v>15.19</c:v>
                </c:pt>
                <c:pt idx="978">
                  <c:v>15.19</c:v>
                </c:pt>
                <c:pt idx="979">
                  <c:v>15.19</c:v>
                </c:pt>
                <c:pt idx="980">
                  <c:v>11.62</c:v>
                </c:pt>
                <c:pt idx="981">
                  <c:v>11.62</c:v>
                </c:pt>
                <c:pt idx="982">
                  <c:v>11.62</c:v>
                </c:pt>
                <c:pt idx="983">
                  <c:v>11.62</c:v>
                </c:pt>
                <c:pt idx="984">
                  <c:v>11.62</c:v>
                </c:pt>
                <c:pt idx="985">
                  <c:v>11.62</c:v>
                </c:pt>
                <c:pt idx="986">
                  <c:v>11.62</c:v>
                </c:pt>
                <c:pt idx="987">
                  <c:v>13.41</c:v>
                </c:pt>
                <c:pt idx="988">
                  <c:v>13.41</c:v>
                </c:pt>
                <c:pt idx="989">
                  <c:v>13.41</c:v>
                </c:pt>
                <c:pt idx="990">
                  <c:v>13.41</c:v>
                </c:pt>
                <c:pt idx="991">
                  <c:v>13.41</c:v>
                </c:pt>
                <c:pt idx="992">
                  <c:v>13.41</c:v>
                </c:pt>
                <c:pt idx="993">
                  <c:v>13.41</c:v>
                </c:pt>
                <c:pt idx="994">
                  <c:v>9.94</c:v>
                </c:pt>
                <c:pt idx="995">
                  <c:v>9.94</c:v>
                </c:pt>
                <c:pt idx="996">
                  <c:v>9.94</c:v>
                </c:pt>
                <c:pt idx="997">
                  <c:v>9.94</c:v>
                </c:pt>
                <c:pt idx="998">
                  <c:v>9.94</c:v>
                </c:pt>
                <c:pt idx="999">
                  <c:v>9.94</c:v>
                </c:pt>
                <c:pt idx="1000">
                  <c:v>9.94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63D7-423E-8E18-9CB8EB2D8AA0}"/>
            </c:ext>
          </c:extLst>
        </c:ser>
        <c:ser>
          <c:idx val="42"/>
          <c:order val="42"/>
          <c:tx>
            <c:strRef>
              <c:f>COVID_practice_2a!$AR$1</c:f>
              <c:strCache>
                <c:ptCount val="1"/>
                <c:pt idx="0">
                  <c:v>TN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COVID_practice_2a!$AR$2:$AR$1002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0.01</c:v>
                </c:pt>
                <c:pt idx="55">
                  <c:v>0.03</c:v>
                </c:pt>
                <c:pt idx="56">
                  <c:v>0.03</c:v>
                </c:pt>
                <c:pt idx="57">
                  <c:v>0.06</c:v>
                </c:pt>
                <c:pt idx="58">
                  <c:v>0.11</c:v>
                </c:pt>
                <c:pt idx="59">
                  <c:v>0.45</c:v>
                </c:pt>
                <c:pt idx="60">
                  <c:v>0.75</c:v>
                </c:pt>
                <c:pt idx="61">
                  <c:v>1.01</c:v>
                </c:pt>
                <c:pt idx="62">
                  <c:v>1.25</c:v>
                </c:pt>
                <c:pt idx="63">
                  <c:v>1.42</c:v>
                </c:pt>
                <c:pt idx="64">
                  <c:v>1.72</c:v>
                </c:pt>
                <c:pt idx="65">
                  <c:v>2</c:v>
                </c:pt>
                <c:pt idx="66">
                  <c:v>2.1</c:v>
                </c:pt>
                <c:pt idx="67">
                  <c:v>2.1800000000000002</c:v>
                </c:pt>
                <c:pt idx="68">
                  <c:v>2.13</c:v>
                </c:pt>
                <c:pt idx="69">
                  <c:v>2.77</c:v>
                </c:pt>
                <c:pt idx="70">
                  <c:v>3.19</c:v>
                </c:pt>
                <c:pt idx="71">
                  <c:v>3.59</c:v>
                </c:pt>
                <c:pt idx="72">
                  <c:v>3.81</c:v>
                </c:pt>
                <c:pt idx="73">
                  <c:v>3.89</c:v>
                </c:pt>
                <c:pt idx="74">
                  <c:v>3.91</c:v>
                </c:pt>
                <c:pt idx="75">
                  <c:v>4.34</c:v>
                </c:pt>
                <c:pt idx="76">
                  <c:v>3.91</c:v>
                </c:pt>
                <c:pt idx="77">
                  <c:v>3.95</c:v>
                </c:pt>
                <c:pt idx="78">
                  <c:v>3.63</c:v>
                </c:pt>
                <c:pt idx="79">
                  <c:v>3.65</c:v>
                </c:pt>
                <c:pt idx="80">
                  <c:v>3.53</c:v>
                </c:pt>
                <c:pt idx="81">
                  <c:v>3.72</c:v>
                </c:pt>
                <c:pt idx="82">
                  <c:v>3.55</c:v>
                </c:pt>
                <c:pt idx="83">
                  <c:v>3.52</c:v>
                </c:pt>
                <c:pt idx="84">
                  <c:v>3.26</c:v>
                </c:pt>
                <c:pt idx="85">
                  <c:v>3.39</c:v>
                </c:pt>
                <c:pt idx="86">
                  <c:v>3.4</c:v>
                </c:pt>
                <c:pt idx="87">
                  <c:v>3.66</c:v>
                </c:pt>
                <c:pt idx="88">
                  <c:v>3.42</c:v>
                </c:pt>
                <c:pt idx="89">
                  <c:v>3.52</c:v>
                </c:pt>
                <c:pt idx="90">
                  <c:v>3.59</c:v>
                </c:pt>
                <c:pt idx="91">
                  <c:v>3.81</c:v>
                </c:pt>
                <c:pt idx="92">
                  <c:v>4.29</c:v>
                </c:pt>
                <c:pt idx="93">
                  <c:v>4.62</c:v>
                </c:pt>
                <c:pt idx="94">
                  <c:v>4.93</c:v>
                </c:pt>
                <c:pt idx="95">
                  <c:v>5.2</c:v>
                </c:pt>
                <c:pt idx="96">
                  <c:v>5.24</c:v>
                </c:pt>
                <c:pt idx="97">
                  <c:v>5.33</c:v>
                </c:pt>
                <c:pt idx="98">
                  <c:v>5.3</c:v>
                </c:pt>
                <c:pt idx="99">
                  <c:v>5.44</c:v>
                </c:pt>
                <c:pt idx="100">
                  <c:v>6.58</c:v>
                </c:pt>
                <c:pt idx="101">
                  <c:v>7.19</c:v>
                </c:pt>
                <c:pt idx="102">
                  <c:v>7.06</c:v>
                </c:pt>
                <c:pt idx="103">
                  <c:v>7.21</c:v>
                </c:pt>
                <c:pt idx="104">
                  <c:v>7.24</c:v>
                </c:pt>
                <c:pt idx="105">
                  <c:v>7.06</c:v>
                </c:pt>
                <c:pt idx="106">
                  <c:v>6.43</c:v>
                </c:pt>
                <c:pt idx="107">
                  <c:v>5.17</c:v>
                </c:pt>
                <c:pt idx="108">
                  <c:v>3.99</c:v>
                </c:pt>
                <c:pt idx="109">
                  <c:v>4.01</c:v>
                </c:pt>
                <c:pt idx="110">
                  <c:v>3.76</c:v>
                </c:pt>
                <c:pt idx="111">
                  <c:v>4.25</c:v>
                </c:pt>
                <c:pt idx="112">
                  <c:v>5.3</c:v>
                </c:pt>
                <c:pt idx="113">
                  <c:v>5.43</c:v>
                </c:pt>
                <c:pt idx="114">
                  <c:v>5.16</c:v>
                </c:pt>
                <c:pt idx="115">
                  <c:v>5.16</c:v>
                </c:pt>
                <c:pt idx="116">
                  <c:v>5.18</c:v>
                </c:pt>
                <c:pt idx="117">
                  <c:v>5.64</c:v>
                </c:pt>
                <c:pt idx="118">
                  <c:v>5.21</c:v>
                </c:pt>
                <c:pt idx="119">
                  <c:v>4.47</c:v>
                </c:pt>
                <c:pt idx="120">
                  <c:v>4.34</c:v>
                </c:pt>
                <c:pt idx="121">
                  <c:v>4.5999999999999996</c:v>
                </c:pt>
                <c:pt idx="122">
                  <c:v>4.9800000000000004</c:v>
                </c:pt>
                <c:pt idx="123">
                  <c:v>5.31</c:v>
                </c:pt>
                <c:pt idx="124">
                  <c:v>5.03</c:v>
                </c:pt>
                <c:pt idx="125">
                  <c:v>5.54</c:v>
                </c:pt>
                <c:pt idx="126">
                  <c:v>5.59</c:v>
                </c:pt>
                <c:pt idx="127">
                  <c:v>5.49</c:v>
                </c:pt>
                <c:pt idx="128">
                  <c:v>5.93</c:v>
                </c:pt>
                <c:pt idx="129">
                  <c:v>5.61</c:v>
                </c:pt>
                <c:pt idx="130">
                  <c:v>5.69</c:v>
                </c:pt>
                <c:pt idx="131">
                  <c:v>6.25</c:v>
                </c:pt>
                <c:pt idx="132">
                  <c:v>6.28</c:v>
                </c:pt>
                <c:pt idx="133">
                  <c:v>6.86</c:v>
                </c:pt>
                <c:pt idx="134">
                  <c:v>7.15</c:v>
                </c:pt>
                <c:pt idx="135">
                  <c:v>6.39</c:v>
                </c:pt>
                <c:pt idx="136">
                  <c:v>6.96</c:v>
                </c:pt>
                <c:pt idx="137">
                  <c:v>6.99</c:v>
                </c:pt>
                <c:pt idx="138">
                  <c:v>6.62</c:v>
                </c:pt>
                <c:pt idx="139">
                  <c:v>6.38</c:v>
                </c:pt>
                <c:pt idx="140">
                  <c:v>6.26</c:v>
                </c:pt>
                <c:pt idx="141">
                  <c:v>6.4</c:v>
                </c:pt>
                <c:pt idx="142">
                  <c:v>7.19</c:v>
                </c:pt>
                <c:pt idx="143">
                  <c:v>7.27</c:v>
                </c:pt>
                <c:pt idx="144">
                  <c:v>7.41</c:v>
                </c:pt>
                <c:pt idx="145">
                  <c:v>7.77</c:v>
                </c:pt>
                <c:pt idx="146">
                  <c:v>8.23</c:v>
                </c:pt>
                <c:pt idx="147">
                  <c:v>8.2899999999999991</c:v>
                </c:pt>
                <c:pt idx="148">
                  <c:v>8.23</c:v>
                </c:pt>
                <c:pt idx="149">
                  <c:v>9.2200000000000006</c:v>
                </c:pt>
                <c:pt idx="150">
                  <c:v>9.6199999999999992</c:v>
                </c:pt>
                <c:pt idx="151">
                  <c:v>9.35</c:v>
                </c:pt>
                <c:pt idx="152">
                  <c:v>9.32</c:v>
                </c:pt>
                <c:pt idx="153">
                  <c:v>9.15</c:v>
                </c:pt>
                <c:pt idx="154">
                  <c:v>9.98</c:v>
                </c:pt>
                <c:pt idx="155">
                  <c:v>10.87</c:v>
                </c:pt>
                <c:pt idx="156">
                  <c:v>10.81</c:v>
                </c:pt>
                <c:pt idx="157">
                  <c:v>11.3</c:v>
                </c:pt>
                <c:pt idx="158">
                  <c:v>11</c:v>
                </c:pt>
                <c:pt idx="159">
                  <c:v>11.14</c:v>
                </c:pt>
                <c:pt idx="160">
                  <c:v>13.5</c:v>
                </c:pt>
                <c:pt idx="161">
                  <c:v>14.79</c:v>
                </c:pt>
                <c:pt idx="162">
                  <c:v>15.98</c:v>
                </c:pt>
                <c:pt idx="163">
                  <c:v>17.72</c:v>
                </c:pt>
                <c:pt idx="164">
                  <c:v>18.48</c:v>
                </c:pt>
                <c:pt idx="165">
                  <c:v>20.92</c:v>
                </c:pt>
                <c:pt idx="166">
                  <c:v>22.3</c:v>
                </c:pt>
                <c:pt idx="167">
                  <c:v>20.48</c:v>
                </c:pt>
                <c:pt idx="168">
                  <c:v>21.51</c:v>
                </c:pt>
                <c:pt idx="169">
                  <c:v>21.96</c:v>
                </c:pt>
                <c:pt idx="170">
                  <c:v>21.73</c:v>
                </c:pt>
                <c:pt idx="171">
                  <c:v>23</c:v>
                </c:pt>
                <c:pt idx="172">
                  <c:v>22.43</c:v>
                </c:pt>
                <c:pt idx="173">
                  <c:v>24.44</c:v>
                </c:pt>
                <c:pt idx="174">
                  <c:v>26.35</c:v>
                </c:pt>
                <c:pt idx="175">
                  <c:v>26.26</c:v>
                </c:pt>
                <c:pt idx="176">
                  <c:v>26.84</c:v>
                </c:pt>
                <c:pt idx="177">
                  <c:v>29.18</c:v>
                </c:pt>
                <c:pt idx="178">
                  <c:v>29.49</c:v>
                </c:pt>
                <c:pt idx="179">
                  <c:v>31.42</c:v>
                </c:pt>
                <c:pt idx="180">
                  <c:v>29.88</c:v>
                </c:pt>
                <c:pt idx="181">
                  <c:v>28.6</c:v>
                </c:pt>
                <c:pt idx="182">
                  <c:v>30.73</c:v>
                </c:pt>
                <c:pt idx="183">
                  <c:v>30.84</c:v>
                </c:pt>
                <c:pt idx="184">
                  <c:v>29.95</c:v>
                </c:pt>
                <c:pt idx="185">
                  <c:v>29.38</c:v>
                </c:pt>
                <c:pt idx="186">
                  <c:v>31.36</c:v>
                </c:pt>
                <c:pt idx="187">
                  <c:v>32.85</c:v>
                </c:pt>
                <c:pt idx="188">
                  <c:v>34.299999999999997</c:v>
                </c:pt>
                <c:pt idx="189">
                  <c:v>32.97</c:v>
                </c:pt>
                <c:pt idx="190">
                  <c:v>31.32</c:v>
                </c:pt>
                <c:pt idx="191">
                  <c:v>33.44</c:v>
                </c:pt>
                <c:pt idx="192">
                  <c:v>33.26</c:v>
                </c:pt>
                <c:pt idx="193">
                  <c:v>31.36</c:v>
                </c:pt>
                <c:pt idx="194">
                  <c:v>28.83</c:v>
                </c:pt>
                <c:pt idx="195">
                  <c:v>28.62</c:v>
                </c:pt>
                <c:pt idx="196">
                  <c:v>27.07</c:v>
                </c:pt>
                <c:pt idx="197">
                  <c:v>27.41</c:v>
                </c:pt>
                <c:pt idx="198">
                  <c:v>25.72</c:v>
                </c:pt>
                <c:pt idx="199">
                  <c:v>25.78</c:v>
                </c:pt>
                <c:pt idx="200">
                  <c:v>25.67</c:v>
                </c:pt>
                <c:pt idx="201">
                  <c:v>26.69</c:v>
                </c:pt>
                <c:pt idx="202">
                  <c:v>24.86</c:v>
                </c:pt>
                <c:pt idx="203">
                  <c:v>24.99</c:v>
                </c:pt>
                <c:pt idx="204">
                  <c:v>24.78</c:v>
                </c:pt>
                <c:pt idx="205">
                  <c:v>24.33</c:v>
                </c:pt>
                <c:pt idx="206">
                  <c:v>23.49</c:v>
                </c:pt>
                <c:pt idx="207">
                  <c:v>23.13</c:v>
                </c:pt>
                <c:pt idx="208">
                  <c:v>22.79</c:v>
                </c:pt>
                <c:pt idx="209">
                  <c:v>22.67</c:v>
                </c:pt>
                <c:pt idx="210">
                  <c:v>22.59</c:v>
                </c:pt>
                <c:pt idx="211">
                  <c:v>22.77</c:v>
                </c:pt>
                <c:pt idx="212">
                  <c:v>22.63</c:v>
                </c:pt>
                <c:pt idx="213">
                  <c:v>20.89</c:v>
                </c:pt>
                <c:pt idx="214">
                  <c:v>21.93</c:v>
                </c:pt>
                <c:pt idx="215">
                  <c:v>20.72</c:v>
                </c:pt>
                <c:pt idx="216">
                  <c:v>20.32</c:v>
                </c:pt>
                <c:pt idx="217">
                  <c:v>20.2</c:v>
                </c:pt>
                <c:pt idx="218">
                  <c:v>20.16</c:v>
                </c:pt>
                <c:pt idx="219">
                  <c:v>19.95</c:v>
                </c:pt>
                <c:pt idx="220">
                  <c:v>21.17</c:v>
                </c:pt>
                <c:pt idx="221">
                  <c:v>19.329999999999998</c:v>
                </c:pt>
                <c:pt idx="222">
                  <c:v>20.66</c:v>
                </c:pt>
                <c:pt idx="223">
                  <c:v>21.88</c:v>
                </c:pt>
                <c:pt idx="224">
                  <c:v>21.86</c:v>
                </c:pt>
                <c:pt idx="225">
                  <c:v>21.58</c:v>
                </c:pt>
                <c:pt idx="226">
                  <c:v>20.2</c:v>
                </c:pt>
                <c:pt idx="227">
                  <c:v>20.18</c:v>
                </c:pt>
                <c:pt idx="228">
                  <c:v>22.29</c:v>
                </c:pt>
                <c:pt idx="229">
                  <c:v>20.98</c:v>
                </c:pt>
                <c:pt idx="230">
                  <c:v>20.03</c:v>
                </c:pt>
                <c:pt idx="231">
                  <c:v>18.27</c:v>
                </c:pt>
                <c:pt idx="232">
                  <c:v>18.16</c:v>
                </c:pt>
                <c:pt idx="233">
                  <c:v>18.87</c:v>
                </c:pt>
                <c:pt idx="234">
                  <c:v>18.649999999999999</c:v>
                </c:pt>
                <c:pt idx="235">
                  <c:v>16.13</c:v>
                </c:pt>
                <c:pt idx="236">
                  <c:v>17.27</c:v>
                </c:pt>
                <c:pt idx="237">
                  <c:v>18.95</c:v>
                </c:pt>
                <c:pt idx="238">
                  <c:v>21.17</c:v>
                </c:pt>
                <c:pt idx="239">
                  <c:v>20.99</c:v>
                </c:pt>
                <c:pt idx="240">
                  <c:v>20.62</c:v>
                </c:pt>
                <c:pt idx="241">
                  <c:v>21.64</c:v>
                </c:pt>
                <c:pt idx="242">
                  <c:v>23.29</c:v>
                </c:pt>
                <c:pt idx="243">
                  <c:v>22.54</c:v>
                </c:pt>
                <c:pt idx="244">
                  <c:v>20.63</c:v>
                </c:pt>
                <c:pt idx="245">
                  <c:v>20.12</c:v>
                </c:pt>
                <c:pt idx="246">
                  <c:v>19.829999999999998</c:v>
                </c:pt>
                <c:pt idx="247">
                  <c:v>18.97</c:v>
                </c:pt>
                <c:pt idx="248">
                  <c:v>18.62</c:v>
                </c:pt>
                <c:pt idx="249">
                  <c:v>18.61</c:v>
                </c:pt>
                <c:pt idx="250">
                  <c:v>19.28</c:v>
                </c:pt>
                <c:pt idx="251">
                  <c:v>19.3</c:v>
                </c:pt>
                <c:pt idx="252">
                  <c:v>18.38</c:v>
                </c:pt>
                <c:pt idx="253">
                  <c:v>19.41</c:v>
                </c:pt>
                <c:pt idx="254">
                  <c:v>18.91</c:v>
                </c:pt>
                <c:pt idx="255">
                  <c:v>18.62</c:v>
                </c:pt>
                <c:pt idx="256">
                  <c:v>17.059999999999999</c:v>
                </c:pt>
                <c:pt idx="257">
                  <c:v>17.96</c:v>
                </c:pt>
                <c:pt idx="258">
                  <c:v>21.11</c:v>
                </c:pt>
                <c:pt idx="259">
                  <c:v>22.77</c:v>
                </c:pt>
                <c:pt idx="260">
                  <c:v>23.61</c:v>
                </c:pt>
                <c:pt idx="261">
                  <c:v>25.34</c:v>
                </c:pt>
                <c:pt idx="262">
                  <c:v>25.78</c:v>
                </c:pt>
                <c:pt idx="263">
                  <c:v>26.84</c:v>
                </c:pt>
                <c:pt idx="264">
                  <c:v>29.15</c:v>
                </c:pt>
                <c:pt idx="265">
                  <c:v>27.15</c:v>
                </c:pt>
                <c:pt idx="266">
                  <c:v>26.21</c:v>
                </c:pt>
                <c:pt idx="267">
                  <c:v>27.17</c:v>
                </c:pt>
                <c:pt idx="268">
                  <c:v>25.98</c:v>
                </c:pt>
                <c:pt idx="269">
                  <c:v>26.59</c:v>
                </c:pt>
                <c:pt idx="270">
                  <c:v>28.2</c:v>
                </c:pt>
                <c:pt idx="271">
                  <c:v>27.57</c:v>
                </c:pt>
                <c:pt idx="272">
                  <c:v>29.52</c:v>
                </c:pt>
                <c:pt idx="273">
                  <c:v>30.36</c:v>
                </c:pt>
                <c:pt idx="274">
                  <c:v>29.18</c:v>
                </c:pt>
                <c:pt idx="275">
                  <c:v>32.770000000000003</c:v>
                </c:pt>
                <c:pt idx="276">
                  <c:v>34.68</c:v>
                </c:pt>
                <c:pt idx="277">
                  <c:v>36.56</c:v>
                </c:pt>
                <c:pt idx="278">
                  <c:v>37.49</c:v>
                </c:pt>
                <c:pt idx="279">
                  <c:v>36.090000000000003</c:v>
                </c:pt>
                <c:pt idx="280">
                  <c:v>37.090000000000003</c:v>
                </c:pt>
                <c:pt idx="281">
                  <c:v>39.01</c:v>
                </c:pt>
                <c:pt idx="282">
                  <c:v>37.380000000000003</c:v>
                </c:pt>
                <c:pt idx="283">
                  <c:v>36.85</c:v>
                </c:pt>
                <c:pt idx="284">
                  <c:v>29.82</c:v>
                </c:pt>
                <c:pt idx="285">
                  <c:v>28.59</c:v>
                </c:pt>
                <c:pt idx="286">
                  <c:v>29.41</c:v>
                </c:pt>
                <c:pt idx="287">
                  <c:v>30.56</c:v>
                </c:pt>
                <c:pt idx="288">
                  <c:v>30.49</c:v>
                </c:pt>
                <c:pt idx="289">
                  <c:v>28.52</c:v>
                </c:pt>
                <c:pt idx="290">
                  <c:v>30.94</c:v>
                </c:pt>
                <c:pt idx="291">
                  <c:v>39.159999999999997</c:v>
                </c:pt>
                <c:pt idx="292">
                  <c:v>45.06</c:v>
                </c:pt>
                <c:pt idx="293">
                  <c:v>46.07</c:v>
                </c:pt>
                <c:pt idx="294">
                  <c:v>46.08</c:v>
                </c:pt>
                <c:pt idx="295">
                  <c:v>48.71</c:v>
                </c:pt>
                <c:pt idx="296">
                  <c:v>52.27</c:v>
                </c:pt>
                <c:pt idx="297">
                  <c:v>53.85</c:v>
                </c:pt>
                <c:pt idx="298">
                  <c:v>55.27</c:v>
                </c:pt>
                <c:pt idx="299">
                  <c:v>57.47</c:v>
                </c:pt>
                <c:pt idx="300">
                  <c:v>62.1</c:v>
                </c:pt>
                <c:pt idx="301">
                  <c:v>63.11</c:v>
                </c:pt>
                <c:pt idx="302">
                  <c:v>63.34</c:v>
                </c:pt>
                <c:pt idx="303">
                  <c:v>63.02</c:v>
                </c:pt>
                <c:pt idx="304">
                  <c:v>62.36</c:v>
                </c:pt>
                <c:pt idx="305">
                  <c:v>59.42</c:v>
                </c:pt>
                <c:pt idx="306">
                  <c:v>57.54</c:v>
                </c:pt>
                <c:pt idx="307">
                  <c:v>52.57</c:v>
                </c:pt>
                <c:pt idx="308">
                  <c:v>49.58</c:v>
                </c:pt>
                <c:pt idx="309">
                  <c:v>45.85</c:v>
                </c:pt>
                <c:pt idx="310">
                  <c:v>50.46</c:v>
                </c:pt>
                <c:pt idx="311">
                  <c:v>53.26</c:v>
                </c:pt>
                <c:pt idx="312">
                  <c:v>55.76</c:v>
                </c:pt>
                <c:pt idx="313">
                  <c:v>55.67</c:v>
                </c:pt>
                <c:pt idx="314">
                  <c:v>63.31</c:v>
                </c:pt>
                <c:pt idx="315">
                  <c:v>72.7</c:v>
                </c:pt>
                <c:pt idx="316">
                  <c:v>73.31</c:v>
                </c:pt>
                <c:pt idx="317">
                  <c:v>72.39</c:v>
                </c:pt>
                <c:pt idx="318">
                  <c:v>72.34</c:v>
                </c:pt>
                <c:pt idx="319">
                  <c:v>69.11</c:v>
                </c:pt>
                <c:pt idx="320">
                  <c:v>66.150000000000006</c:v>
                </c:pt>
                <c:pt idx="321">
                  <c:v>68.55</c:v>
                </c:pt>
                <c:pt idx="322">
                  <c:v>71.5</c:v>
                </c:pt>
                <c:pt idx="323">
                  <c:v>78.22</c:v>
                </c:pt>
                <c:pt idx="324">
                  <c:v>86.56</c:v>
                </c:pt>
                <c:pt idx="325">
                  <c:v>87.91</c:v>
                </c:pt>
                <c:pt idx="326">
                  <c:v>99.86</c:v>
                </c:pt>
                <c:pt idx="327">
                  <c:v>114.53</c:v>
                </c:pt>
                <c:pt idx="328">
                  <c:v>116.15</c:v>
                </c:pt>
                <c:pt idx="329">
                  <c:v>123.81</c:v>
                </c:pt>
                <c:pt idx="330">
                  <c:v>131.04</c:v>
                </c:pt>
                <c:pt idx="331">
                  <c:v>133.69</c:v>
                </c:pt>
                <c:pt idx="332">
                  <c:v>138.28</c:v>
                </c:pt>
                <c:pt idx="333">
                  <c:v>134.53</c:v>
                </c:pt>
                <c:pt idx="334">
                  <c:v>132.06</c:v>
                </c:pt>
                <c:pt idx="335">
                  <c:v>127.77</c:v>
                </c:pt>
                <c:pt idx="336">
                  <c:v>117.73</c:v>
                </c:pt>
                <c:pt idx="337">
                  <c:v>111.14</c:v>
                </c:pt>
                <c:pt idx="338">
                  <c:v>103.95</c:v>
                </c:pt>
                <c:pt idx="339">
                  <c:v>100.57</c:v>
                </c:pt>
                <c:pt idx="340">
                  <c:v>96.11</c:v>
                </c:pt>
                <c:pt idx="341">
                  <c:v>82.6</c:v>
                </c:pt>
                <c:pt idx="342">
                  <c:v>77.930000000000007</c:v>
                </c:pt>
                <c:pt idx="343">
                  <c:v>80.33</c:v>
                </c:pt>
                <c:pt idx="344">
                  <c:v>81.56</c:v>
                </c:pt>
                <c:pt idx="345">
                  <c:v>86.76</c:v>
                </c:pt>
                <c:pt idx="346">
                  <c:v>86.88</c:v>
                </c:pt>
                <c:pt idx="347">
                  <c:v>91.61</c:v>
                </c:pt>
                <c:pt idx="348">
                  <c:v>91.89</c:v>
                </c:pt>
                <c:pt idx="349">
                  <c:v>92.92</c:v>
                </c:pt>
                <c:pt idx="350">
                  <c:v>93.6</c:v>
                </c:pt>
                <c:pt idx="351">
                  <c:v>94.96</c:v>
                </c:pt>
                <c:pt idx="352">
                  <c:v>91.18</c:v>
                </c:pt>
                <c:pt idx="353">
                  <c:v>89.92</c:v>
                </c:pt>
                <c:pt idx="354">
                  <c:v>89.93</c:v>
                </c:pt>
                <c:pt idx="355">
                  <c:v>93.74</c:v>
                </c:pt>
                <c:pt idx="356">
                  <c:v>93.19</c:v>
                </c:pt>
                <c:pt idx="357">
                  <c:v>85.7</c:v>
                </c:pt>
                <c:pt idx="358">
                  <c:v>79.05</c:v>
                </c:pt>
                <c:pt idx="359">
                  <c:v>76.650000000000006</c:v>
                </c:pt>
                <c:pt idx="360">
                  <c:v>69.89</c:v>
                </c:pt>
                <c:pt idx="361">
                  <c:v>69.3</c:v>
                </c:pt>
                <c:pt idx="362">
                  <c:v>63.57</c:v>
                </c:pt>
                <c:pt idx="363">
                  <c:v>59.15</c:v>
                </c:pt>
                <c:pt idx="364">
                  <c:v>59.25</c:v>
                </c:pt>
                <c:pt idx="365">
                  <c:v>57.18</c:v>
                </c:pt>
                <c:pt idx="366">
                  <c:v>54.15</c:v>
                </c:pt>
                <c:pt idx="367">
                  <c:v>53.89</c:v>
                </c:pt>
                <c:pt idx="368">
                  <c:v>48.89</c:v>
                </c:pt>
                <c:pt idx="369">
                  <c:v>46.88</c:v>
                </c:pt>
                <c:pt idx="370">
                  <c:v>47.29</c:v>
                </c:pt>
                <c:pt idx="371">
                  <c:v>43.9</c:v>
                </c:pt>
                <c:pt idx="372">
                  <c:v>43.12</c:v>
                </c:pt>
                <c:pt idx="373">
                  <c:v>41.63</c:v>
                </c:pt>
                <c:pt idx="374">
                  <c:v>39.85</c:v>
                </c:pt>
                <c:pt idx="375">
                  <c:v>37.880000000000003</c:v>
                </c:pt>
                <c:pt idx="376">
                  <c:v>39.06</c:v>
                </c:pt>
                <c:pt idx="377">
                  <c:v>38.799999999999997</c:v>
                </c:pt>
                <c:pt idx="378">
                  <c:v>35.08</c:v>
                </c:pt>
                <c:pt idx="379">
                  <c:v>36.340000000000003</c:v>
                </c:pt>
                <c:pt idx="380">
                  <c:v>34.19</c:v>
                </c:pt>
                <c:pt idx="381">
                  <c:v>35.049999999999997</c:v>
                </c:pt>
                <c:pt idx="382">
                  <c:v>35.340000000000003</c:v>
                </c:pt>
                <c:pt idx="383">
                  <c:v>33.659999999999997</c:v>
                </c:pt>
                <c:pt idx="384">
                  <c:v>32.74</c:v>
                </c:pt>
                <c:pt idx="385">
                  <c:v>35.54</c:v>
                </c:pt>
                <c:pt idx="386">
                  <c:v>33.07</c:v>
                </c:pt>
                <c:pt idx="387">
                  <c:v>32.090000000000003</c:v>
                </c:pt>
                <c:pt idx="388">
                  <c:v>31.55</c:v>
                </c:pt>
                <c:pt idx="389">
                  <c:v>27.48</c:v>
                </c:pt>
                <c:pt idx="390">
                  <c:v>27.28</c:v>
                </c:pt>
                <c:pt idx="391">
                  <c:v>26.34</c:v>
                </c:pt>
                <c:pt idx="392">
                  <c:v>23.35</c:v>
                </c:pt>
                <c:pt idx="393">
                  <c:v>20.88</c:v>
                </c:pt>
                <c:pt idx="394">
                  <c:v>18.940000000000001</c:v>
                </c:pt>
                <c:pt idx="395">
                  <c:v>17.04</c:v>
                </c:pt>
                <c:pt idx="396">
                  <c:v>16.43</c:v>
                </c:pt>
                <c:pt idx="397">
                  <c:v>15.65</c:v>
                </c:pt>
                <c:pt idx="398">
                  <c:v>16.21</c:v>
                </c:pt>
                <c:pt idx="399">
                  <c:v>17.48</c:v>
                </c:pt>
                <c:pt idx="400">
                  <c:v>19.489999999999998</c:v>
                </c:pt>
                <c:pt idx="401">
                  <c:v>19.899999999999999</c:v>
                </c:pt>
                <c:pt idx="402">
                  <c:v>20.18</c:v>
                </c:pt>
                <c:pt idx="403">
                  <c:v>20.329999999999998</c:v>
                </c:pt>
                <c:pt idx="404">
                  <c:v>20.260000000000002</c:v>
                </c:pt>
                <c:pt idx="405">
                  <c:v>19.260000000000002</c:v>
                </c:pt>
                <c:pt idx="406">
                  <c:v>18.649999999999999</c:v>
                </c:pt>
                <c:pt idx="407">
                  <c:v>17.39</c:v>
                </c:pt>
                <c:pt idx="408">
                  <c:v>17.22</c:v>
                </c:pt>
                <c:pt idx="409">
                  <c:v>17.420000000000002</c:v>
                </c:pt>
                <c:pt idx="410">
                  <c:v>17</c:v>
                </c:pt>
                <c:pt idx="411">
                  <c:v>16.809999999999999</c:v>
                </c:pt>
                <c:pt idx="412">
                  <c:v>17.88</c:v>
                </c:pt>
                <c:pt idx="413">
                  <c:v>17.48</c:v>
                </c:pt>
                <c:pt idx="414">
                  <c:v>18.09</c:v>
                </c:pt>
                <c:pt idx="415">
                  <c:v>17.59</c:v>
                </c:pt>
                <c:pt idx="416">
                  <c:v>17.36</c:v>
                </c:pt>
                <c:pt idx="417">
                  <c:v>17.86</c:v>
                </c:pt>
                <c:pt idx="418">
                  <c:v>17.690000000000001</c:v>
                </c:pt>
                <c:pt idx="419">
                  <c:v>17.32</c:v>
                </c:pt>
                <c:pt idx="420">
                  <c:v>18.52</c:v>
                </c:pt>
                <c:pt idx="421">
                  <c:v>17.43</c:v>
                </c:pt>
                <c:pt idx="422">
                  <c:v>17.559999999999999</c:v>
                </c:pt>
                <c:pt idx="423">
                  <c:v>19.27</c:v>
                </c:pt>
                <c:pt idx="424">
                  <c:v>17.78</c:v>
                </c:pt>
                <c:pt idx="425">
                  <c:v>17.96</c:v>
                </c:pt>
                <c:pt idx="426">
                  <c:v>18.72</c:v>
                </c:pt>
                <c:pt idx="427">
                  <c:v>17.16</c:v>
                </c:pt>
                <c:pt idx="428">
                  <c:v>18.27</c:v>
                </c:pt>
                <c:pt idx="429">
                  <c:v>17.71</c:v>
                </c:pt>
                <c:pt idx="430">
                  <c:v>15.77</c:v>
                </c:pt>
                <c:pt idx="431">
                  <c:v>15.9</c:v>
                </c:pt>
                <c:pt idx="432">
                  <c:v>16.010000000000002</c:v>
                </c:pt>
                <c:pt idx="433">
                  <c:v>15.85</c:v>
                </c:pt>
                <c:pt idx="434">
                  <c:v>15.9</c:v>
                </c:pt>
                <c:pt idx="435">
                  <c:v>16.43</c:v>
                </c:pt>
                <c:pt idx="436">
                  <c:v>16.64</c:v>
                </c:pt>
                <c:pt idx="437">
                  <c:v>16.77</c:v>
                </c:pt>
                <c:pt idx="438">
                  <c:v>16.93</c:v>
                </c:pt>
                <c:pt idx="439">
                  <c:v>16.399999999999999</c:v>
                </c:pt>
                <c:pt idx="440">
                  <c:v>15.8</c:v>
                </c:pt>
                <c:pt idx="441">
                  <c:v>16.079999999999998</c:v>
                </c:pt>
                <c:pt idx="442">
                  <c:v>15.49</c:v>
                </c:pt>
                <c:pt idx="443">
                  <c:v>15.28</c:v>
                </c:pt>
                <c:pt idx="444">
                  <c:v>15.85</c:v>
                </c:pt>
                <c:pt idx="445">
                  <c:v>15.81</c:v>
                </c:pt>
                <c:pt idx="446">
                  <c:v>16.010000000000002</c:v>
                </c:pt>
                <c:pt idx="447">
                  <c:v>16.71</c:v>
                </c:pt>
                <c:pt idx="448">
                  <c:v>16.3</c:v>
                </c:pt>
                <c:pt idx="449">
                  <c:v>16.739999999999998</c:v>
                </c:pt>
                <c:pt idx="450">
                  <c:v>17.22</c:v>
                </c:pt>
                <c:pt idx="451">
                  <c:v>23.09</c:v>
                </c:pt>
                <c:pt idx="452">
                  <c:v>22.75</c:v>
                </c:pt>
                <c:pt idx="453">
                  <c:v>22.56</c:v>
                </c:pt>
                <c:pt idx="454">
                  <c:v>21.74</c:v>
                </c:pt>
                <c:pt idx="455">
                  <c:v>21.67</c:v>
                </c:pt>
                <c:pt idx="456">
                  <c:v>20.82</c:v>
                </c:pt>
                <c:pt idx="457">
                  <c:v>21.77</c:v>
                </c:pt>
                <c:pt idx="458">
                  <c:v>15.09</c:v>
                </c:pt>
                <c:pt idx="459">
                  <c:v>15.19</c:v>
                </c:pt>
                <c:pt idx="460">
                  <c:v>15.18</c:v>
                </c:pt>
                <c:pt idx="461">
                  <c:v>15.69</c:v>
                </c:pt>
                <c:pt idx="462">
                  <c:v>15.82</c:v>
                </c:pt>
                <c:pt idx="463">
                  <c:v>15.44</c:v>
                </c:pt>
                <c:pt idx="464">
                  <c:v>13.76</c:v>
                </c:pt>
                <c:pt idx="465">
                  <c:v>14.01</c:v>
                </c:pt>
                <c:pt idx="466">
                  <c:v>13.73</c:v>
                </c:pt>
                <c:pt idx="467">
                  <c:v>13.61</c:v>
                </c:pt>
                <c:pt idx="468">
                  <c:v>12.72</c:v>
                </c:pt>
                <c:pt idx="469">
                  <c:v>12.11</c:v>
                </c:pt>
                <c:pt idx="470">
                  <c:v>12.13</c:v>
                </c:pt>
                <c:pt idx="471">
                  <c:v>11.63</c:v>
                </c:pt>
                <c:pt idx="472">
                  <c:v>11.56</c:v>
                </c:pt>
                <c:pt idx="473">
                  <c:v>11.46</c:v>
                </c:pt>
                <c:pt idx="474">
                  <c:v>11.2</c:v>
                </c:pt>
                <c:pt idx="475">
                  <c:v>11.13</c:v>
                </c:pt>
                <c:pt idx="476">
                  <c:v>11.11</c:v>
                </c:pt>
                <c:pt idx="477">
                  <c:v>10.48</c:v>
                </c:pt>
                <c:pt idx="478">
                  <c:v>10.32</c:v>
                </c:pt>
                <c:pt idx="479">
                  <c:v>9.86</c:v>
                </c:pt>
                <c:pt idx="480">
                  <c:v>9.5299999999999994</c:v>
                </c:pt>
                <c:pt idx="481">
                  <c:v>9.33</c:v>
                </c:pt>
                <c:pt idx="482">
                  <c:v>9.39</c:v>
                </c:pt>
                <c:pt idx="483">
                  <c:v>8.82</c:v>
                </c:pt>
                <c:pt idx="484">
                  <c:v>8.27</c:v>
                </c:pt>
                <c:pt idx="485">
                  <c:v>7.94</c:v>
                </c:pt>
                <c:pt idx="486">
                  <c:v>7.35</c:v>
                </c:pt>
                <c:pt idx="487">
                  <c:v>7.15</c:v>
                </c:pt>
                <c:pt idx="488">
                  <c:v>7.11</c:v>
                </c:pt>
                <c:pt idx="489">
                  <c:v>6.69</c:v>
                </c:pt>
                <c:pt idx="490">
                  <c:v>6.39</c:v>
                </c:pt>
                <c:pt idx="491">
                  <c:v>6.12</c:v>
                </c:pt>
                <c:pt idx="492">
                  <c:v>5.8</c:v>
                </c:pt>
                <c:pt idx="493">
                  <c:v>5.4</c:v>
                </c:pt>
                <c:pt idx="494">
                  <c:v>5.16</c:v>
                </c:pt>
                <c:pt idx="495">
                  <c:v>5.01</c:v>
                </c:pt>
                <c:pt idx="496">
                  <c:v>4.47</c:v>
                </c:pt>
                <c:pt idx="497">
                  <c:v>4.47</c:v>
                </c:pt>
                <c:pt idx="498">
                  <c:v>4.1900000000000004</c:v>
                </c:pt>
                <c:pt idx="499">
                  <c:v>4.04</c:v>
                </c:pt>
                <c:pt idx="500">
                  <c:v>3.99</c:v>
                </c:pt>
                <c:pt idx="501">
                  <c:v>3.93</c:v>
                </c:pt>
                <c:pt idx="502">
                  <c:v>3.78</c:v>
                </c:pt>
                <c:pt idx="503">
                  <c:v>3.93</c:v>
                </c:pt>
                <c:pt idx="504">
                  <c:v>3.62</c:v>
                </c:pt>
                <c:pt idx="505">
                  <c:v>3.32</c:v>
                </c:pt>
                <c:pt idx="506">
                  <c:v>3.16</c:v>
                </c:pt>
                <c:pt idx="507">
                  <c:v>3.14</c:v>
                </c:pt>
                <c:pt idx="508">
                  <c:v>3.12</c:v>
                </c:pt>
                <c:pt idx="509">
                  <c:v>3.09</c:v>
                </c:pt>
                <c:pt idx="510">
                  <c:v>2.99</c:v>
                </c:pt>
                <c:pt idx="511">
                  <c:v>3.06</c:v>
                </c:pt>
                <c:pt idx="512">
                  <c:v>3.16</c:v>
                </c:pt>
                <c:pt idx="513">
                  <c:v>3.03</c:v>
                </c:pt>
                <c:pt idx="514">
                  <c:v>2.81</c:v>
                </c:pt>
                <c:pt idx="515">
                  <c:v>2.77</c:v>
                </c:pt>
                <c:pt idx="516">
                  <c:v>2.76</c:v>
                </c:pt>
                <c:pt idx="517">
                  <c:v>2.64</c:v>
                </c:pt>
                <c:pt idx="518">
                  <c:v>2.5</c:v>
                </c:pt>
                <c:pt idx="519">
                  <c:v>2.41</c:v>
                </c:pt>
                <c:pt idx="520">
                  <c:v>2.5299999999999998</c:v>
                </c:pt>
                <c:pt idx="521">
                  <c:v>2.6</c:v>
                </c:pt>
                <c:pt idx="522">
                  <c:v>2.6</c:v>
                </c:pt>
                <c:pt idx="523">
                  <c:v>2.63</c:v>
                </c:pt>
                <c:pt idx="524">
                  <c:v>2.5299999999999998</c:v>
                </c:pt>
                <c:pt idx="525">
                  <c:v>2.9</c:v>
                </c:pt>
                <c:pt idx="526">
                  <c:v>3.04</c:v>
                </c:pt>
                <c:pt idx="527">
                  <c:v>3.2</c:v>
                </c:pt>
                <c:pt idx="528">
                  <c:v>3.42</c:v>
                </c:pt>
                <c:pt idx="529">
                  <c:v>3.7</c:v>
                </c:pt>
                <c:pt idx="530">
                  <c:v>3.86</c:v>
                </c:pt>
                <c:pt idx="531">
                  <c:v>4.04</c:v>
                </c:pt>
                <c:pt idx="532">
                  <c:v>4.0599999999999996</c:v>
                </c:pt>
                <c:pt idx="533">
                  <c:v>4.4800000000000004</c:v>
                </c:pt>
                <c:pt idx="534">
                  <c:v>5</c:v>
                </c:pt>
                <c:pt idx="535">
                  <c:v>5.5</c:v>
                </c:pt>
                <c:pt idx="536">
                  <c:v>5.79</c:v>
                </c:pt>
                <c:pt idx="537">
                  <c:v>5.9</c:v>
                </c:pt>
                <c:pt idx="538">
                  <c:v>6.71</c:v>
                </c:pt>
                <c:pt idx="539">
                  <c:v>7.48</c:v>
                </c:pt>
                <c:pt idx="540">
                  <c:v>7.9</c:v>
                </c:pt>
                <c:pt idx="541">
                  <c:v>8.3699999999999992</c:v>
                </c:pt>
                <c:pt idx="542">
                  <c:v>8.83</c:v>
                </c:pt>
                <c:pt idx="543">
                  <c:v>9.2799999999999994</c:v>
                </c:pt>
                <c:pt idx="544">
                  <c:v>9.7799999999999994</c:v>
                </c:pt>
                <c:pt idx="545">
                  <c:v>10.58</c:v>
                </c:pt>
                <c:pt idx="546">
                  <c:v>11.56</c:v>
                </c:pt>
                <c:pt idx="547">
                  <c:v>13.07</c:v>
                </c:pt>
                <c:pt idx="548">
                  <c:v>14.6</c:v>
                </c:pt>
                <c:pt idx="549">
                  <c:v>16.18</c:v>
                </c:pt>
                <c:pt idx="550">
                  <c:v>17.5</c:v>
                </c:pt>
                <c:pt idx="551">
                  <c:v>18.29</c:v>
                </c:pt>
                <c:pt idx="552">
                  <c:v>20.69</c:v>
                </c:pt>
                <c:pt idx="553">
                  <c:v>22.7</c:v>
                </c:pt>
                <c:pt idx="554">
                  <c:v>25.2</c:v>
                </c:pt>
                <c:pt idx="555">
                  <c:v>26.77</c:v>
                </c:pt>
                <c:pt idx="556">
                  <c:v>29.93</c:v>
                </c:pt>
                <c:pt idx="557">
                  <c:v>31.49</c:v>
                </c:pt>
                <c:pt idx="558">
                  <c:v>33.18</c:v>
                </c:pt>
                <c:pt idx="559">
                  <c:v>34.32</c:v>
                </c:pt>
                <c:pt idx="560">
                  <c:v>37.36</c:v>
                </c:pt>
                <c:pt idx="561">
                  <c:v>38.54</c:v>
                </c:pt>
                <c:pt idx="562">
                  <c:v>41.83</c:v>
                </c:pt>
                <c:pt idx="563">
                  <c:v>44.77</c:v>
                </c:pt>
                <c:pt idx="564">
                  <c:v>45.91</c:v>
                </c:pt>
                <c:pt idx="565">
                  <c:v>46.87</c:v>
                </c:pt>
                <c:pt idx="566">
                  <c:v>48.81</c:v>
                </c:pt>
                <c:pt idx="567">
                  <c:v>49.5</c:v>
                </c:pt>
                <c:pt idx="568">
                  <c:v>54.34</c:v>
                </c:pt>
                <c:pt idx="569">
                  <c:v>55.73</c:v>
                </c:pt>
                <c:pt idx="570">
                  <c:v>57.8</c:v>
                </c:pt>
                <c:pt idx="571">
                  <c:v>62.46</c:v>
                </c:pt>
                <c:pt idx="572">
                  <c:v>63.73</c:v>
                </c:pt>
                <c:pt idx="573">
                  <c:v>63.84</c:v>
                </c:pt>
                <c:pt idx="574">
                  <c:v>66.53</c:v>
                </c:pt>
                <c:pt idx="575">
                  <c:v>68.39</c:v>
                </c:pt>
                <c:pt idx="576">
                  <c:v>73.59</c:v>
                </c:pt>
                <c:pt idx="577">
                  <c:v>75.319999999999993</c:v>
                </c:pt>
                <c:pt idx="578">
                  <c:v>85.44</c:v>
                </c:pt>
                <c:pt idx="579">
                  <c:v>88.05</c:v>
                </c:pt>
                <c:pt idx="580">
                  <c:v>91.02</c:v>
                </c:pt>
                <c:pt idx="581">
                  <c:v>89.32</c:v>
                </c:pt>
                <c:pt idx="582">
                  <c:v>89.43</c:v>
                </c:pt>
                <c:pt idx="583">
                  <c:v>90.12</c:v>
                </c:pt>
                <c:pt idx="584">
                  <c:v>93.11</c:v>
                </c:pt>
                <c:pt idx="585">
                  <c:v>85.67</c:v>
                </c:pt>
                <c:pt idx="586">
                  <c:v>90.51</c:v>
                </c:pt>
                <c:pt idx="587">
                  <c:v>100.17</c:v>
                </c:pt>
                <c:pt idx="588">
                  <c:v>110.09</c:v>
                </c:pt>
                <c:pt idx="589">
                  <c:v>103.35</c:v>
                </c:pt>
                <c:pt idx="590">
                  <c:v>101.48</c:v>
                </c:pt>
                <c:pt idx="591">
                  <c:v>95.23</c:v>
                </c:pt>
                <c:pt idx="592">
                  <c:v>101.13</c:v>
                </c:pt>
                <c:pt idx="593">
                  <c:v>111.31</c:v>
                </c:pt>
                <c:pt idx="594">
                  <c:v>117.83</c:v>
                </c:pt>
                <c:pt idx="595">
                  <c:v>109.48</c:v>
                </c:pt>
                <c:pt idx="596">
                  <c:v>111.95</c:v>
                </c:pt>
                <c:pt idx="597">
                  <c:v>109.1</c:v>
                </c:pt>
                <c:pt idx="598">
                  <c:v>130.16999999999999</c:v>
                </c:pt>
                <c:pt idx="599">
                  <c:v>134.74</c:v>
                </c:pt>
                <c:pt idx="600">
                  <c:v>118.47</c:v>
                </c:pt>
                <c:pt idx="601">
                  <c:v>103.2</c:v>
                </c:pt>
                <c:pt idx="602">
                  <c:v>107.35</c:v>
                </c:pt>
                <c:pt idx="603">
                  <c:v>107.47</c:v>
                </c:pt>
                <c:pt idx="604">
                  <c:v>109.81</c:v>
                </c:pt>
                <c:pt idx="605">
                  <c:v>92.78</c:v>
                </c:pt>
                <c:pt idx="606">
                  <c:v>77.790000000000006</c:v>
                </c:pt>
                <c:pt idx="607">
                  <c:v>74.150000000000006</c:v>
                </c:pt>
                <c:pt idx="608">
                  <c:v>72.14</c:v>
                </c:pt>
                <c:pt idx="609">
                  <c:v>66.69</c:v>
                </c:pt>
                <c:pt idx="610">
                  <c:v>65.77</c:v>
                </c:pt>
                <c:pt idx="611">
                  <c:v>64.23</c:v>
                </c:pt>
                <c:pt idx="612">
                  <c:v>58.34</c:v>
                </c:pt>
                <c:pt idx="613">
                  <c:v>54.02</c:v>
                </c:pt>
                <c:pt idx="614">
                  <c:v>54.97</c:v>
                </c:pt>
                <c:pt idx="615">
                  <c:v>52.35</c:v>
                </c:pt>
                <c:pt idx="616">
                  <c:v>50.04</c:v>
                </c:pt>
                <c:pt idx="617">
                  <c:v>50.13</c:v>
                </c:pt>
                <c:pt idx="618">
                  <c:v>45.49</c:v>
                </c:pt>
                <c:pt idx="619">
                  <c:v>44.6</c:v>
                </c:pt>
                <c:pt idx="620">
                  <c:v>44.13</c:v>
                </c:pt>
                <c:pt idx="621">
                  <c:v>42.16</c:v>
                </c:pt>
                <c:pt idx="622">
                  <c:v>41.7</c:v>
                </c:pt>
                <c:pt idx="623">
                  <c:v>40.69</c:v>
                </c:pt>
                <c:pt idx="624">
                  <c:v>37.28</c:v>
                </c:pt>
                <c:pt idx="625">
                  <c:v>35.65</c:v>
                </c:pt>
                <c:pt idx="626">
                  <c:v>33.44</c:v>
                </c:pt>
                <c:pt idx="627">
                  <c:v>32.94</c:v>
                </c:pt>
                <c:pt idx="628">
                  <c:v>32.18</c:v>
                </c:pt>
                <c:pt idx="629">
                  <c:v>31.15</c:v>
                </c:pt>
                <c:pt idx="630">
                  <c:v>29.44</c:v>
                </c:pt>
                <c:pt idx="631">
                  <c:v>28.69</c:v>
                </c:pt>
                <c:pt idx="632">
                  <c:v>27.74</c:v>
                </c:pt>
                <c:pt idx="633">
                  <c:v>26.55</c:v>
                </c:pt>
                <c:pt idx="634">
                  <c:v>25.43</c:v>
                </c:pt>
                <c:pt idx="635">
                  <c:v>24.99</c:v>
                </c:pt>
                <c:pt idx="636">
                  <c:v>22.92</c:v>
                </c:pt>
                <c:pt idx="637">
                  <c:v>22.19</c:v>
                </c:pt>
                <c:pt idx="638">
                  <c:v>21.27</c:v>
                </c:pt>
                <c:pt idx="639">
                  <c:v>20.53</c:v>
                </c:pt>
                <c:pt idx="640">
                  <c:v>19.63</c:v>
                </c:pt>
                <c:pt idx="641">
                  <c:v>19.53</c:v>
                </c:pt>
                <c:pt idx="642">
                  <c:v>19.54</c:v>
                </c:pt>
                <c:pt idx="643">
                  <c:v>18.38</c:v>
                </c:pt>
                <c:pt idx="644">
                  <c:v>17.03</c:v>
                </c:pt>
                <c:pt idx="645">
                  <c:v>16.600000000000001</c:v>
                </c:pt>
                <c:pt idx="646">
                  <c:v>15.35</c:v>
                </c:pt>
                <c:pt idx="647">
                  <c:v>14.91</c:v>
                </c:pt>
                <c:pt idx="648">
                  <c:v>14.57</c:v>
                </c:pt>
                <c:pt idx="649">
                  <c:v>14.27</c:v>
                </c:pt>
                <c:pt idx="650">
                  <c:v>14.76</c:v>
                </c:pt>
                <c:pt idx="651">
                  <c:v>14.52</c:v>
                </c:pt>
                <c:pt idx="652">
                  <c:v>14.2</c:v>
                </c:pt>
                <c:pt idx="653">
                  <c:v>13.93</c:v>
                </c:pt>
                <c:pt idx="654">
                  <c:v>13.9</c:v>
                </c:pt>
                <c:pt idx="655">
                  <c:v>13.94</c:v>
                </c:pt>
                <c:pt idx="656">
                  <c:v>14.17</c:v>
                </c:pt>
                <c:pt idx="657">
                  <c:v>13.93</c:v>
                </c:pt>
                <c:pt idx="658">
                  <c:v>15.59</c:v>
                </c:pt>
                <c:pt idx="659">
                  <c:v>16.03</c:v>
                </c:pt>
                <c:pt idx="660">
                  <c:v>16.510000000000002</c:v>
                </c:pt>
                <c:pt idx="661">
                  <c:v>16.670000000000002</c:v>
                </c:pt>
                <c:pt idx="662">
                  <c:v>16.84</c:v>
                </c:pt>
                <c:pt idx="663">
                  <c:v>17.170000000000002</c:v>
                </c:pt>
                <c:pt idx="664">
                  <c:v>17.53</c:v>
                </c:pt>
                <c:pt idx="665">
                  <c:v>16.920000000000002</c:v>
                </c:pt>
                <c:pt idx="666">
                  <c:v>17.600000000000001</c:v>
                </c:pt>
                <c:pt idx="667">
                  <c:v>18.45</c:v>
                </c:pt>
                <c:pt idx="668">
                  <c:v>19.21</c:v>
                </c:pt>
                <c:pt idx="669">
                  <c:v>19.43</c:v>
                </c:pt>
                <c:pt idx="670">
                  <c:v>19.16</c:v>
                </c:pt>
                <c:pt idx="671">
                  <c:v>19.510000000000002</c:v>
                </c:pt>
                <c:pt idx="672">
                  <c:v>19.53</c:v>
                </c:pt>
                <c:pt idx="673">
                  <c:v>19.03</c:v>
                </c:pt>
                <c:pt idx="674">
                  <c:v>17.36</c:v>
                </c:pt>
                <c:pt idx="675">
                  <c:v>15.24</c:v>
                </c:pt>
                <c:pt idx="676">
                  <c:v>14.95</c:v>
                </c:pt>
                <c:pt idx="677">
                  <c:v>15.19</c:v>
                </c:pt>
                <c:pt idx="678">
                  <c:v>16.57</c:v>
                </c:pt>
                <c:pt idx="679">
                  <c:v>17.559999999999999</c:v>
                </c:pt>
                <c:pt idx="680">
                  <c:v>19.36</c:v>
                </c:pt>
                <c:pt idx="681">
                  <c:v>22.13</c:v>
                </c:pt>
                <c:pt idx="682">
                  <c:v>25.7</c:v>
                </c:pt>
                <c:pt idx="683">
                  <c:v>26.41</c:v>
                </c:pt>
                <c:pt idx="684">
                  <c:v>26.9</c:v>
                </c:pt>
                <c:pt idx="685">
                  <c:v>26.59</c:v>
                </c:pt>
                <c:pt idx="686">
                  <c:v>26.64</c:v>
                </c:pt>
                <c:pt idx="687">
                  <c:v>26.84</c:v>
                </c:pt>
                <c:pt idx="688">
                  <c:v>26.74</c:v>
                </c:pt>
                <c:pt idx="689">
                  <c:v>25.89</c:v>
                </c:pt>
                <c:pt idx="690">
                  <c:v>25.75</c:v>
                </c:pt>
                <c:pt idx="691">
                  <c:v>25.88</c:v>
                </c:pt>
                <c:pt idx="692">
                  <c:v>25.43</c:v>
                </c:pt>
                <c:pt idx="693">
                  <c:v>25.4</c:v>
                </c:pt>
                <c:pt idx="694">
                  <c:v>24.84</c:v>
                </c:pt>
                <c:pt idx="695">
                  <c:v>25.52</c:v>
                </c:pt>
                <c:pt idx="696">
                  <c:v>26.54</c:v>
                </c:pt>
                <c:pt idx="697">
                  <c:v>28.47</c:v>
                </c:pt>
                <c:pt idx="698">
                  <c:v>29.34</c:v>
                </c:pt>
                <c:pt idx="699">
                  <c:v>31.52</c:v>
                </c:pt>
                <c:pt idx="700">
                  <c:v>34.520000000000003</c:v>
                </c:pt>
                <c:pt idx="701">
                  <c:v>40.68</c:v>
                </c:pt>
                <c:pt idx="702">
                  <c:v>46.32</c:v>
                </c:pt>
                <c:pt idx="703">
                  <c:v>51.06</c:v>
                </c:pt>
                <c:pt idx="704">
                  <c:v>55.11</c:v>
                </c:pt>
                <c:pt idx="705">
                  <c:v>55.1</c:v>
                </c:pt>
                <c:pt idx="706">
                  <c:v>62.19</c:v>
                </c:pt>
                <c:pt idx="707">
                  <c:v>78.260000000000005</c:v>
                </c:pt>
                <c:pt idx="708">
                  <c:v>93.47</c:v>
                </c:pt>
                <c:pt idx="709">
                  <c:v>112.82</c:v>
                </c:pt>
                <c:pt idx="710">
                  <c:v>126.41</c:v>
                </c:pt>
                <c:pt idx="711">
                  <c:v>134.19999999999999</c:v>
                </c:pt>
                <c:pt idx="712">
                  <c:v>146.75</c:v>
                </c:pt>
                <c:pt idx="713">
                  <c:v>152.63</c:v>
                </c:pt>
                <c:pt idx="714">
                  <c:v>160.18</c:v>
                </c:pt>
                <c:pt idx="715">
                  <c:v>169.96</c:v>
                </c:pt>
                <c:pt idx="716">
                  <c:v>179.82</c:v>
                </c:pt>
                <c:pt idx="717">
                  <c:v>183.86</c:v>
                </c:pt>
                <c:pt idx="718">
                  <c:v>191.8</c:v>
                </c:pt>
                <c:pt idx="719">
                  <c:v>195.13</c:v>
                </c:pt>
                <c:pt idx="720">
                  <c:v>204.61</c:v>
                </c:pt>
                <c:pt idx="721">
                  <c:v>208.28</c:v>
                </c:pt>
                <c:pt idx="722">
                  <c:v>207.32</c:v>
                </c:pt>
                <c:pt idx="723">
                  <c:v>210.7</c:v>
                </c:pt>
                <c:pt idx="724">
                  <c:v>224.8</c:v>
                </c:pt>
                <c:pt idx="725">
                  <c:v>231.59</c:v>
                </c:pt>
                <c:pt idx="726">
                  <c:v>236.47</c:v>
                </c:pt>
                <c:pt idx="727">
                  <c:v>230.7</c:v>
                </c:pt>
                <c:pt idx="728">
                  <c:v>229.29</c:v>
                </c:pt>
                <c:pt idx="729">
                  <c:v>239.73</c:v>
                </c:pt>
                <c:pt idx="730">
                  <c:v>240.71</c:v>
                </c:pt>
                <c:pt idx="731">
                  <c:v>236.47</c:v>
                </c:pt>
                <c:pt idx="732">
                  <c:v>241.02</c:v>
                </c:pt>
                <c:pt idx="733">
                  <c:v>235.74</c:v>
                </c:pt>
                <c:pt idx="734">
                  <c:v>246.54</c:v>
                </c:pt>
                <c:pt idx="735">
                  <c:v>245.94</c:v>
                </c:pt>
                <c:pt idx="736">
                  <c:v>230.27</c:v>
                </c:pt>
                <c:pt idx="737">
                  <c:v>222.62</c:v>
                </c:pt>
                <c:pt idx="738">
                  <c:v>211.87</c:v>
                </c:pt>
                <c:pt idx="739">
                  <c:v>196.88</c:v>
                </c:pt>
                <c:pt idx="740">
                  <c:v>189.36</c:v>
                </c:pt>
                <c:pt idx="741">
                  <c:v>175.77</c:v>
                </c:pt>
                <c:pt idx="742">
                  <c:v>168.28</c:v>
                </c:pt>
                <c:pt idx="743">
                  <c:v>161.69999999999999</c:v>
                </c:pt>
                <c:pt idx="744">
                  <c:v>141.81</c:v>
                </c:pt>
                <c:pt idx="745">
                  <c:v>131.09</c:v>
                </c:pt>
                <c:pt idx="746">
                  <c:v>118.88</c:v>
                </c:pt>
                <c:pt idx="747">
                  <c:v>114.1</c:v>
                </c:pt>
                <c:pt idx="748">
                  <c:v>107.57</c:v>
                </c:pt>
                <c:pt idx="749">
                  <c:v>95.12</c:v>
                </c:pt>
                <c:pt idx="750">
                  <c:v>84.72</c:v>
                </c:pt>
                <c:pt idx="751">
                  <c:v>79.680000000000007</c:v>
                </c:pt>
                <c:pt idx="752">
                  <c:v>74.34</c:v>
                </c:pt>
                <c:pt idx="753">
                  <c:v>71.239999999999995</c:v>
                </c:pt>
                <c:pt idx="754">
                  <c:v>67.88</c:v>
                </c:pt>
                <c:pt idx="755">
                  <c:v>65.28</c:v>
                </c:pt>
                <c:pt idx="756">
                  <c:v>60.67</c:v>
                </c:pt>
                <c:pt idx="757">
                  <c:v>55.94</c:v>
                </c:pt>
                <c:pt idx="758">
                  <c:v>51.61</c:v>
                </c:pt>
                <c:pt idx="759">
                  <c:v>47.07</c:v>
                </c:pt>
                <c:pt idx="760">
                  <c:v>44.97</c:v>
                </c:pt>
                <c:pt idx="761">
                  <c:v>44</c:v>
                </c:pt>
                <c:pt idx="762">
                  <c:v>36.369999999999997</c:v>
                </c:pt>
                <c:pt idx="763">
                  <c:v>33.76</c:v>
                </c:pt>
                <c:pt idx="764">
                  <c:v>30.43</c:v>
                </c:pt>
                <c:pt idx="765">
                  <c:v>27.2</c:v>
                </c:pt>
                <c:pt idx="766">
                  <c:v>24.93</c:v>
                </c:pt>
                <c:pt idx="767">
                  <c:v>23.62</c:v>
                </c:pt>
                <c:pt idx="768">
                  <c:v>22.04</c:v>
                </c:pt>
                <c:pt idx="769">
                  <c:v>22.86</c:v>
                </c:pt>
                <c:pt idx="770">
                  <c:v>20.84</c:v>
                </c:pt>
                <c:pt idx="771">
                  <c:v>18.75</c:v>
                </c:pt>
                <c:pt idx="772">
                  <c:v>16.309999999999999</c:v>
                </c:pt>
                <c:pt idx="773">
                  <c:v>14.45</c:v>
                </c:pt>
                <c:pt idx="774">
                  <c:v>13.77</c:v>
                </c:pt>
                <c:pt idx="775">
                  <c:v>14.17</c:v>
                </c:pt>
                <c:pt idx="776">
                  <c:v>11.55</c:v>
                </c:pt>
                <c:pt idx="777">
                  <c:v>9.5500000000000007</c:v>
                </c:pt>
                <c:pt idx="778">
                  <c:v>8.34</c:v>
                </c:pt>
                <c:pt idx="779">
                  <c:v>7.62</c:v>
                </c:pt>
                <c:pt idx="780">
                  <c:v>7.05</c:v>
                </c:pt>
                <c:pt idx="781">
                  <c:v>6.65</c:v>
                </c:pt>
                <c:pt idx="782">
                  <c:v>6.43</c:v>
                </c:pt>
                <c:pt idx="783">
                  <c:v>5.96</c:v>
                </c:pt>
                <c:pt idx="784">
                  <c:v>5.33</c:v>
                </c:pt>
                <c:pt idx="785">
                  <c:v>4.7699999999999996</c:v>
                </c:pt>
                <c:pt idx="786">
                  <c:v>4.51</c:v>
                </c:pt>
                <c:pt idx="787">
                  <c:v>4.24</c:v>
                </c:pt>
                <c:pt idx="788">
                  <c:v>4.28</c:v>
                </c:pt>
                <c:pt idx="789">
                  <c:v>4.25</c:v>
                </c:pt>
                <c:pt idx="790">
                  <c:v>4.1100000000000003</c:v>
                </c:pt>
                <c:pt idx="791">
                  <c:v>3.99</c:v>
                </c:pt>
                <c:pt idx="792">
                  <c:v>3.91</c:v>
                </c:pt>
                <c:pt idx="793">
                  <c:v>3.79</c:v>
                </c:pt>
                <c:pt idx="794">
                  <c:v>3.55</c:v>
                </c:pt>
                <c:pt idx="795">
                  <c:v>3.49</c:v>
                </c:pt>
                <c:pt idx="796">
                  <c:v>3.33</c:v>
                </c:pt>
                <c:pt idx="797">
                  <c:v>3.37</c:v>
                </c:pt>
                <c:pt idx="798">
                  <c:v>3.22</c:v>
                </c:pt>
                <c:pt idx="799">
                  <c:v>3.2</c:v>
                </c:pt>
                <c:pt idx="800">
                  <c:v>3.26</c:v>
                </c:pt>
                <c:pt idx="801">
                  <c:v>3.36</c:v>
                </c:pt>
                <c:pt idx="802">
                  <c:v>3.45</c:v>
                </c:pt>
                <c:pt idx="803">
                  <c:v>3.46</c:v>
                </c:pt>
                <c:pt idx="804">
                  <c:v>3.32</c:v>
                </c:pt>
                <c:pt idx="805">
                  <c:v>3.45</c:v>
                </c:pt>
                <c:pt idx="806">
                  <c:v>3.59</c:v>
                </c:pt>
                <c:pt idx="807">
                  <c:v>3.98</c:v>
                </c:pt>
                <c:pt idx="808">
                  <c:v>4.04</c:v>
                </c:pt>
                <c:pt idx="809">
                  <c:v>4.0199999999999996</c:v>
                </c:pt>
                <c:pt idx="810">
                  <c:v>4.09</c:v>
                </c:pt>
                <c:pt idx="811">
                  <c:v>4.21</c:v>
                </c:pt>
                <c:pt idx="812">
                  <c:v>4.1900000000000004</c:v>
                </c:pt>
                <c:pt idx="813">
                  <c:v>4.38</c:v>
                </c:pt>
                <c:pt idx="814">
                  <c:v>4.29</c:v>
                </c:pt>
                <c:pt idx="815">
                  <c:v>4.3499999999999996</c:v>
                </c:pt>
                <c:pt idx="816">
                  <c:v>4.4400000000000004</c:v>
                </c:pt>
                <c:pt idx="817">
                  <c:v>4.54</c:v>
                </c:pt>
                <c:pt idx="818">
                  <c:v>4.7699999999999996</c:v>
                </c:pt>
                <c:pt idx="819">
                  <c:v>5.14</c:v>
                </c:pt>
                <c:pt idx="820">
                  <c:v>5.18</c:v>
                </c:pt>
                <c:pt idx="821">
                  <c:v>5.24</c:v>
                </c:pt>
                <c:pt idx="822">
                  <c:v>5.59</c:v>
                </c:pt>
                <c:pt idx="823">
                  <c:v>5.73</c:v>
                </c:pt>
                <c:pt idx="824">
                  <c:v>5.89</c:v>
                </c:pt>
                <c:pt idx="825">
                  <c:v>6.06</c:v>
                </c:pt>
                <c:pt idx="826">
                  <c:v>6.29</c:v>
                </c:pt>
                <c:pt idx="827">
                  <c:v>6.68</c:v>
                </c:pt>
                <c:pt idx="828">
                  <c:v>7.05</c:v>
                </c:pt>
                <c:pt idx="829">
                  <c:v>7.25</c:v>
                </c:pt>
                <c:pt idx="830">
                  <c:v>7.35</c:v>
                </c:pt>
                <c:pt idx="831">
                  <c:v>7.25</c:v>
                </c:pt>
                <c:pt idx="832">
                  <c:v>7.54</c:v>
                </c:pt>
                <c:pt idx="833">
                  <c:v>7.85</c:v>
                </c:pt>
                <c:pt idx="834">
                  <c:v>8.33</c:v>
                </c:pt>
                <c:pt idx="835">
                  <c:v>8.7200000000000006</c:v>
                </c:pt>
                <c:pt idx="836">
                  <c:v>9.43</c:v>
                </c:pt>
                <c:pt idx="837">
                  <c:v>9.91</c:v>
                </c:pt>
                <c:pt idx="838">
                  <c:v>10.31</c:v>
                </c:pt>
                <c:pt idx="839">
                  <c:v>10.86</c:v>
                </c:pt>
                <c:pt idx="840">
                  <c:v>11.72</c:v>
                </c:pt>
                <c:pt idx="841">
                  <c:v>12.11</c:v>
                </c:pt>
                <c:pt idx="842">
                  <c:v>12.78</c:v>
                </c:pt>
                <c:pt idx="843">
                  <c:v>13.4</c:v>
                </c:pt>
                <c:pt idx="844">
                  <c:v>13.37</c:v>
                </c:pt>
                <c:pt idx="845">
                  <c:v>14.04</c:v>
                </c:pt>
                <c:pt idx="846">
                  <c:v>14.46</c:v>
                </c:pt>
                <c:pt idx="847">
                  <c:v>15.49</c:v>
                </c:pt>
                <c:pt idx="848">
                  <c:v>15.68</c:v>
                </c:pt>
                <c:pt idx="849">
                  <c:v>16.71</c:v>
                </c:pt>
                <c:pt idx="850">
                  <c:v>17.489999999999998</c:v>
                </c:pt>
                <c:pt idx="851">
                  <c:v>18.420000000000002</c:v>
                </c:pt>
                <c:pt idx="852">
                  <c:v>18.41</c:v>
                </c:pt>
                <c:pt idx="853">
                  <c:v>18.579999999999998</c:v>
                </c:pt>
                <c:pt idx="854">
                  <c:v>19.5</c:v>
                </c:pt>
                <c:pt idx="855">
                  <c:v>20.59</c:v>
                </c:pt>
                <c:pt idx="856">
                  <c:v>20.91</c:v>
                </c:pt>
                <c:pt idx="857">
                  <c:v>21.24</c:v>
                </c:pt>
                <c:pt idx="858">
                  <c:v>21.47</c:v>
                </c:pt>
                <c:pt idx="859">
                  <c:v>22.01</c:v>
                </c:pt>
                <c:pt idx="860">
                  <c:v>21.18</c:v>
                </c:pt>
                <c:pt idx="861">
                  <c:v>20.2</c:v>
                </c:pt>
                <c:pt idx="862">
                  <c:v>21.47</c:v>
                </c:pt>
                <c:pt idx="863">
                  <c:v>21.88</c:v>
                </c:pt>
                <c:pt idx="864">
                  <c:v>22.83</c:v>
                </c:pt>
                <c:pt idx="865">
                  <c:v>23.09</c:v>
                </c:pt>
                <c:pt idx="866">
                  <c:v>23.29</c:v>
                </c:pt>
                <c:pt idx="867">
                  <c:v>25.37</c:v>
                </c:pt>
                <c:pt idx="868">
                  <c:v>26.95</c:v>
                </c:pt>
                <c:pt idx="869">
                  <c:v>26.45</c:v>
                </c:pt>
                <c:pt idx="870">
                  <c:v>26.94</c:v>
                </c:pt>
                <c:pt idx="871">
                  <c:v>26.68</c:v>
                </c:pt>
                <c:pt idx="872">
                  <c:v>26.57</c:v>
                </c:pt>
                <c:pt idx="873">
                  <c:v>26.49</c:v>
                </c:pt>
                <c:pt idx="874">
                  <c:v>26.38</c:v>
                </c:pt>
                <c:pt idx="875">
                  <c:v>27.02</c:v>
                </c:pt>
                <c:pt idx="876">
                  <c:v>27.3</c:v>
                </c:pt>
                <c:pt idx="877">
                  <c:v>27.11</c:v>
                </c:pt>
                <c:pt idx="878">
                  <c:v>27.14</c:v>
                </c:pt>
                <c:pt idx="879">
                  <c:v>27.38</c:v>
                </c:pt>
                <c:pt idx="880">
                  <c:v>27.67</c:v>
                </c:pt>
                <c:pt idx="881">
                  <c:v>28.49</c:v>
                </c:pt>
                <c:pt idx="882">
                  <c:v>28.47</c:v>
                </c:pt>
                <c:pt idx="883">
                  <c:v>29.32</c:v>
                </c:pt>
                <c:pt idx="884">
                  <c:v>30.41</c:v>
                </c:pt>
                <c:pt idx="885">
                  <c:v>31.46</c:v>
                </c:pt>
                <c:pt idx="886">
                  <c:v>31.98</c:v>
                </c:pt>
                <c:pt idx="887">
                  <c:v>32.369999999999997</c:v>
                </c:pt>
                <c:pt idx="888">
                  <c:v>32.47</c:v>
                </c:pt>
                <c:pt idx="889">
                  <c:v>33.14</c:v>
                </c:pt>
                <c:pt idx="890">
                  <c:v>34.18</c:v>
                </c:pt>
                <c:pt idx="891">
                  <c:v>34.479999999999997</c:v>
                </c:pt>
                <c:pt idx="892">
                  <c:v>34.22</c:v>
                </c:pt>
                <c:pt idx="893">
                  <c:v>34.28</c:v>
                </c:pt>
                <c:pt idx="894">
                  <c:v>34.75</c:v>
                </c:pt>
                <c:pt idx="895">
                  <c:v>32.78</c:v>
                </c:pt>
                <c:pt idx="896">
                  <c:v>31.36</c:v>
                </c:pt>
                <c:pt idx="897">
                  <c:v>31.95</c:v>
                </c:pt>
                <c:pt idx="898">
                  <c:v>33.08</c:v>
                </c:pt>
                <c:pt idx="899">
                  <c:v>34.299999999999997</c:v>
                </c:pt>
                <c:pt idx="900">
                  <c:v>34.99</c:v>
                </c:pt>
                <c:pt idx="901">
                  <c:v>34.619999999999997</c:v>
                </c:pt>
                <c:pt idx="902">
                  <c:v>38.97</c:v>
                </c:pt>
                <c:pt idx="903">
                  <c:v>41.37</c:v>
                </c:pt>
                <c:pt idx="904">
                  <c:v>41.73</c:v>
                </c:pt>
                <c:pt idx="905">
                  <c:v>40.72</c:v>
                </c:pt>
                <c:pt idx="906">
                  <c:v>41.15</c:v>
                </c:pt>
                <c:pt idx="907">
                  <c:v>40.64</c:v>
                </c:pt>
                <c:pt idx="908">
                  <c:v>39.47</c:v>
                </c:pt>
                <c:pt idx="909">
                  <c:v>40.24</c:v>
                </c:pt>
                <c:pt idx="910">
                  <c:v>40.61</c:v>
                </c:pt>
                <c:pt idx="911">
                  <c:v>40.19</c:v>
                </c:pt>
                <c:pt idx="912">
                  <c:v>41.5</c:v>
                </c:pt>
                <c:pt idx="913">
                  <c:v>41.74</c:v>
                </c:pt>
                <c:pt idx="914">
                  <c:v>41.34</c:v>
                </c:pt>
                <c:pt idx="915">
                  <c:v>42.4</c:v>
                </c:pt>
                <c:pt idx="916">
                  <c:v>41.38</c:v>
                </c:pt>
                <c:pt idx="917">
                  <c:v>40.85</c:v>
                </c:pt>
                <c:pt idx="918">
                  <c:v>39.85</c:v>
                </c:pt>
                <c:pt idx="919">
                  <c:v>39.49</c:v>
                </c:pt>
                <c:pt idx="920">
                  <c:v>38.479999999999997</c:v>
                </c:pt>
                <c:pt idx="921">
                  <c:v>38.47</c:v>
                </c:pt>
                <c:pt idx="922">
                  <c:v>38.770000000000003</c:v>
                </c:pt>
                <c:pt idx="923">
                  <c:v>37.33</c:v>
                </c:pt>
                <c:pt idx="924">
                  <c:v>37.33</c:v>
                </c:pt>
                <c:pt idx="925">
                  <c:v>37.44</c:v>
                </c:pt>
                <c:pt idx="926">
                  <c:v>36.659999999999997</c:v>
                </c:pt>
                <c:pt idx="927">
                  <c:v>36.520000000000003</c:v>
                </c:pt>
                <c:pt idx="928">
                  <c:v>36.24</c:v>
                </c:pt>
                <c:pt idx="929">
                  <c:v>35.24</c:v>
                </c:pt>
                <c:pt idx="930">
                  <c:v>35.979999999999997</c:v>
                </c:pt>
                <c:pt idx="931">
                  <c:v>36.36</c:v>
                </c:pt>
                <c:pt idx="932">
                  <c:v>36.79</c:v>
                </c:pt>
                <c:pt idx="933">
                  <c:v>36.03</c:v>
                </c:pt>
                <c:pt idx="934">
                  <c:v>36.93</c:v>
                </c:pt>
                <c:pt idx="935">
                  <c:v>37.28</c:v>
                </c:pt>
                <c:pt idx="936">
                  <c:v>37.74</c:v>
                </c:pt>
                <c:pt idx="937">
                  <c:v>39.72</c:v>
                </c:pt>
                <c:pt idx="938">
                  <c:v>39.270000000000003</c:v>
                </c:pt>
                <c:pt idx="939">
                  <c:v>39.26</c:v>
                </c:pt>
                <c:pt idx="940">
                  <c:v>45.3</c:v>
                </c:pt>
                <c:pt idx="941">
                  <c:v>45.45</c:v>
                </c:pt>
                <c:pt idx="942">
                  <c:v>44.99</c:v>
                </c:pt>
                <c:pt idx="943">
                  <c:v>45.65</c:v>
                </c:pt>
                <c:pt idx="944">
                  <c:v>45.32</c:v>
                </c:pt>
                <c:pt idx="945">
                  <c:v>47.23</c:v>
                </c:pt>
                <c:pt idx="946">
                  <c:v>49.83</c:v>
                </c:pt>
                <c:pt idx="947">
                  <c:v>45.59</c:v>
                </c:pt>
                <c:pt idx="948">
                  <c:v>44.59</c:v>
                </c:pt>
                <c:pt idx="949">
                  <c:v>46.02</c:v>
                </c:pt>
                <c:pt idx="950">
                  <c:v>45.26</c:v>
                </c:pt>
                <c:pt idx="951">
                  <c:v>43.08</c:v>
                </c:pt>
                <c:pt idx="952">
                  <c:v>40.58</c:v>
                </c:pt>
                <c:pt idx="953">
                  <c:v>37.79</c:v>
                </c:pt>
                <c:pt idx="954">
                  <c:v>35.96</c:v>
                </c:pt>
                <c:pt idx="955">
                  <c:v>34.619999999999997</c:v>
                </c:pt>
                <c:pt idx="956">
                  <c:v>33.1</c:v>
                </c:pt>
                <c:pt idx="957">
                  <c:v>32.65</c:v>
                </c:pt>
                <c:pt idx="958">
                  <c:v>28.82</c:v>
                </c:pt>
                <c:pt idx="959">
                  <c:v>26.82</c:v>
                </c:pt>
                <c:pt idx="960">
                  <c:v>25.19</c:v>
                </c:pt>
                <c:pt idx="961">
                  <c:v>24.35</c:v>
                </c:pt>
                <c:pt idx="962">
                  <c:v>23.38</c:v>
                </c:pt>
                <c:pt idx="963">
                  <c:v>22.67</c:v>
                </c:pt>
                <c:pt idx="964">
                  <c:v>22.1</c:v>
                </c:pt>
                <c:pt idx="965">
                  <c:v>23.66</c:v>
                </c:pt>
                <c:pt idx="966">
                  <c:v>22.31</c:v>
                </c:pt>
                <c:pt idx="967">
                  <c:v>20.81</c:v>
                </c:pt>
                <c:pt idx="968">
                  <c:v>19.18</c:v>
                </c:pt>
                <c:pt idx="969">
                  <c:v>18.22</c:v>
                </c:pt>
                <c:pt idx="970">
                  <c:v>17.579999999999998</c:v>
                </c:pt>
                <c:pt idx="971">
                  <c:v>17.100000000000001</c:v>
                </c:pt>
                <c:pt idx="972">
                  <c:v>16.760000000000002</c:v>
                </c:pt>
                <c:pt idx="973">
                  <c:v>16.23</c:v>
                </c:pt>
                <c:pt idx="974">
                  <c:v>15.65</c:v>
                </c:pt>
                <c:pt idx="975">
                  <c:v>15.12</c:v>
                </c:pt>
                <c:pt idx="976">
                  <c:v>15.12</c:v>
                </c:pt>
                <c:pt idx="977">
                  <c:v>14.78</c:v>
                </c:pt>
                <c:pt idx="978">
                  <c:v>15.11</c:v>
                </c:pt>
                <c:pt idx="979">
                  <c:v>14.19</c:v>
                </c:pt>
                <c:pt idx="980">
                  <c:v>13.94</c:v>
                </c:pt>
                <c:pt idx="981">
                  <c:v>13.5</c:v>
                </c:pt>
                <c:pt idx="982">
                  <c:v>13.18</c:v>
                </c:pt>
                <c:pt idx="983">
                  <c:v>12.56</c:v>
                </c:pt>
                <c:pt idx="984">
                  <c:v>12.38</c:v>
                </c:pt>
                <c:pt idx="985">
                  <c:v>11.67</c:v>
                </c:pt>
                <c:pt idx="986">
                  <c:v>12.18</c:v>
                </c:pt>
                <c:pt idx="987">
                  <c:v>11.44</c:v>
                </c:pt>
                <c:pt idx="988">
                  <c:v>11.34</c:v>
                </c:pt>
                <c:pt idx="989">
                  <c:v>11.44</c:v>
                </c:pt>
                <c:pt idx="990">
                  <c:v>11.36</c:v>
                </c:pt>
                <c:pt idx="991">
                  <c:v>11.37</c:v>
                </c:pt>
                <c:pt idx="992">
                  <c:v>11.6</c:v>
                </c:pt>
                <c:pt idx="993">
                  <c:v>11.03</c:v>
                </c:pt>
                <c:pt idx="994">
                  <c:v>11.63</c:v>
                </c:pt>
                <c:pt idx="995">
                  <c:v>11.42</c:v>
                </c:pt>
                <c:pt idx="996">
                  <c:v>10.86</c:v>
                </c:pt>
                <c:pt idx="997">
                  <c:v>10.48</c:v>
                </c:pt>
                <c:pt idx="998">
                  <c:v>10.51</c:v>
                </c:pt>
                <c:pt idx="999">
                  <c:v>10.050000000000001</c:v>
                </c:pt>
                <c:pt idx="1000">
                  <c:v>8.31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63D7-423E-8E18-9CB8EB2D8AA0}"/>
            </c:ext>
          </c:extLst>
        </c:ser>
        <c:ser>
          <c:idx val="43"/>
          <c:order val="43"/>
          <c:tx>
            <c:strRef>
              <c:f>COVID_practice_2a!$AS$1</c:f>
              <c:strCache>
                <c:ptCount val="1"/>
                <c:pt idx="0">
                  <c:v>TX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COVID_practice_2a!$AS$2:$AS$1002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0.01</c:v>
                </c:pt>
                <c:pt idx="49">
                  <c:v>0.01</c:v>
                </c:pt>
                <c:pt idx="50">
                  <c:v>0.01</c:v>
                </c:pt>
                <c:pt idx="51">
                  <c:v>0.01</c:v>
                </c:pt>
                <c:pt idx="52">
                  <c:v>0.01</c:v>
                </c:pt>
                <c:pt idx="53">
                  <c:v>0.02</c:v>
                </c:pt>
                <c:pt idx="54">
                  <c:v>0.02</c:v>
                </c:pt>
                <c:pt idx="55">
                  <c:v>0.02</c:v>
                </c:pt>
                <c:pt idx="56">
                  <c:v>0.03</c:v>
                </c:pt>
                <c:pt idx="57">
                  <c:v>0.04</c:v>
                </c:pt>
                <c:pt idx="58">
                  <c:v>7.0000000000000007E-2</c:v>
                </c:pt>
                <c:pt idx="59">
                  <c:v>0.1</c:v>
                </c:pt>
                <c:pt idx="60">
                  <c:v>0.1</c:v>
                </c:pt>
                <c:pt idx="61">
                  <c:v>0.11</c:v>
                </c:pt>
                <c:pt idx="62">
                  <c:v>0.31</c:v>
                </c:pt>
                <c:pt idx="63">
                  <c:v>0.43</c:v>
                </c:pt>
                <c:pt idx="64">
                  <c:v>0.62</c:v>
                </c:pt>
                <c:pt idx="65">
                  <c:v>0.75</c:v>
                </c:pt>
                <c:pt idx="66">
                  <c:v>0.88</c:v>
                </c:pt>
                <c:pt idx="67">
                  <c:v>1.1100000000000001</c:v>
                </c:pt>
                <c:pt idx="68">
                  <c:v>1.25</c:v>
                </c:pt>
                <c:pt idx="69">
                  <c:v>1.23</c:v>
                </c:pt>
                <c:pt idx="70">
                  <c:v>1.46</c:v>
                </c:pt>
                <c:pt idx="71">
                  <c:v>1.58</c:v>
                </c:pt>
                <c:pt idx="72">
                  <c:v>1.74</c:v>
                </c:pt>
                <c:pt idx="73">
                  <c:v>1.97</c:v>
                </c:pt>
                <c:pt idx="74">
                  <c:v>2.0499999999999998</c:v>
                </c:pt>
                <c:pt idx="75">
                  <c:v>2.13</c:v>
                </c:pt>
                <c:pt idx="76">
                  <c:v>2.42</c:v>
                </c:pt>
                <c:pt idx="77">
                  <c:v>2.59</c:v>
                </c:pt>
                <c:pt idx="78">
                  <c:v>2.7</c:v>
                </c:pt>
                <c:pt idx="79">
                  <c:v>3.07</c:v>
                </c:pt>
                <c:pt idx="80">
                  <c:v>3.12</c:v>
                </c:pt>
                <c:pt idx="81">
                  <c:v>3.24</c:v>
                </c:pt>
                <c:pt idx="82">
                  <c:v>3.21</c:v>
                </c:pt>
                <c:pt idx="83">
                  <c:v>3.08</c:v>
                </c:pt>
                <c:pt idx="84">
                  <c:v>2.97</c:v>
                </c:pt>
                <c:pt idx="85">
                  <c:v>3.01</c:v>
                </c:pt>
                <c:pt idx="86">
                  <c:v>2.76</c:v>
                </c:pt>
                <c:pt idx="87">
                  <c:v>2.76</c:v>
                </c:pt>
                <c:pt idx="88">
                  <c:v>2.63</c:v>
                </c:pt>
                <c:pt idx="89">
                  <c:v>2.69</c:v>
                </c:pt>
                <c:pt idx="90">
                  <c:v>2.7</c:v>
                </c:pt>
                <c:pt idx="91">
                  <c:v>2.7</c:v>
                </c:pt>
                <c:pt idx="92">
                  <c:v>2.66</c:v>
                </c:pt>
                <c:pt idx="93">
                  <c:v>2.63</c:v>
                </c:pt>
                <c:pt idx="94">
                  <c:v>2.67</c:v>
                </c:pt>
                <c:pt idx="95">
                  <c:v>2.76</c:v>
                </c:pt>
                <c:pt idx="96">
                  <c:v>2.83</c:v>
                </c:pt>
                <c:pt idx="97">
                  <c:v>2.89</c:v>
                </c:pt>
                <c:pt idx="98">
                  <c:v>2.9</c:v>
                </c:pt>
                <c:pt idx="99">
                  <c:v>2.97</c:v>
                </c:pt>
                <c:pt idx="100">
                  <c:v>3.11</c:v>
                </c:pt>
                <c:pt idx="101">
                  <c:v>3.27</c:v>
                </c:pt>
                <c:pt idx="102">
                  <c:v>3.35</c:v>
                </c:pt>
                <c:pt idx="103">
                  <c:v>3.41</c:v>
                </c:pt>
                <c:pt idx="104">
                  <c:v>3.49</c:v>
                </c:pt>
                <c:pt idx="105">
                  <c:v>3.57</c:v>
                </c:pt>
                <c:pt idx="106">
                  <c:v>3.54</c:v>
                </c:pt>
                <c:pt idx="107">
                  <c:v>3.57</c:v>
                </c:pt>
                <c:pt idx="108">
                  <c:v>3.55</c:v>
                </c:pt>
                <c:pt idx="109">
                  <c:v>3.54</c:v>
                </c:pt>
                <c:pt idx="110">
                  <c:v>3.65</c:v>
                </c:pt>
                <c:pt idx="111">
                  <c:v>3.72</c:v>
                </c:pt>
                <c:pt idx="112">
                  <c:v>3.87</c:v>
                </c:pt>
                <c:pt idx="113">
                  <c:v>4.0999999999999996</c:v>
                </c:pt>
                <c:pt idx="114">
                  <c:v>4.16</c:v>
                </c:pt>
                <c:pt idx="115">
                  <c:v>4.42</c:v>
                </c:pt>
                <c:pt idx="116">
                  <c:v>4.32</c:v>
                </c:pt>
                <c:pt idx="117">
                  <c:v>4.2699999999999996</c:v>
                </c:pt>
                <c:pt idx="118">
                  <c:v>4.29</c:v>
                </c:pt>
                <c:pt idx="119">
                  <c:v>4.32</c:v>
                </c:pt>
                <c:pt idx="120">
                  <c:v>4.08</c:v>
                </c:pt>
                <c:pt idx="121">
                  <c:v>3.99</c:v>
                </c:pt>
                <c:pt idx="122">
                  <c:v>3.63</c:v>
                </c:pt>
                <c:pt idx="123">
                  <c:v>3.66</c:v>
                </c:pt>
                <c:pt idx="124">
                  <c:v>3.52</c:v>
                </c:pt>
                <c:pt idx="125">
                  <c:v>3.22</c:v>
                </c:pt>
                <c:pt idx="126">
                  <c:v>3.19</c:v>
                </c:pt>
                <c:pt idx="127">
                  <c:v>3.63</c:v>
                </c:pt>
                <c:pt idx="128">
                  <c:v>3.66</c:v>
                </c:pt>
                <c:pt idx="129">
                  <c:v>3.79</c:v>
                </c:pt>
                <c:pt idx="130">
                  <c:v>4.33</c:v>
                </c:pt>
                <c:pt idx="131">
                  <c:v>4.3099999999999996</c:v>
                </c:pt>
                <c:pt idx="132">
                  <c:v>4.8499999999999996</c:v>
                </c:pt>
                <c:pt idx="133">
                  <c:v>5.01</c:v>
                </c:pt>
                <c:pt idx="134">
                  <c:v>4.91</c:v>
                </c:pt>
                <c:pt idx="135">
                  <c:v>5.14</c:v>
                </c:pt>
                <c:pt idx="136">
                  <c:v>5.43</c:v>
                </c:pt>
                <c:pt idx="137">
                  <c:v>5.18</c:v>
                </c:pt>
                <c:pt idx="138">
                  <c:v>5.2</c:v>
                </c:pt>
                <c:pt idx="139">
                  <c:v>5.17</c:v>
                </c:pt>
                <c:pt idx="140">
                  <c:v>5.56</c:v>
                </c:pt>
                <c:pt idx="141">
                  <c:v>5.65</c:v>
                </c:pt>
                <c:pt idx="142">
                  <c:v>5.84</c:v>
                </c:pt>
                <c:pt idx="143">
                  <c:v>6.03</c:v>
                </c:pt>
                <c:pt idx="144">
                  <c:v>6.24</c:v>
                </c:pt>
                <c:pt idx="145">
                  <c:v>6.53</c:v>
                </c:pt>
                <c:pt idx="146">
                  <c:v>7.73</c:v>
                </c:pt>
                <c:pt idx="147">
                  <c:v>8.0299999999999994</c:v>
                </c:pt>
                <c:pt idx="148">
                  <c:v>8.85</c:v>
                </c:pt>
                <c:pt idx="149">
                  <c:v>9.5</c:v>
                </c:pt>
                <c:pt idx="150">
                  <c:v>10.52</c:v>
                </c:pt>
                <c:pt idx="151">
                  <c:v>11.5</c:v>
                </c:pt>
                <c:pt idx="152">
                  <c:v>12.48</c:v>
                </c:pt>
                <c:pt idx="153">
                  <c:v>13.16</c:v>
                </c:pt>
                <c:pt idx="154">
                  <c:v>14.33</c:v>
                </c:pt>
                <c:pt idx="155">
                  <c:v>15.53</c:v>
                </c:pt>
                <c:pt idx="156">
                  <c:v>16.62</c:v>
                </c:pt>
                <c:pt idx="157">
                  <c:v>17.260000000000002</c:v>
                </c:pt>
                <c:pt idx="158">
                  <c:v>17.98</c:v>
                </c:pt>
                <c:pt idx="159">
                  <c:v>18.47</c:v>
                </c:pt>
                <c:pt idx="160">
                  <c:v>19.190000000000001</c:v>
                </c:pt>
                <c:pt idx="161">
                  <c:v>20.41</c:v>
                </c:pt>
                <c:pt idx="162">
                  <c:v>21.34</c:v>
                </c:pt>
                <c:pt idx="163">
                  <c:v>22.24</c:v>
                </c:pt>
                <c:pt idx="164">
                  <c:v>23.45</c:v>
                </c:pt>
                <c:pt idx="165">
                  <c:v>22.53</c:v>
                </c:pt>
                <c:pt idx="166">
                  <c:v>23.03</c:v>
                </c:pt>
                <c:pt idx="167">
                  <c:v>24.51</c:v>
                </c:pt>
                <c:pt idx="168">
                  <c:v>25.43</c:v>
                </c:pt>
                <c:pt idx="169">
                  <c:v>26.34</c:v>
                </c:pt>
                <c:pt idx="170">
                  <c:v>27.4</c:v>
                </c:pt>
                <c:pt idx="171">
                  <c:v>28.42</c:v>
                </c:pt>
                <c:pt idx="172">
                  <c:v>30.72</c:v>
                </c:pt>
                <c:pt idx="173">
                  <c:v>30.88</c:v>
                </c:pt>
                <c:pt idx="174">
                  <c:v>31.23</c:v>
                </c:pt>
                <c:pt idx="175">
                  <c:v>29.93</c:v>
                </c:pt>
                <c:pt idx="176">
                  <c:v>30.18</c:v>
                </c:pt>
                <c:pt idx="177">
                  <c:v>32.68</c:v>
                </c:pt>
                <c:pt idx="178">
                  <c:v>32.58</c:v>
                </c:pt>
                <c:pt idx="179">
                  <c:v>32.15</c:v>
                </c:pt>
                <c:pt idx="180">
                  <c:v>33</c:v>
                </c:pt>
                <c:pt idx="181">
                  <c:v>32.299999999999997</c:v>
                </c:pt>
                <c:pt idx="182">
                  <c:v>33.549999999999997</c:v>
                </c:pt>
                <c:pt idx="183">
                  <c:v>33.17</c:v>
                </c:pt>
                <c:pt idx="184">
                  <c:v>30.15</c:v>
                </c:pt>
                <c:pt idx="185">
                  <c:v>28.15</c:v>
                </c:pt>
                <c:pt idx="186">
                  <c:v>27.43</c:v>
                </c:pt>
                <c:pt idx="187">
                  <c:v>25.91</c:v>
                </c:pt>
                <c:pt idx="188">
                  <c:v>25.44</c:v>
                </c:pt>
                <c:pt idx="189">
                  <c:v>25.04</c:v>
                </c:pt>
                <c:pt idx="190">
                  <c:v>24.7</c:v>
                </c:pt>
                <c:pt idx="191">
                  <c:v>24.76</c:v>
                </c:pt>
                <c:pt idx="192">
                  <c:v>26.47</c:v>
                </c:pt>
                <c:pt idx="193">
                  <c:v>26.67</c:v>
                </c:pt>
                <c:pt idx="194">
                  <c:v>27.17</c:v>
                </c:pt>
                <c:pt idx="195">
                  <c:v>27.57</c:v>
                </c:pt>
                <c:pt idx="196">
                  <c:v>27.4</c:v>
                </c:pt>
                <c:pt idx="197">
                  <c:v>26.82</c:v>
                </c:pt>
                <c:pt idx="198">
                  <c:v>25.95</c:v>
                </c:pt>
                <c:pt idx="199">
                  <c:v>24.7</c:v>
                </c:pt>
                <c:pt idx="200">
                  <c:v>24.05</c:v>
                </c:pt>
                <c:pt idx="201">
                  <c:v>23.64</c:v>
                </c:pt>
                <c:pt idx="202">
                  <c:v>23.95</c:v>
                </c:pt>
                <c:pt idx="203">
                  <c:v>22.73</c:v>
                </c:pt>
                <c:pt idx="204">
                  <c:v>22.33</c:v>
                </c:pt>
                <c:pt idx="205">
                  <c:v>22.31</c:v>
                </c:pt>
                <c:pt idx="206">
                  <c:v>22.94</c:v>
                </c:pt>
                <c:pt idx="207">
                  <c:v>23.58</c:v>
                </c:pt>
                <c:pt idx="208">
                  <c:v>25.25</c:v>
                </c:pt>
                <c:pt idx="209">
                  <c:v>24.03</c:v>
                </c:pt>
                <c:pt idx="210">
                  <c:v>24.43</c:v>
                </c:pt>
                <c:pt idx="211">
                  <c:v>23.73</c:v>
                </c:pt>
                <c:pt idx="212">
                  <c:v>22.76</c:v>
                </c:pt>
                <c:pt idx="213">
                  <c:v>21.46</c:v>
                </c:pt>
                <c:pt idx="214">
                  <c:v>20.58</c:v>
                </c:pt>
                <c:pt idx="215">
                  <c:v>18.13</c:v>
                </c:pt>
                <c:pt idx="216">
                  <c:v>17.68</c:v>
                </c:pt>
                <c:pt idx="217">
                  <c:v>16.899999999999999</c:v>
                </c:pt>
                <c:pt idx="218">
                  <c:v>17.04</c:v>
                </c:pt>
                <c:pt idx="219">
                  <c:v>16.559999999999999</c:v>
                </c:pt>
                <c:pt idx="220">
                  <c:v>16.170000000000002</c:v>
                </c:pt>
                <c:pt idx="221">
                  <c:v>15.9</c:v>
                </c:pt>
                <c:pt idx="222">
                  <c:v>15.78</c:v>
                </c:pt>
                <c:pt idx="223">
                  <c:v>14.82</c:v>
                </c:pt>
                <c:pt idx="224">
                  <c:v>14.3</c:v>
                </c:pt>
                <c:pt idx="225">
                  <c:v>13.37</c:v>
                </c:pt>
                <c:pt idx="226">
                  <c:v>14.08</c:v>
                </c:pt>
                <c:pt idx="227">
                  <c:v>13.94</c:v>
                </c:pt>
                <c:pt idx="228">
                  <c:v>13.54</c:v>
                </c:pt>
                <c:pt idx="229">
                  <c:v>13.27</c:v>
                </c:pt>
                <c:pt idx="230">
                  <c:v>11.85</c:v>
                </c:pt>
                <c:pt idx="231">
                  <c:v>11.68</c:v>
                </c:pt>
                <c:pt idx="232">
                  <c:v>11.85</c:v>
                </c:pt>
                <c:pt idx="233">
                  <c:v>10.87</c:v>
                </c:pt>
                <c:pt idx="234">
                  <c:v>10.79</c:v>
                </c:pt>
                <c:pt idx="235">
                  <c:v>10.23</c:v>
                </c:pt>
                <c:pt idx="236">
                  <c:v>11.16</c:v>
                </c:pt>
                <c:pt idx="237">
                  <c:v>13.05</c:v>
                </c:pt>
                <c:pt idx="238">
                  <c:v>14.04</c:v>
                </c:pt>
                <c:pt idx="239">
                  <c:v>14.05</c:v>
                </c:pt>
                <c:pt idx="240">
                  <c:v>14.03</c:v>
                </c:pt>
                <c:pt idx="241">
                  <c:v>13.79</c:v>
                </c:pt>
                <c:pt idx="242">
                  <c:v>14.1</c:v>
                </c:pt>
                <c:pt idx="243">
                  <c:v>16.940000000000001</c:v>
                </c:pt>
                <c:pt idx="244">
                  <c:v>22.99</c:v>
                </c:pt>
                <c:pt idx="245">
                  <c:v>21.71</c:v>
                </c:pt>
                <c:pt idx="246">
                  <c:v>21.84</c:v>
                </c:pt>
                <c:pt idx="247">
                  <c:v>22.43</c:v>
                </c:pt>
                <c:pt idx="248">
                  <c:v>22.95</c:v>
                </c:pt>
                <c:pt idx="249">
                  <c:v>22.57</c:v>
                </c:pt>
                <c:pt idx="250">
                  <c:v>19.78</c:v>
                </c:pt>
                <c:pt idx="251">
                  <c:v>13.12</c:v>
                </c:pt>
                <c:pt idx="252">
                  <c:v>14.22</c:v>
                </c:pt>
                <c:pt idx="253">
                  <c:v>13.84</c:v>
                </c:pt>
                <c:pt idx="254">
                  <c:v>13.3</c:v>
                </c:pt>
                <c:pt idx="255">
                  <c:v>14.32</c:v>
                </c:pt>
                <c:pt idx="256">
                  <c:v>14.9</c:v>
                </c:pt>
                <c:pt idx="257">
                  <c:v>14.57</c:v>
                </c:pt>
                <c:pt idx="258">
                  <c:v>14.6</c:v>
                </c:pt>
                <c:pt idx="259">
                  <c:v>13.85</c:v>
                </c:pt>
                <c:pt idx="260">
                  <c:v>14.19</c:v>
                </c:pt>
                <c:pt idx="261">
                  <c:v>14.44</c:v>
                </c:pt>
                <c:pt idx="262">
                  <c:v>13.1</c:v>
                </c:pt>
                <c:pt idx="263">
                  <c:v>12.87</c:v>
                </c:pt>
                <c:pt idx="264">
                  <c:v>12.51</c:v>
                </c:pt>
                <c:pt idx="265">
                  <c:v>12.99</c:v>
                </c:pt>
                <c:pt idx="266">
                  <c:v>13.33</c:v>
                </c:pt>
                <c:pt idx="267">
                  <c:v>13.57</c:v>
                </c:pt>
                <c:pt idx="268">
                  <c:v>14.46</c:v>
                </c:pt>
                <c:pt idx="269">
                  <c:v>14.77</c:v>
                </c:pt>
                <c:pt idx="270">
                  <c:v>15.16</c:v>
                </c:pt>
                <c:pt idx="271">
                  <c:v>16.18</c:v>
                </c:pt>
                <c:pt idx="272">
                  <c:v>16.13</c:v>
                </c:pt>
                <c:pt idx="273">
                  <c:v>16.34</c:v>
                </c:pt>
                <c:pt idx="274">
                  <c:v>17.09</c:v>
                </c:pt>
                <c:pt idx="275">
                  <c:v>17.38</c:v>
                </c:pt>
                <c:pt idx="276">
                  <c:v>18.170000000000002</c:v>
                </c:pt>
                <c:pt idx="277">
                  <c:v>18.690000000000001</c:v>
                </c:pt>
                <c:pt idx="278">
                  <c:v>18.670000000000002</c:v>
                </c:pt>
                <c:pt idx="279">
                  <c:v>19.77</c:v>
                </c:pt>
                <c:pt idx="280">
                  <c:v>19.95</c:v>
                </c:pt>
                <c:pt idx="281">
                  <c:v>20.21</c:v>
                </c:pt>
                <c:pt idx="282">
                  <c:v>20.28</c:v>
                </c:pt>
                <c:pt idx="283">
                  <c:v>20.6</c:v>
                </c:pt>
                <c:pt idx="284">
                  <c:v>20.58</c:v>
                </c:pt>
                <c:pt idx="285">
                  <c:v>20.94</c:v>
                </c:pt>
                <c:pt idx="286">
                  <c:v>22.58</c:v>
                </c:pt>
                <c:pt idx="287">
                  <c:v>24.6</c:v>
                </c:pt>
                <c:pt idx="288">
                  <c:v>26.22</c:v>
                </c:pt>
                <c:pt idx="289">
                  <c:v>27.49</c:v>
                </c:pt>
                <c:pt idx="290">
                  <c:v>28.66</c:v>
                </c:pt>
                <c:pt idx="291">
                  <c:v>29.93</c:v>
                </c:pt>
                <c:pt idx="292">
                  <c:v>29.63</c:v>
                </c:pt>
                <c:pt idx="293">
                  <c:v>30.73</c:v>
                </c:pt>
                <c:pt idx="294">
                  <c:v>32.35</c:v>
                </c:pt>
                <c:pt idx="295">
                  <c:v>32.56</c:v>
                </c:pt>
                <c:pt idx="296">
                  <c:v>34.53</c:v>
                </c:pt>
                <c:pt idx="297">
                  <c:v>35.479999999999997</c:v>
                </c:pt>
                <c:pt idx="298">
                  <c:v>35.979999999999997</c:v>
                </c:pt>
                <c:pt idx="299">
                  <c:v>37.43</c:v>
                </c:pt>
                <c:pt idx="300">
                  <c:v>37.770000000000003</c:v>
                </c:pt>
                <c:pt idx="301">
                  <c:v>36.71</c:v>
                </c:pt>
                <c:pt idx="302">
                  <c:v>38.5</c:v>
                </c:pt>
                <c:pt idx="303">
                  <c:v>38.729999999999997</c:v>
                </c:pt>
                <c:pt idx="304">
                  <c:v>40.380000000000003</c:v>
                </c:pt>
                <c:pt idx="305">
                  <c:v>41.28</c:v>
                </c:pt>
                <c:pt idx="306">
                  <c:v>41.18</c:v>
                </c:pt>
                <c:pt idx="307">
                  <c:v>42.61</c:v>
                </c:pt>
                <c:pt idx="308">
                  <c:v>46.4</c:v>
                </c:pt>
                <c:pt idx="309">
                  <c:v>46.61</c:v>
                </c:pt>
                <c:pt idx="310">
                  <c:v>41.85</c:v>
                </c:pt>
                <c:pt idx="311">
                  <c:v>36.72</c:v>
                </c:pt>
                <c:pt idx="312">
                  <c:v>35.4</c:v>
                </c:pt>
                <c:pt idx="313">
                  <c:v>37.380000000000003</c:v>
                </c:pt>
                <c:pt idx="314">
                  <c:v>38.33</c:v>
                </c:pt>
                <c:pt idx="315">
                  <c:v>38.53</c:v>
                </c:pt>
                <c:pt idx="316">
                  <c:v>39.909999999999997</c:v>
                </c:pt>
                <c:pt idx="317">
                  <c:v>46.12</c:v>
                </c:pt>
                <c:pt idx="318">
                  <c:v>50.99</c:v>
                </c:pt>
                <c:pt idx="319">
                  <c:v>52.61</c:v>
                </c:pt>
                <c:pt idx="320">
                  <c:v>51.53</c:v>
                </c:pt>
                <c:pt idx="321">
                  <c:v>52.16</c:v>
                </c:pt>
                <c:pt idx="322">
                  <c:v>49.43</c:v>
                </c:pt>
                <c:pt idx="323">
                  <c:v>48.34</c:v>
                </c:pt>
                <c:pt idx="324">
                  <c:v>47.21</c:v>
                </c:pt>
                <c:pt idx="325">
                  <c:v>48.17</c:v>
                </c:pt>
                <c:pt idx="326">
                  <c:v>47.18</c:v>
                </c:pt>
                <c:pt idx="327">
                  <c:v>47.15</c:v>
                </c:pt>
                <c:pt idx="328">
                  <c:v>46.45</c:v>
                </c:pt>
                <c:pt idx="329">
                  <c:v>48.97</c:v>
                </c:pt>
                <c:pt idx="330">
                  <c:v>51.17</c:v>
                </c:pt>
                <c:pt idx="331">
                  <c:v>52.3</c:v>
                </c:pt>
                <c:pt idx="332">
                  <c:v>53.05</c:v>
                </c:pt>
                <c:pt idx="333">
                  <c:v>52.78</c:v>
                </c:pt>
                <c:pt idx="334">
                  <c:v>53.19</c:v>
                </c:pt>
                <c:pt idx="335">
                  <c:v>54.52</c:v>
                </c:pt>
                <c:pt idx="336">
                  <c:v>56.73</c:v>
                </c:pt>
                <c:pt idx="337">
                  <c:v>55.38</c:v>
                </c:pt>
                <c:pt idx="338">
                  <c:v>49.35</c:v>
                </c:pt>
                <c:pt idx="339">
                  <c:v>41.98</c:v>
                </c:pt>
                <c:pt idx="340">
                  <c:v>42.11</c:v>
                </c:pt>
                <c:pt idx="341">
                  <c:v>44.31</c:v>
                </c:pt>
                <c:pt idx="342">
                  <c:v>49.83</c:v>
                </c:pt>
                <c:pt idx="343">
                  <c:v>48.92</c:v>
                </c:pt>
                <c:pt idx="344">
                  <c:v>49.72</c:v>
                </c:pt>
                <c:pt idx="345">
                  <c:v>55.52</c:v>
                </c:pt>
                <c:pt idx="346">
                  <c:v>56.52</c:v>
                </c:pt>
                <c:pt idx="347">
                  <c:v>60.42</c:v>
                </c:pt>
                <c:pt idx="348">
                  <c:v>62.05</c:v>
                </c:pt>
                <c:pt idx="349">
                  <c:v>61.6</c:v>
                </c:pt>
                <c:pt idx="350">
                  <c:v>62.83</c:v>
                </c:pt>
                <c:pt idx="351">
                  <c:v>65.67</c:v>
                </c:pt>
                <c:pt idx="352">
                  <c:v>69.16</c:v>
                </c:pt>
                <c:pt idx="353">
                  <c:v>78.13</c:v>
                </c:pt>
                <c:pt idx="354">
                  <c:v>78.02</c:v>
                </c:pt>
                <c:pt idx="355">
                  <c:v>76.400000000000006</c:v>
                </c:pt>
                <c:pt idx="356">
                  <c:v>73.7</c:v>
                </c:pt>
                <c:pt idx="357">
                  <c:v>74.7</c:v>
                </c:pt>
                <c:pt idx="358">
                  <c:v>74.58</c:v>
                </c:pt>
                <c:pt idx="359">
                  <c:v>76.36</c:v>
                </c:pt>
                <c:pt idx="360">
                  <c:v>77.02</c:v>
                </c:pt>
                <c:pt idx="361">
                  <c:v>77.290000000000006</c:v>
                </c:pt>
                <c:pt idx="362">
                  <c:v>75.72</c:v>
                </c:pt>
                <c:pt idx="363">
                  <c:v>67.69</c:v>
                </c:pt>
                <c:pt idx="364">
                  <c:v>70.19</c:v>
                </c:pt>
                <c:pt idx="365">
                  <c:v>69.239999999999995</c:v>
                </c:pt>
                <c:pt idx="366">
                  <c:v>67.03</c:v>
                </c:pt>
                <c:pt idx="367">
                  <c:v>63.65</c:v>
                </c:pt>
                <c:pt idx="368">
                  <c:v>61.31</c:v>
                </c:pt>
                <c:pt idx="369">
                  <c:v>58.75</c:v>
                </c:pt>
                <c:pt idx="370">
                  <c:v>66.89</c:v>
                </c:pt>
                <c:pt idx="371">
                  <c:v>61.25</c:v>
                </c:pt>
                <c:pt idx="372">
                  <c:v>59.24</c:v>
                </c:pt>
                <c:pt idx="373">
                  <c:v>57.51</c:v>
                </c:pt>
                <c:pt idx="374">
                  <c:v>58.21</c:v>
                </c:pt>
                <c:pt idx="375">
                  <c:v>58.18</c:v>
                </c:pt>
                <c:pt idx="376">
                  <c:v>70.53</c:v>
                </c:pt>
                <c:pt idx="377">
                  <c:v>68.959999999999994</c:v>
                </c:pt>
                <c:pt idx="378">
                  <c:v>68</c:v>
                </c:pt>
                <c:pt idx="379">
                  <c:v>66.569999999999993</c:v>
                </c:pt>
                <c:pt idx="380">
                  <c:v>64.349999999999994</c:v>
                </c:pt>
                <c:pt idx="381">
                  <c:v>61.83</c:v>
                </c:pt>
                <c:pt idx="382">
                  <c:v>59.36</c:v>
                </c:pt>
                <c:pt idx="383">
                  <c:v>47.85</c:v>
                </c:pt>
                <c:pt idx="384">
                  <c:v>43.14</c:v>
                </c:pt>
                <c:pt idx="385">
                  <c:v>40.86</c:v>
                </c:pt>
                <c:pt idx="386">
                  <c:v>39.21</c:v>
                </c:pt>
                <c:pt idx="387">
                  <c:v>38.24</c:v>
                </c:pt>
                <c:pt idx="388">
                  <c:v>36.979999999999997</c:v>
                </c:pt>
                <c:pt idx="389">
                  <c:v>37.229999999999997</c:v>
                </c:pt>
                <c:pt idx="390">
                  <c:v>35.22</c:v>
                </c:pt>
                <c:pt idx="391">
                  <c:v>30.39</c:v>
                </c:pt>
                <c:pt idx="392">
                  <c:v>25.97</c:v>
                </c:pt>
                <c:pt idx="393">
                  <c:v>21.72</c:v>
                </c:pt>
                <c:pt idx="394">
                  <c:v>17.09</c:v>
                </c:pt>
                <c:pt idx="395">
                  <c:v>14.77</c:v>
                </c:pt>
                <c:pt idx="396">
                  <c:v>13.58</c:v>
                </c:pt>
                <c:pt idx="397">
                  <c:v>14.78</c:v>
                </c:pt>
                <c:pt idx="398">
                  <c:v>18.88</c:v>
                </c:pt>
                <c:pt idx="399">
                  <c:v>20.7</c:v>
                </c:pt>
                <c:pt idx="400">
                  <c:v>22.75</c:v>
                </c:pt>
                <c:pt idx="401">
                  <c:v>25.18</c:v>
                </c:pt>
                <c:pt idx="402">
                  <c:v>27.41</c:v>
                </c:pt>
                <c:pt idx="403">
                  <c:v>27.09</c:v>
                </c:pt>
                <c:pt idx="404">
                  <c:v>25.85</c:v>
                </c:pt>
                <c:pt idx="405">
                  <c:v>23.89</c:v>
                </c:pt>
                <c:pt idx="406">
                  <c:v>24.03</c:v>
                </c:pt>
                <c:pt idx="407">
                  <c:v>24.36</c:v>
                </c:pt>
                <c:pt idx="408">
                  <c:v>23.82</c:v>
                </c:pt>
                <c:pt idx="409">
                  <c:v>21.15</c:v>
                </c:pt>
                <c:pt idx="410">
                  <c:v>20.73</c:v>
                </c:pt>
                <c:pt idx="411">
                  <c:v>20.13</c:v>
                </c:pt>
                <c:pt idx="412">
                  <c:v>18.95</c:v>
                </c:pt>
                <c:pt idx="413">
                  <c:v>17.52</c:v>
                </c:pt>
                <c:pt idx="414">
                  <c:v>15.94</c:v>
                </c:pt>
                <c:pt idx="415">
                  <c:v>15.77</c:v>
                </c:pt>
                <c:pt idx="416">
                  <c:v>15.45</c:v>
                </c:pt>
                <c:pt idx="417">
                  <c:v>15.29</c:v>
                </c:pt>
                <c:pt idx="418">
                  <c:v>15.36</c:v>
                </c:pt>
                <c:pt idx="419">
                  <c:v>15.24</c:v>
                </c:pt>
                <c:pt idx="420">
                  <c:v>15.34</c:v>
                </c:pt>
                <c:pt idx="421">
                  <c:v>15.24</c:v>
                </c:pt>
                <c:pt idx="422">
                  <c:v>13.82</c:v>
                </c:pt>
                <c:pt idx="423">
                  <c:v>13.28</c:v>
                </c:pt>
                <c:pt idx="424">
                  <c:v>12.97</c:v>
                </c:pt>
                <c:pt idx="425">
                  <c:v>12.87</c:v>
                </c:pt>
                <c:pt idx="426">
                  <c:v>12.64</c:v>
                </c:pt>
                <c:pt idx="427">
                  <c:v>12.28</c:v>
                </c:pt>
                <c:pt idx="428">
                  <c:v>11.65</c:v>
                </c:pt>
                <c:pt idx="429">
                  <c:v>12.62</c:v>
                </c:pt>
                <c:pt idx="430">
                  <c:v>12.34</c:v>
                </c:pt>
                <c:pt idx="431">
                  <c:v>13.04</c:v>
                </c:pt>
                <c:pt idx="432">
                  <c:v>13.55</c:v>
                </c:pt>
                <c:pt idx="433">
                  <c:v>12.84</c:v>
                </c:pt>
                <c:pt idx="434">
                  <c:v>12.92</c:v>
                </c:pt>
                <c:pt idx="435">
                  <c:v>12.97</c:v>
                </c:pt>
                <c:pt idx="436">
                  <c:v>11.97</c:v>
                </c:pt>
                <c:pt idx="437">
                  <c:v>11.21</c:v>
                </c:pt>
                <c:pt idx="438">
                  <c:v>10.39</c:v>
                </c:pt>
                <c:pt idx="439">
                  <c:v>9.11</c:v>
                </c:pt>
                <c:pt idx="440">
                  <c:v>10.39</c:v>
                </c:pt>
                <c:pt idx="441">
                  <c:v>10.41</c:v>
                </c:pt>
                <c:pt idx="442">
                  <c:v>11.07</c:v>
                </c:pt>
                <c:pt idx="443">
                  <c:v>11.01</c:v>
                </c:pt>
                <c:pt idx="444">
                  <c:v>11.76</c:v>
                </c:pt>
                <c:pt idx="445">
                  <c:v>11.79</c:v>
                </c:pt>
                <c:pt idx="446">
                  <c:v>12.13</c:v>
                </c:pt>
                <c:pt idx="447">
                  <c:v>12.86</c:v>
                </c:pt>
                <c:pt idx="448">
                  <c:v>12.27</c:v>
                </c:pt>
                <c:pt idx="449">
                  <c:v>11.63</c:v>
                </c:pt>
                <c:pt idx="450">
                  <c:v>11.66</c:v>
                </c:pt>
                <c:pt idx="451">
                  <c:v>11.41</c:v>
                </c:pt>
                <c:pt idx="452">
                  <c:v>11.48</c:v>
                </c:pt>
                <c:pt idx="453">
                  <c:v>11.25</c:v>
                </c:pt>
                <c:pt idx="454">
                  <c:v>10.66</c:v>
                </c:pt>
                <c:pt idx="455">
                  <c:v>11.4</c:v>
                </c:pt>
                <c:pt idx="456">
                  <c:v>11.39</c:v>
                </c:pt>
                <c:pt idx="457">
                  <c:v>11.39</c:v>
                </c:pt>
                <c:pt idx="458">
                  <c:v>11.27</c:v>
                </c:pt>
                <c:pt idx="459">
                  <c:v>11.03</c:v>
                </c:pt>
                <c:pt idx="460">
                  <c:v>11.38</c:v>
                </c:pt>
                <c:pt idx="461">
                  <c:v>11.17</c:v>
                </c:pt>
                <c:pt idx="462">
                  <c:v>10.88</c:v>
                </c:pt>
                <c:pt idx="463">
                  <c:v>10.99</c:v>
                </c:pt>
                <c:pt idx="464">
                  <c:v>11.01</c:v>
                </c:pt>
                <c:pt idx="465">
                  <c:v>11.52</c:v>
                </c:pt>
                <c:pt idx="466">
                  <c:v>11.47</c:v>
                </c:pt>
                <c:pt idx="467">
                  <c:v>11.28</c:v>
                </c:pt>
                <c:pt idx="468">
                  <c:v>10.58</c:v>
                </c:pt>
                <c:pt idx="469">
                  <c:v>9.7200000000000006</c:v>
                </c:pt>
                <c:pt idx="470">
                  <c:v>9.14</c:v>
                </c:pt>
                <c:pt idx="471">
                  <c:v>8.85</c:v>
                </c:pt>
                <c:pt idx="472">
                  <c:v>8.2200000000000006</c:v>
                </c:pt>
                <c:pt idx="473">
                  <c:v>8.2799999999999994</c:v>
                </c:pt>
                <c:pt idx="474">
                  <c:v>7.89</c:v>
                </c:pt>
                <c:pt idx="475">
                  <c:v>7.81</c:v>
                </c:pt>
                <c:pt idx="476">
                  <c:v>7.74</c:v>
                </c:pt>
                <c:pt idx="477">
                  <c:v>7.78</c:v>
                </c:pt>
                <c:pt idx="478">
                  <c:v>7.63</c:v>
                </c:pt>
                <c:pt idx="479">
                  <c:v>7.53</c:v>
                </c:pt>
                <c:pt idx="480">
                  <c:v>7.16</c:v>
                </c:pt>
                <c:pt idx="481">
                  <c:v>7.04</c:v>
                </c:pt>
                <c:pt idx="482">
                  <c:v>7.09</c:v>
                </c:pt>
                <c:pt idx="483">
                  <c:v>6.92</c:v>
                </c:pt>
                <c:pt idx="484">
                  <c:v>6.66</c:v>
                </c:pt>
                <c:pt idx="485">
                  <c:v>6.15</c:v>
                </c:pt>
                <c:pt idx="486">
                  <c:v>5.85</c:v>
                </c:pt>
                <c:pt idx="487">
                  <c:v>5.9</c:v>
                </c:pt>
                <c:pt idx="488">
                  <c:v>5.99</c:v>
                </c:pt>
                <c:pt idx="489">
                  <c:v>5.94</c:v>
                </c:pt>
                <c:pt idx="490">
                  <c:v>6.02</c:v>
                </c:pt>
                <c:pt idx="491">
                  <c:v>5.72</c:v>
                </c:pt>
                <c:pt idx="492">
                  <c:v>5.94</c:v>
                </c:pt>
                <c:pt idx="493">
                  <c:v>5.81</c:v>
                </c:pt>
                <c:pt idx="494">
                  <c:v>5.63</c:v>
                </c:pt>
                <c:pt idx="495">
                  <c:v>5.36</c:v>
                </c:pt>
                <c:pt idx="496">
                  <c:v>3.52</c:v>
                </c:pt>
                <c:pt idx="497">
                  <c:v>3.43</c:v>
                </c:pt>
                <c:pt idx="498">
                  <c:v>3.71</c:v>
                </c:pt>
                <c:pt idx="499">
                  <c:v>4.0599999999999996</c:v>
                </c:pt>
                <c:pt idx="500">
                  <c:v>4.5</c:v>
                </c:pt>
                <c:pt idx="501">
                  <c:v>4.62</c:v>
                </c:pt>
                <c:pt idx="502">
                  <c:v>4.79</c:v>
                </c:pt>
                <c:pt idx="503">
                  <c:v>5.58</c:v>
                </c:pt>
                <c:pt idx="504">
                  <c:v>7.76</c:v>
                </c:pt>
                <c:pt idx="505">
                  <c:v>8.06</c:v>
                </c:pt>
                <c:pt idx="506">
                  <c:v>7.43</c:v>
                </c:pt>
                <c:pt idx="507">
                  <c:v>6.99</c:v>
                </c:pt>
                <c:pt idx="508">
                  <c:v>6.84</c:v>
                </c:pt>
                <c:pt idx="509">
                  <c:v>6.77</c:v>
                </c:pt>
                <c:pt idx="510">
                  <c:v>6.54</c:v>
                </c:pt>
                <c:pt idx="511">
                  <c:v>4.09</c:v>
                </c:pt>
                <c:pt idx="512">
                  <c:v>3.74</c:v>
                </c:pt>
                <c:pt idx="513">
                  <c:v>3.49</c:v>
                </c:pt>
                <c:pt idx="514">
                  <c:v>3.94</c:v>
                </c:pt>
                <c:pt idx="515">
                  <c:v>4.04</c:v>
                </c:pt>
                <c:pt idx="516">
                  <c:v>3.9</c:v>
                </c:pt>
                <c:pt idx="517">
                  <c:v>4.1399999999999997</c:v>
                </c:pt>
                <c:pt idx="518">
                  <c:v>3.77</c:v>
                </c:pt>
                <c:pt idx="519">
                  <c:v>4</c:v>
                </c:pt>
                <c:pt idx="520">
                  <c:v>4.3600000000000003</c:v>
                </c:pt>
                <c:pt idx="521">
                  <c:v>4.28</c:v>
                </c:pt>
                <c:pt idx="522">
                  <c:v>4.18</c:v>
                </c:pt>
                <c:pt idx="523">
                  <c:v>4.2300000000000004</c:v>
                </c:pt>
                <c:pt idx="524">
                  <c:v>4.49</c:v>
                </c:pt>
                <c:pt idx="525">
                  <c:v>4.9400000000000004</c:v>
                </c:pt>
                <c:pt idx="526">
                  <c:v>4.9400000000000004</c:v>
                </c:pt>
                <c:pt idx="527">
                  <c:v>5.0599999999999996</c:v>
                </c:pt>
                <c:pt idx="528">
                  <c:v>4.8600000000000003</c:v>
                </c:pt>
                <c:pt idx="529">
                  <c:v>4.91</c:v>
                </c:pt>
                <c:pt idx="530">
                  <c:v>4.9800000000000004</c:v>
                </c:pt>
                <c:pt idx="531">
                  <c:v>4.34</c:v>
                </c:pt>
                <c:pt idx="532">
                  <c:v>4.46</c:v>
                </c:pt>
                <c:pt idx="533">
                  <c:v>5.33</c:v>
                </c:pt>
                <c:pt idx="534">
                  <c:v>5.56</c:v>
                </c:pt>
                <c:pt idx="535">
                  <c:v>5.99</c:v>
                </c:pt>
                <c:pt idx="536">
                  <c:v>6.08</c:v>
                </c:pt>
                <c:pt idx="537">
                  <c:v>6.17</c:v>
                </c:pt>
                <c:pt idx="538">
                  <c:v>7.46</c:v>
                </c:pt>
                <c:pt idx="539">
                  <c:v>8.0299999999999994</c:v>
                </c:pt>
                <c:pt idx="540">
                  <c:v>8.3800000000000008</c:v>
                </c:pt>
                <c:pt idx="541">
                  <c:v>9.27</c:v>
                </c:pt>
                <c:pt idx="542">
                  <c:v>9.8699999999999992</c:v>
                </c:pt>
                <c:pt idx="543">
                  <c:v>10.6</c:v>
                </c:pt>
                <c:pt idx="544">
                  <c:v>10.84</c:v>
                </c:pt>
                <c:pt idx="545">
                  <c:v>11.15</c:v>
                </c:pt>
                <c:pt idx="546">
                  <c:v>12.12</c:v>
                </c:pt>
                <c:pt idx="547">
                  <c:v>13.84</c:v>
                </c:pt>
                <c:pt idx="548">
                  <c:v>15.27</c:v>
                </c:pt>
                <c:pt idx="549">
                  <c:v>16.68</c:v>
                </c:pt>
                <c:pt idx="550">
                  <c:v>16.79</c:v>
                </c:pt>
                <c:pt idx="551">
                  <c:v>17.05</c:v>
                </c:pt>
                <c:pt idx="552">
                  <c:v>19.079999999999998</c:v>
                </c:pt>
                <c:pt idx="553">
                  <c:v>22.89</c:v>
                </c:pt>
                <c:pt idx="554">
                  <c:v>22.84</c:v>
                </c:pt>
                <c:pt idx="555">
                  <c:v>26.97</c:v>
                </c:pt>
                <c:pt idx="556">
                  <c:v>30</c:v>
                </c:pt>
                <c:pt idx="557">
                  <c:v>30.01</c:v>
                </c:pt>
                <c:pt idx="558">
                  <c:v>31.36</c:v>
                </c:pt>
                <c:pt idx="559">
                  <c:v>34.15</c:v>
                </c:pt>
                <c:pt idx="560">
                  <c:v>36.99</c:v>
                </c:pt>
                <c:pt idx="561">
                  <c:v>39.74</c:v>
                </c:pt>
                <c:pt idx="562">
                  <c:v>37.630000000000003</c:v>
                </c:pt>
                <c:pt idx="563">
                  <c:v>41.14</c:v>
                </c:pt>
                <c:pt idx="564">
                  <c:v>42.77</c:v>
                </c:pt>
                <c:pt idx="565">
                  <c:v>41.82</c:v>
                </c:pt>
                <c:pt idx="566">
                  <c:v>43.35</c:v>
                </c:pt>
                <c:pt idx="567">
                  <c:v>42.94</c:v>
                </c:pt>
                <c:pt idx="568">
                  <c:v>43.43</c:v>
                </c:pt>
                <c:pt idx="569">
                  <c:v>44.53</c:v>
                </c:pt>
                <c:pt idx="570">
                  <c:v>47.67</c:v>
                </c:pt>
                <c:pt idx="571">
                  <c:v>47.36</c:v>
                </c:pt>
                <c:pt idx="572">
                  <c:v>48.98</c:v>
                </c:pt>
                <c:pt idx="573">
                  <c:v>52.17</c:v>
                </c:pt>
                <c:pt idx="574">
                  <c:v>55.66</c:v>
                </c:pt>
                <c:pt idx="575">
                  <c:v>54.98</c:v>
                </c:pt>
                <c:pt idx="576">
                  <c:v>55.82</c:v>
                </c:pt>
                <c:pt idx="577">
                  <c:v>53.56</c:v>
                </c:pt>
                <c:pt idx="578">
                  <c:v>56.82</c:v>
                </c:pt>
                <c:pt idx="579">
                  <c:v>56.82</c:v>
                </c:pt>
                <c:pt idx="580">
                  <c:v>55.23</c:v>
                </c:pt>
                <c:pt idx="581">
                  <c:v>54.74</c:v>
                </c:pt>
                <c:pt idx="582">
                  <c:v>56.45</c:v>
                </c:pt>
                <c:pt idx="583">
                  <c:v>57.34</c:v>
                </c:pt>
                <c:pt idx="584">
                  <c:v>54.74</c:v>
                </c:pt>
                <c:pt idx="585">
                  <c:v>50.7</c:v>
                </c:pt>
                <c:pt idx="586">
                  <c:v>52.71</c:v>
                </c:pt>
                <c:pt idx="587">
                  <c:v>56.37</c:v>
                </c:pt>
                <c:pt idx="588">
                  <c:v>55.11</c:v>
                </c:pt>
                <c:pt idx="589">
                  <c:v>57.5</c:v>
                </c:pt>
                <c:pt idx="590">
                  <c:v>62.07</c:v>
                </c:pt>
                <c:pt idx="591">
                  <c:v>62.41</c:v>
                </c:pt>
                <c:pt idx="592">
                  <c:v>64.27</c:v>
                </c:pt>
                <c:pt idx="593">
                  <c:v>61.34</c:v>
                </c:pt>
                <c:pt idx="594">
                  <c:v>51.1</c:v>
                </c:pt>
                <c:pt idx="595">
                  <c:v>57.36</c:v>
                </c:pt>
                <c:pt idx="596">
                  <c:v>61.03</c:v>
                </c:pt>
                <c:pt idx="597">
                  <c:v>59.4</c:v>
                </c:pt>
                <c:pt idx="598">
                  <c:v>57.29</c:v>
                </c:pt>
                <c:pt idx="599">
                  <c:v>55.85</c:v>
                </c:pt>
                <c:pt idx="600">
                  <c:v>58.92</c:v>
                </c:pt>
                <c:pt idx="601">
                  <c:v>66.84</c:v>
                </c:pt>
                <c:pt idx="602">
                  <c:v>62.01</c:v>
                </c:pt>
                <c:pt idx="603">
                  <c:v>56.73</c:v>
                </c:pt>
                <c:pt idx="604">
                  <c:v>54.24</c:v>
                </c:pt>
                <c:pt idx="605">
                  <c:v>55.03</c:v>
                </c:pt>
                <c:pt idx="606">
                  <c:v>54.09</c:v>
                </c:pt>
                <c:pt idx="607">
                  <c:v>51.73</c:v>
                </c:pt>
                <c:pt idx="608">
                  <c:v>46.74</c:v>
                </c:pt>
                <c:pt idx="609">
                  <c:v>43.96</c:v>
                </c:pt>
                <c:pt idx="610">
                  <c:v>40.26</c:v>
                </c:pt>
                <c:pt idx="611">
                  <c:v>38.03</c:v>
                </c:pt>
                <c:pt idx="612">
                  <c:v>36.770000000000003</c:v>
                </c:pt>
                <c:pt idx="613">
                  <c:v>38.020000000000003</c:v>
                </c:pt>
                <c:pt idx="614">
                  <c:v>38.28</c:v>
                </c:pt>
                <c:pt idx="615">
                  <c:v>39.06</c:v>
                </c:pt>
                <c:pt idx="616">
                  <c:v>35.72</c:v>
                </c:pt>
                <c:pt idx="617">
                  <c:v>35.33</c:v>
                </c:pt>
                <c:pt idx="618">
                  <c:v>33.75</c:v>
                </c:pt>
                <c:pt idx="619">
                  <c:v>31.62</c:v>
                </c:pt>
                <c:pt idx="620">
                  <c:v>30.48</c:v>
                </c:pt>
                <c:pt idx="621">
                  <c:v>29.1</c:v>
                </c:pt>
                <c:pt idx="622">
                  <c:v>26.8</c:v>
                </c:pt>
                <c:pt idx="623">
                  <c:v>27.16</c:v>
                </c:pt>
                <c:pt idx="624">
                  <c:v>26.12</c:v>
                </c:pt>
                <c:pt idx="625">
                  <c:v>25.25</c:v>
                </c:pt>
                <c:pt idx="626">
                  <c:v>24.23</c:v>
                </c:pt>
                <c:pt idx="627">
                  <c:v>23.72</c:v>
                </c:pt>
                <c:pt idx="628">
                  <c:v>23.54</c:v>
                </c:pt>
                <c:pt idx="629">
                  <c:v>23.16</c:v>
                </c:pt>
                <c:pt idx="630">
                  <c:v>21.36</c:v>
                </c:pt>
                <c:pt idx="631">
                  <c:v>20.27</c:v>
                </c:pt>
                <c:pt idx="632">
                  <c:v>19.11</c:v>
                </c:pt>
                <c:pt idx="633">
                  <c:v>19</c:v>
                </c:pt>
                <c:pt idx="634">
                  <c:v>18.52</c:v>
                </c:pt>
                <c:pt idx="635">
                  <c:v>18.36</c:v>
                </c:pt>
                <c:pt idx="636">
                  <c:v>17.16</c:v>
                </c:pt>
                <c:pt idx="637">
                  <c:v>15.46</c:v>
                </c:pt>
                <c:pt idx="638">
                  <c:v>14.71</c:v>
                </c:pt>
                <c:pt idx="639">
                  <c:v>14.29</c:v>
                </c:pt>
                <c:pt idx="640">
                  <c:v>13.66</c:v>
                </c:pt>
                <c:pt idx="641">
                  <c:v>14.09</c:v>
                </c:pt>
                <c:pt idx="642">
                  <c:v>13.89</c:v>
                </c:pt>
                <c:pt idx="643">
                  <c:v>13.54</c:v>
                </c:pt>
                <c:pt idx="644">
                  <c:v>13.14</c:v>
                </c:pt>
                <c:pt idx="645">
                  <c:v>13.05</c:v>
                </c:pt>
                <c:pt idx="646">
                  <c:v>13.11</c:v>
                </c:pt>
                <c:pt idx="647">
                  <c:v>13.11</c:v>
                </c:pt>
                <c:pt idx="648">
                  <c:v>12.69</c:v>
                </c:pt>
                <c:pt idx="649">
                  <c:v>12.39</c:v>
                </c:pt>
                <c:pt idx="650">
                  <c:v>11.52</c:v>
                </c:pt>
                <c:pt idx="651">
                  <c:v>11.63</c:v>
                </c:pt>
                <c:pt idx="652">
                  <c:v>11.14</c:v>
                </c:pt>
                <c:pt idx="653">
                  <c:v>10.199999999999999</c:v>
                </c:pt>
                <c:pt idx="654">
                  <c:v>9.57</c:v>
                </c:pt>
                <c:pt idx="655">
                  <c:v>9.8000000000000007</c:v>
                </c:pt>
                <c:pt idx="656">
                  <c:v>9.9700000000000006</c:v>
                </c:pt>
                <c:pt idx="657">
                  <c:v>10.52</c:v>
                </c:pt>
                <c:pt idx="658">
                  <c:v>10</c:v>
                </c:pt>
                <c:pt idx="659">
                  <c:v>10.31</c:v>
                </c:pt>
                <c:pt idx="660">
                  <c:v>10.06</c:v>
                </c:pt>
                <c:pt idx="661">
                  <c:v>10.73</c:v>
                </c:pt>
                <c:pt idx="662">
                  <c:v>10.44</c:v>
                </c:pt>
                <c:pt idx="663">
                  <c:v>10.36</c:v>
                </c:pt>
                <c:pt idx="664">
                  <c:v>9.85</c:v>
                </c:pt>
                <c:pt idx="665">
                  <c:v>10.43</c:v>
                </c:pt>
                <c:pt idx="666">
                  <c:v>10.9</c:v>
                </c:pt>
                <c:pt idx="667">
                  <c:v>11.65</c:v>
                </c:pt>
                <c:pt idx="668">
                  <c:v>11.08</c:v>
                </c:pt>
                <c:pt idx="669">
                  <c:v>11.06</c:v>
                </c:pt>
                <c:pt idx="670">
                  <c:v>11.35</c:v>
                </c:pt>
                <c:pt idx="671">
                  <c:v>10.98</c:v>
                </c:pt>
                <c:pt idx="672">
                  <c:v>10.64</c:v>
                </c:pt>
                <c:pt idx="673">
                  <c:v>10.51</c:v>
                </c:pt>
                <c:pt idx="674">
                  <c:v>8.6999999999999993</c:v>
                </c:pt>
                <c:pt idx="675">
                  <c:v>7.66</c:v>
                </c:pt>
                <c:pt idx="676">
                  <c:v>7.53</c:v>
                </c:pt>
                <c:pt idx="677">
                  <c:v>8.02</c:v>
                </c:pt>
                <c:pt idx="678">
                  <c:v>9.34</c:v>
                </c:pt>
                <c:pt idx="679">
                  <c:v>9.08</c:v>
                </c:pt>
                <c:pt idx="680">
                  <c:v>9.36</c:v>
                </c:pt>
                <c:pt idx="681">
                  <c:v>11.33</c:v>
                </c:pt>
                <c:pt idx="682">
                  <c:v>15.02</c:v>
                </c:pt>
                <c:pt idx="683">
                  <c:v>17.43</c:v>
                </c:pt>
                <c:pt idx="684">
                  <c:v>17.88</c:v>
                </c:pt>
                <c:pt idx="685">
                  <c:v>17.239999999999998</c:v>
                </c:pt>
                <c:pt idx="686">
                  <c:v>17.350000000000001</c:v>
                </c:pt>
                <c:pt idx="687">
                  <c:v>16.88</c:v>
                </c:pt>
                <c:pt idx="688">
                  <c:v>17.04</c:v>
                </c:pt>
                <c:pt idx="689">
                  <c:v>15.37</c:v>
                </c:pt>
                <c:pt idx="690">
                  <c:v>14.09</c:v>
                </c:pt>
                <c:pt idx="691">
                  <c:v>14.27</c:v>
                </c:pt>
                <c:pt idx="692">
                  <c:v>14.11</c:v>
                </c:pt>
                <c:pt idx="693">
                  <c:v>14.64</c:v>
                </c:pt>
                <c:pt idx="694">
                  <c:v>15.43</c:v>
                </c:pt>
                <c:pt idx="695">
                  <c:v>15.91</c:v>
                </c:pt>
                <c:pt idx="696">
                  <c:v>17.53</c:v>
                </c:pt>
                <c:pt idx="697">
                  <c:v>19.88</c:v>
                </c:pt>
                <c:pt idx="698">
                  <c:v>22.97</c:v>
                </c:pt>
                <c:pt idx="699">
                  <c:v>26.1</c:v>
                </c:pt>
                <c:pt idx="700">
                  <c:v>28.6</c:v>
                </c:pt>
                <c:pt idx="701">
                  <c:v>31.87</c:v>
                </c:pt>
                <c:pt idx="702">
                  <c:v>35.64</c:v>
                </c:pt>
                <c:pt idx="703">
                  <c:v>39.159999999999997</c:v>
                </c:pt>
                <c:pt idx="704">
                  <c:v>41.65</c:v>
                </c:pt>
                <c:pt idx="705">
                  <c:v>44.9</c:v>
                </c:pt>
                <c:pt idx="706">
                  <c:v>46.69</c:v>
                </c:pt>
                <c:pt idx="707">
                  <c:v>48.71</c:v>
                </c:pt>
                <c:pt idx="708">
                  <c:v>50.22</c:v>
                </c:pt>
                <c:pt idx="709">
                  <c:v>51.18</c:v>
                </c:pt>
                <c:pt idx="710">
                  <c:v>69.040000000000006</c:v>
                </c:pt>
                <c:pt idx="711">
                  <c:v>89.73</c:v>
                </c:pt>
                <c:pt idx="712">
                  <c:v>110.82</c:v>
                </c:pt>
                <c:pt idx="713">
                  <c:v>129.6</c:v>
                </c:pt>
                <c:pt idx="714">
                  <c:v>146.38</c:v>
                </c:pt>
                <c:pt idx="715">
                  <c:v>160.61000000000001</c:v>
                </c:pt>
                <c:pt idx="716">
                  <c:v>179.26</c:v>
                </c:pt>
                <c:pt idx="717">
                  <c:v>180.11</c:v>
                </c:pt>
                <c:pt idx="718">
                  <c:v>174.07</c:v>
                </c:pt>
                <c:pt idx="719">
                  <c:v>167.46</c:v>
                </c:pt>
                <c:pt idx="720">
                  <c:v>168.96</c:v>
                </c:pt>
                <c:pt idx="721">
                  <c:v>181.98</c:v>
                </c:pt>
                <c:pt idx="722">
                  <c:v>196.28</c:v>
                </c:pt>
                <c:pt idx="723">
                  <c:v>198.03</c:v>
                </c:pt>
                <c:pt idx="724">
                  <c:v>205.69</c:v>
                </c:pt>
                <c:pt idx="725">
                  <c:v>209.26</c:v>
                </c:pt>
                <c:pt idx="726">
                  <c:v>219.45</c:v>
                </c:pt>
                <c:pt idx="727">
                  <c:v>218.13</c:v>
                </c:pt>
                <c:pt idx="728">
                  <c:v>208.56</c:v>
                </c:pt>
                <c:pt idx="729">
                  <c:v>194.96</c:v>
                </c:pt>
                <c:pt idx="730">
                  <c:v>199.01</c:v>
                </c:pt>
                <c:pt idx="731">
                  <c:v>195.74</c:v>
                </c:pt>
                <c:pt idx="732">
                  <c:v>199.6</c:v>
                </c:pt>
                <c:pt idx="733">
                  <c:v>185.39</c:v>
                </c:pt>
                <c:pt idx="734">
                  <c:v>181.08</c:v>
                </c:pt>
                <c:pt idx="735">
                  <c:v>168.82</c:v>
                </c:pt>
                <c:pt idx="736">
                  <c:v>163.19</c:v>
                </c:pt>
                <c:pt idx="737">
                  <c:v>149.84</c:v>
                </c:pt>
                <c:pt idx="738">
                  <c:v>140.69999999999999</c:v>
                </c:pt>
                <c:pt idx="739">
                  <c:v>125.25</c:v>
                </c:pt>
                <c:pt idx="740">
                  <c:v>119.25</c:v>
                </c:pt>
                <c:pt idx="741">
                  <c:v>114.63</c:v>
                </c:pt>
                <c:pt idx="742">
                  <c:v>112.2</c:v>
                </c:pt>
                <c:pt idx="743">
                  <c:v>108.98</c:v>
                </c:pt>
                <c:pt idx="744">
                  <c:v>100.78</c:v>
                </c:pt>
                <c:pt idx="745">
                  <c:v>89.44</c:v>
                </c:pt>
                <c:pt idx="746">
                  <c:v>85.48</c:v>
                </c:pt>
                <c:pt idx="747">
                  <c:v>79.55</c:v>
                </c:pt>
                <c:pt idx="748">
                  <c:v>68.040000000000006</c:v>
                </c:pt>
                <c:pt idx="749">
                  <c:v>61.68</c:v>
                </c:pt>
                <c:pt idx="750">
                  <c:v>55.6</c:v>
                </c:pt>
                <c:pt idx="751">
                  <c:v>51.48</c:v>
                </c:pt>
                <c:pt idx="752">
                  <c:v>47.64</c:v>
                </c:pt>
                <c:pt idx="753">
                  <c:v>43.18</c:v>
                </c:pt>
                <c:pt idx="754">
                  <c:v>39.33</c:v>
                </c:pt>
                <c:pt idx="755">
                  <c:v>38.950000000000003</c:v>
                </c:pt>
                <c:pt idx="756">
                  <c:v>36.1</c:v>
                </c:pt>
                <c:pt idx="757">
                  <c:v>32.61</c:v>
                </c:pt>
                <c:pt idx="758">
                  <c:v>31.26</c:v>
                </c:pt>
                <c:pt idx="759">
                  <c:v>29.44</c:v>
                </c:pt>
                <c:pt idx="760">
                  <c:v>26.07</c:v>
                </c:pt>
                <c:pt idx="761">
                  <c:v>25.42</c:v>
                </c:pt>
                <c:pt idx="762">
                  <c:v>22.95</c:v>
                </c:pt>
                <c:pt idx="763">
                  <c:v>21.9</c:v>
                </c:pt>
                <c:pt idx="764">
                  <c:v>20.67</c:v>
                </c:pt>
                <c:pt idx="765">
                  <c:v>18.8</c:v>
                </c:pt>
                <c:pt idx="766">
                  <c:v>16.87</c:v>
                </c:pt>
                <c:pt idx="767">
                  <c:v>16.48</c:v>
                </c:pt>
                <c:pt idx="768">
                  <c:v>15.48</c:v>
                </c:pt>
                <c:pt idx="769">
                  <c:v>14.98</c:v>
                </c:pt>
                <c:pt idx="770">
                  <c:v>14.52</c:v>
                </c:pt>
                <c:pt idx="771">
                  <c:v>13.58</c:v>
                </c:pt>
                <c:pt idx="772">
                  <c:v>12.24</c:v>
                </c:pt>
                <c:pt idx="773">
                  <c:v>11.87</c:v>
                </c:pt>
                <c:pt idx="774">
                  <c:v>11.66</c:v>
                </c:pt>
                <c:pt idx="775">
                  <c:v>11.8</c:v>
                </c:pt>
                <c:pt idx="776">
                  <c:v>11.88</c:v>
                </c:pt>
                <c:pt idx="777">
                  <c:v>12.65</c:v>
                </c:pt>
                <c:pt idx="778">
                  <c:v>13.43</c:v>
                </c:pt>
                <c:pt idx="779">
                  <c:v>15.38</c:v>
                </c:pt>
                <c:pt idx="780">
                  <c:v>14.97</c:v>
                </c:pt>
                <c:pt idx="781">
                  <c:v>15.28</c:v>
                </c:pt>
                <c:pt idx="782">
                  <c:v>14.13</c:v>
                </c:pt>
                <c:pt idx="783">
                  <c:v>13.18</c:v>
                </c:pt>
                <c:pt idx="784">
                  <c:v>12.01</c:v>
                </c:pt>
                <c:pt idx="785">
                  <c:v>11.72</c:v>
                </c:pt>
                <c:pt idx="786">
                  <c:v>9.42</c:v>
                </c:pt>
                <c:pt idx="787">
                  <c:v>8.5</c:v>
                </c:pt>
                <c:pt idx="788">
                  <c:v>9.06</c:v>
                </c:pt>
                <c:pt idx="789">
                  <c:v>9.0299999999999994</c:v>
                </c:pt>
                <c:pt idx="790">
                  <c:v>10.11</c:v>
                </c:pt>
                <c:pt idx="791">
                  <c:v>10.09</c:v>
                </c:pt>
                <c:pt idx="792">
                  <c:v>9.0399999999999991</c:v>
                </c:pt>
                <c:pt idx="793">
                  <c:v>9.11</c:v>
                </c:pt>
                <c:pt idx="794">
                  <c:v>9.35</c:v>
                </c:pt>
                <c:pt idx="795">
                  <c:v>8.3800000000000008</c:v>
                </c:pt>
                <c:pt idx="796">
                  <c:v>8.2200000000000006</c:v>
                </c:pt>
                <c:pt idx="797">
                  <c:v>7.25</c:v>
                </c:pt>
                <c:pt idx="798">
                  <c:v>6.86</c:v>
                </c:pt>
                <c:pt idx="799">
                  <c:v>6.86</c:v>
                </c:pt>
                <c:pt idx="800">
                  <c:v>6</c:v>
                </c:pt>
                <c:pt idx="801">
                  <c:v>6.01</c:v>
                </c:pt>
                <c:pt idx="802">
                  <c:v>6.32</c:v>
                </c:pt>
                <c:pt idx="803">
                  <c:v>6.62</c:v>
                </c:pt>
                <c:pt idx="804">
                  <c:v>6.21</c:v>
                </c:pt>
                <c:pt idx="805">
                  <c:v>6.53</c:v>
                </c:pt>
                <c:pt idx="806">
                  <c:v>6.8</c:v>
                </c:pt>
                <c:pt idx="807">
                  <c:v>7.06</c:v>
                </c:pt>
                <c:pt idx="808">
                  <c:v>7.13</c:v>
                </c:pt>
                <c:pt idx="809">
                  <c:v>7.1</c:v>
                </c:pt>
                <c:pt idx="810">
                  <c:v>7.16</c:v>
                </c:pt>
                <c:pt idx="811">
                  <c:v>6.96</c:v>
                </c:pt>
                <c:pt idx="812">
                  <c:v>7</c:v>
                </c:pt>
                <c:pt idx="813">
                  <c:v>6.58</c:v>
                </c:pt>
                <c:pt idx="814">
                  <c:v>7.04</c:v>
                </c:pt>
                <c:pt idx="815">
                  <c:v>6.86</c:v>
                </c:pt>
                <c:pt idx="816">
                  <c:v>6.84</c:v>
                </c:pt>
                <c:pt idx="817">
                  <c:v>6.74</c:v>
                </c:pt>
                <c:pt idx="818">
                  <c:v>7.29</c:v>
                </c:pt>
                <c:pt idx="819">
                  <c:v>7.22</c:v>
                </c:pt>
                <c:pt idx="820">
                  <c:v>7.41</c:v>
                </c:pt>
                <c:pt idx="821">
                  <c:v>7.11</c:v>
                </c:pt>
                <c:pt idx="822">
                  <c:v>7.28</c:v>
                </c:pt>
                <c:pt idx="823">
                  <c:v>7.47</c:v>
                </c:pt>
                <c:pt idx="824">
                  <c:v>7.47</c:v>
                </c:pt>
                <c:pt idx="825">
                  <c:v>7.21</c:v>
                </c:pt>
                <c:pt idx="826">
                  <c:v>7.19</c:v>
                </c:pt>
                <c:pt idx="827">
                  <c:v>6.53</c:v>
                </c:pt>
                <c:pt idx="828">
                  <c:v>6.72</c:v>
                </c:pt>
                <c:pt idx="829">
                  <c:v>7.08</c:v>
                </c:pt>
                <c:pt idx="830">
                  <c:v>7.26</c:v>
                </c:pt>
                <c:pt idx="831">
                  <c:v>7.36</c:v>
                </c:pt>
                <c:pt idx="832">
                  <c:v>7.18</c:v>
                </c:pt>
                <c:pt idx="833">
                  <c:v>7.3</c:v>
                </c:pt>
                <c:pt idx="834">
                  <c:v>8.8000000000000007</c:v>
                </c:pt>
                <c:pt idx="835">
                  <c:v>8.8800000000000008</c:v>
                </c:pt>
                <c:pt idx="836">
                  <c:v>9</c:v>
                </c:pt>
                <c:pt idx="837">
                  <c:v>9.23</c:v>
                </c:pt>
                <c:pt idx="838">
                  <c:v>9.67</c:v>
                </c:pt>
                <c:pt idx="839">
                  <c:v>10</c:v>
                </c:pt>
                <c:pt idx="840">
                  <c:v>10.17</c:v>
                </c:pt>
                <c:pt idx="841">
                  <c:v>10</c:v>
                </c:pt>
                <c:pt idx="842">
                  <c:v>10.37</c:v>
                </c:pt>
                <c:pt idx="843">
                  <c:v>10.52</c:v>
                </c:pt>
                <c:pt idx="844">
                  <c:v>10.64</c:v>
                </c:pt>
                <c:pt idx="845">
                  <c:v>10.38</c:v>
                </c:pt>
                <c:pt idx="846">
                  <c:v>10.54</c:v>
                </c:pt>
                <c:pt idx="847">
                  <c:v>11.33</c:v>
                </c:pt>
                <c:pt idx="848">
                  <c:v>11.66</c:v>
                </c:pt>
                <c:pt idx="849">
                  <c:v>12.25</c:v>
                </c:pt>
                <c:pt idx="850">
                  <c:v>12.97</c:v>
                </c:pt>
                <c:pt idx="851">
                  <c:v>14.03</c:v>
                </c:pt>
                <c:pt idx="852">
                  <c:v>14.95</c:v>
                </c:pt>
                <c:pt idx="853">
                  <c:v>15.17</c:v>
                </c:pt>
                <c:pt idx="854">
                  <c:v>14.94</c:v>
                </c:pt>
                <c:pt idx="855">
                  <c:v>15.3</c:v>
                </c:pt>
                <c:pt idx="856">
                  <c:v>15.69</c:v>
                </c:pt>
                <c:pt idx="857">
                  <c:v>16.600000000000001</c:v>
                </c:pt>
                <c:pt idx="858">
                  <c:v>17.25</c:v>
                </c:pt>
                <c:pt idx="859">
                  <c:v>17.61</c:v>
                </c:pt>
                <c:pt idx="860">
                  <c:v>17.7</c:v>
                </c:pt>
                <c:pt idx="861">
                  <c:v>18.010000000000002</c:v>
                </c:pt>
                <c:pt idx="862">
                  <c:v>18.32</c:v>
                </c:pt>
                <c:pt idx="863">
                  <c:v>19.2</c:v>
                </c:pt>
                <c:pt idx="864">
                  <c:v>19.86</c:v>
                </c:pt>
                <c:pt idx="865">
                  <c:v>20.23</c:v>
                </c:pt>
                <c:pt idx="866">
                  <c:v>20.9</c:v>
                </c:pt>
                <c:pt idx="867">
                  <c:v>21.73</c:v>
                </c:pt>
                <c:pt idx="868">
                  <c:v>22.69</c:v>
                </c:pt>
                <c:pt idx="869">
                  <c:v>23.66</c:v>
                </c:pt>
                <c:pt idx="870">
                  <c:v>22.38</c:v>
                </c:pt>
                <c:pt idx="871">
                  <c:v>22.33</c:v>
                </c:pt>
                <c:pt idx="872">
                  <c:v>22.22</c:v>
                </c:pt>
                <c:pt idx="873">
                  <c:v>23.02</c:v>
                </c:pt>
                <c:pt idx="874">
                  <c:v>23.65</c:v>
                </c:pt>
                <c:pt idx="875">
                  <c:v>23.38</c:v>
                </c:pt>
                <c:pt idx="876">
                  <c:v>23.32</c:v>
                </c:pt>
                <c:pt idx="877">
                  <c:v>23.72</c:v>
                </c:pt>
                <c:pt idx="878">
                  <c:v>22.58</c:v>
                </c:pt>
                <c:pt idx="879">
                  <c:v>21.42</c:v>
                </c:pt>
                <c:pt idx="880">
                  <c:v>19.510000000000002</c:v>
                </c:pt>
                <c:pt idx="881">
                  <c:v>25.28</c:v>
                </c:pt>
                <c:pt idx="882">
                  <c:v>25.82</c:v>
                </c:pt>
                <c:pt idx="883">
                  <c:v>27.03</c:v>
                </c:pt>
                <c:pt idx="884">
                  <c:v>29.62</c:v>
                </c:pt>
                <c:pt idx="885">
                  <c:v>32.07</c:v>
                </c:pt>
                <c:pt idx="886">
                  <c:v>35.18</c:v>
                </c:pt>
                <c:pt idx="887">
                  <c:v>37.44</c:v>
                </c:pt>
                <c:pt idx="888">
                  <c:v>33.08</c:v>
                </c:pt>
                <c:pt idx="889">
                  <c:v>34.06</c:v>
                </c:pt>
                <c:pt idx="890">
                  <c:v>35.35</c:v>
                </c:pt>
                <c:pt idx="891">
                  <c:v>36.15</c:v>
                </c:pt>
                <c:pt idx="892">
                  <c:v>36.65</c:v>
                </c:pt>
                <c:pt idx="893">
                  <c:v>36.85</c:v>
                </c:pt>
                <c:pt idx="894">
                  <c:v>37.26</c:v>
                </c:pt>
                <c:pt idx="895">
                  <c:v>36.299999999999997</c:v>
                </c:pt>
                <c:pt idx="896">
                  <c:v>36.020000000000003</c:v>
                </c:pt>
                <c:pt idx="897">
                  <c:v>34.4</c:v>
                </c:pt>
                <c:pt idx="898">
                  <c:v>33.89</c:v>
                </c:pt>
                <c:pt idx="899">
                  <c:v>35.28</c:v>
                </c:pt>
                <c:pt idx="900">
                  <c:v>36.46</c:v>
                </c:pt>
                <c:pt idx="901">
                  <c:v>37.82</c:v>
                </c:pt>
                <c:pt idx="902">
                  <c:v>39.58</c:v>
                </c:pt>
                <c:pt idx="903">
                  <c:v>40.54</c:v>
                </c:pt>
                <c:pt idx="904">
                  <c:v>42.49</c:v>
                </c:pt>
                <c:pt idx="905">
                  <c:v>43.49</c:v>
                </c:pt>
                <c:pt idx="906">
                  <c:v>43.13</c:v>
                </c:pt>
                <c:pt idx="907">
                  <c:v>42.51</c:v>
                </c:pt>
                <c:pt idx="908">
                  <c:v>41.64</c:v>
                </c:pt>
                <c:pt idx="909">
                  <c:v>40.54</c:v>
                </c:pt>
                <c:pt idx="910">
                  <c:v>41.27</c:v>
                </c:pt>
                <c:pt idx="911">
                  <c:v>40.630000000000003</c:v>
                </c:pt>
                <c:pt idx="912">
                  <c:v>40.44</c:v>
                </c:pt>
                <c:pt idx="913">
                  <c:v>39.79</c:v>
                </c:pt>
                <c:pt idx="914">
                  <c:v>39.909999999999997</c:v>
                </c:pt>
                <c:pt idx="915">
                  <c:v>40.15</c:v>
                </c:pt>
                <c:pt idx="916">
                  <c:v>40.35</c:v>
                </c:pt>
                <c:pt idx="917">
                  <c:v>39.32</c:v>
                </c:pt>
                <c:pt idx="918">
                  <c:v>39.43</c:v>
                </c:pt>
                <c:pt idx="919">
                  <c:v>39.26</c:v>
                </c:pt>
                <c:pt idx="920">
                  <c:v>33.11</c:v>
                </c:pt>
                <c:pt idx="921">
                  <c:v>27.14</c:v>
                </c:pt>
                <c:pt idx="922">
                  <c:v>37.200000000000003</c:v>
                </c:pt>
                <c:pt idx="923">
                  <c:v>39.06</c:v>
                </c:pt>
                <c:pt idx="924">
                  <c:v>38.54</c:v>
                </c:pt>
                <c:pt idx="925">
                  <c:v>37.4</c:v>
                </c:pt>
                <c:pt idx="926">
                  <c:v>37.020000000000003</c:v>
                </c:pt>
                <c:pt idx="927">
                  <c:v>37.020000000000003</c:v>
                </c:pt>
                <c:pt idx="928">
                  <c:v>37.020000000000003</c:v>
                </c:pt>
                <c:pt idx="929">
                  <c:v>34.35</c:v>
                </c:pt>
                <c:pt idx="930">
                  <c:v>32.270000000000003</c:v>
                </c:pt>
                <c:pt idx="931">
                  <c:v>33.61</c:v>
                </c:pt>
                <c:pt idx="932">
                  <c:v>32.97</c:v>
                </c:pt>
                <c:pt idx="933">
                  <c:v>34.340000000000003</c:v>
                </c:pt>
                <c:pt idx="934">
                  <c:v>34.340000000000003</c:v>
                </c:pt>
                <c:pt idx="935">
                  <c:v>34.340000000000003</c:v>
                </c:pt>
                <c:pt idx="936">
                  <c:v>33.49</c:v>
                </c:pt>
                <c:pt idx="937">
                  <c:v>32.35</c:v>
                </c:pt>
                <c:pt idx="938">
                  <c:v>30.31</c:v>
                </c:pt>
                <c:pt idx="939">
                  <c:v>30.52</c:v>
                </c:pt>
                <c:pt idx="940">
                  <c:v>27.63</c:v>
                </c:pt>
                <c:pt idx="941">
                  <c:v>27.63</c:v>
                </c:pt>
                <c:pt idx="942">
                  <c:v>27.63</c:v>
                </c:pt>
                <c:pt idx="943">
                  <c:v>26.73</c:v>
                </c:pt>
                <c:pt idx="944">
                  <c:v>26.45</c:v>
                </c:pt>
                <c:pt idx="945">
                  <c:v>26.35</c:v>
                </c:pt>
                <c:pt idx="946">
                  <c:v>25.99</c:v>
                </c:pt>
                <c:pt idx="947">
                  <c:v>26.38</c:v>
                </c:pt>
                <c:pt idx="948">
                  <c:v>26.38</c:v>
                </c:pt>
                <c:pt idx="949">
                  <c:v>26.38</c:v>
                </c:pt>
                <c:pt idx="950">
                  <c:v>25.34</c:v>
                </c:pt>
                <c:pt idx="951">
                  <c:v>27.76</c:v>
                </c:pt>
                <c:pt idx="952">
                  <c:v>27.73</c:v>
                </c:pt>
                <c:pt idx="953">
                  <c:v>28.04</c:v>
                </c:pt>
                <c:pt idx="954">
                  <c:v>28.49</c:v>
                </c:pt>
                <c:pt idx="955">
                  <c:v>28.49</c:v>
                </c:pt>
                <c:pt idx="956">
                  <c:v>28.49</c:v>
                </c:pt>
                <c:pt idx="957">
                  <c:v>18.850000000000001</c:v>
                </c:pt>
                <c:pt idx="958">
                  <c:v>25.5</c:v>
                </c:pt>
                <c:pt idx="959">
                  <c:v>24.25</c:v>
                </c:pt>
                <c:pt idx="960">
                  <c:v>22.33</c:v>
                </c:pt>
                <c:pt idx="961">
                  <c:v>20.059999999999999</c:v>
                </c:pt>
                <c:pt idx="962">
                  <c:v>20.059999999999999</c:v>
                </c:pt>
                <c:pt idx="963">
                  <c:v>20.059999999999999</c:v>
                </c:pt>
                <c:pt idx="964">
                  <c:v>28.08</c:v>
                </c:pt>
                <c:pt idx="965">
                  <c:v>16.02</c:v>
                </c:pt>
                <c:pt idx="966">
                  <c:v>17.96</c:v>
                </c:pt>
                <c:pt idx="967">
                  <c:v>15.23</c:v>
                </c:pt>
                <c:pt idx="968">
                  <c:v>17.53</c:v>
                </c:pt>
                <c:pt idx="969">
                  <c:v>17.53</c:v>
                </c:pt>
                <c:pt idx="970">
                  <c:v>17.53</c:v>
                </c:pt>
                <c:pt idx="971">
                  <c:v>15.13</c:v>
                </c:pt>
                <c:pt idx="972">
                  <c:v>15.13</c:v>
                </c:pt>
                <c:pt idx="973">
                  <c:v>13.75</c:v>
                </c:pt>
                <c:pt idx="974">
                  <c:v>13.75</c:v>
                </c:pt>
                <c:pt idx="975">
                  <c:v>12.01</c:v>
                </c:pt>
                <c:pt idx="976">
                  <c:v>12.01</c:v>
                </c:pt>
                <c:pt idx="977">
                  <c:v>12.01</c:v>
                </c:pt>
                <c:pt idx="978">
                  <c:v>9.92</c:v>
                </c:pt>
                <c:pt idx="979">
                  <c:v>9.92</c:v>
                </c:pt>
                <c:pt idx="980">
                  <c:v>9.49</c:v>
                </c:pt>
                <c:pt idx="981">
                  <c:v>9.49</c:v>
                </c:pt>
                <c:pt idx="982">
                  <c:v>8.91</c:v>
                </c:pt>
                <c:pt idx="983">
                  <c:v>8.91</c:v>
                </c:pt>
                <c:pt idx="984">
                  <c:v>8.91</c:v>
                </c:pt>
                <c:pt idx="985">
                  <c:v>8.24</c:v>
                </c:pt>
                <c:pt idx="986">
                  <c:v>8.24</c:v>
                </c:pt>
                <c:pt idx="987">
                  <c:v>7.5</c:v>
                </c:pt>
                <c:pt idx="988">
                  <c:v>7.5</c:v>
                </c:pt>
                <c:pt idx="989">
                  <c:v>6.69</c:v>
                </c:pt>
                <c:pt idx="990">
                  <c:v>6.69</c:v>
                </c:pt>
                <c:pt idx="991">
                  <c:v>6.69</c:v>
                </c:pt>
                <c:pt idx="992">
                  <c:v>6.22</c:v>
                </c:pt>
                <c:pt idx="993">
                  <c:v>6.22</c:v>
                </c:pt>
                <c:pt idx="994">
                  <c:v>6.52</c:v>
                </c:pt>
                <c:pt idx="995">
                  <c:v>6.52</c:v>
                </c:pt>
                <c:pt idx="996">
                  <c:v>6.35</c:v>
                </c:pt>
                <c:pt idx="997">
                  <c:v>6.35</c:v>
                </c:pt>
                <c:pt idx="998">
                  <c:v>6.35</c:v>
                </c:pt>
                <c:pt idx="999">
                  <c:v>6.21</c:v>
                </c:pt>
                <c:pt idx="1000">
                  <c:v>6.21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B-63D7-423E-8E18-9CB8EB2D8AA0}"/>
            </c:ext>
          </c:extLst>
        </c:ser>
        <c:ser>
          <c:idx val="44"/>
          <c:order val="44"/>
          <c:tx>
            <c:strRef>
              <c:f>COVID_practice_2a!$AT$1</c:f>
              <c:strCache>
                <c:ptCount val="1"/>
                <c:pt idx="0">
                  <c:v>UT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COVID_practice_2a!$AT$2:$AT$1002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0.06</c:v>
                </c:pt>
                <c:pt idx="54">
                  <c:v>0.12</c:v>
                </c:pt>
                <c:pt idx="55">
                  <c:v>0.09</c:v>
                </c:pt>
                <c:pt idx="56">
                  <c:v>0.15</c:v>
                </c:pt>
                <c:pt idx="57">
                  <c:v>0.27</c:v>
                </c:pt>
                <c:pt idx="58">
                  <c:v>0.39</c:v>
                </c:pt>
                <c:pt idx="59">
                  <c:v>0.51</c:v>
                </c:pt>
                <c:pt idx="60">
                  <c:v>0.63</c:v>
                </c:pt>
                <c:pt idx="61">
                  <c:v>1.05</c:v>
                </c:pt>
                <c:pt idx="62">
                  <c:v>1.1399999999999999</c:v>
                </c:pt>
                <c:pt idx="63">
                  <c:v>1.3</c:v>
                </c:pt>
                <c:pt idx="64">
                  <c:v>1.42</c:v>
                </c:pt>
                <c:pt idx="65">
                  <c:v>1.57</c:v>
                </c:pt>
                <c:pt idx="66">
                  <c:v>1.99</c:v>
                </c:pt>
                <c:pt idx="67">
                  <c:v>2.65</c:v>
                </c:pt>
                <c:pt idx="68">
                  <c:v>2.2599999999999998</c:v>
                </c:pt>
                <c:pt idx="69">
                  <c:v>2.71</c:v>
                </c:pt>
                <c:pt idx="70">
                  <c:v>2.86</c:v>
                </c:pt>
                <c:pt idx="71">
                  <c:v>3.28</c:v>
                </c:pt>
                <c:pt idx="72">
                  <c:v>3.34</c:v>
                </c:pt>
                <c:pt idx="73">
                  <c:v>3.62</c:v>
                </c:pt>
                <c:pt idx="74">
                  <c:v>3.5</c:v>
                </c:pt>
                <c:pt idx="75">
                  <c:v>3.92</c:v>
                </c:pt>
                <c:pt idx="76">
                  <c:v>3.74</c:v>
                </c:pt>
                <c:pt idx="77">
                  <c:v>3.89</c:v>
                </c:pt>
                <c:pt idx="78">
                  <c:v>3.86</c:v>
                </c:pt>
                <c:pt idx="79">
                  <c:v>3.68</c:v>
                </c:pt>
                <c:pt idx="80">
                  <c:v>3.34</c:v>
                </c:pt>
                <c:pt idx="81">
                  <c:v>3.13</c:v>
                </c:pt>
                <c:pt idx="82">
                  <c:v>2.89</c:v>
                </c:pt>
                <c:pt idx="83">
                  <c:v>2.77</c:v>
                </c:pt>
                <c:pt idx="84">
                  <c:v>3.1</c:v>
                </c:pt>
                <c:pt idx="85">
                  <c:v>2.98</c:v>
                </c:pt>
                <c:pt idx="86">
                  <c:v>3.01</c:v>
                </c:pt>
                <c:pt idx="87">
                  <c:v>3.16</c:v>
                </c:pt>
                <c:pt idx="88">
                  <c:v>3.5</c:v>
                </c:pt>
                <c:pt idx="89">
                  <c:v>3.71</c:v>
                </c:pt>
                <c:pt idx="90">
                  <c:v>3.92</c:v>
                </c:pt>
                <c:pt idx="91">
                  <c:v>3.89</c:v>
                </c:pt>
                <c:pt idx="92">
                  <c:v>4.13</c:v>
                </c:pt>
                <c:pt idx="93">
                  <c:v>4.1900000000000004</c:v>
                </c:pt>
                <c:pt idx="94">
                  <c:v>4.3099999999999996</c:v>
                </c:pt>
                <c:pt idx="95">
                  <c:v>4.55</c:v>
                </c:pt>
                <c:pt idx="96">
                  <c:v>4.49</c:v>
                </c:pt>
                <c:pt idx="97">
                  <c:v>4.5199999999999996</c:v>
                </c:pt>
                <c:pt idx="98">
                  <c:v>4.58</c:v>
                </c:pt>
                <c:pt idx="99">
                  <c:v>4.43</c:v>
                </c:pt>
                <c:pt idx="100">
                  <c:v>4.49</c:v>
                </c:pt>
                <c:pt idx="101">
                  <c:v>4.43</c:v>
                </c:pt>
                <c:pt idx="102">
                  <c:v>4.49</c:v>
                </c:pt>
                <c:pt idx="103">
                  <c:v>4.7300000000000004</c:v>
                </c:pt>
                <c:pt idx="104">
                  <c:v>4.76</c:v>
                </c:pt>
                <c:pt idx="105">
                  <c:v>4.25</c:v>
                </c:pt>
                <c:pt idx="106">
                  <c:v>4.46</c:v>
                </c:pt>
                <c:pt idx="107">
                  <c:v>5.21</c:v>
                </c:pt>
                <c:pt idx="108">
                  <c:v>5.39</c:v>
                </c:pt>
                <c:pt idx="109">
                  <c:v>4.5199999999999996</c:v>
                </c:pt>
                <c:pt idx="110">
                  <c:v>4.25</c:v>
                </c:pt>
                <c:pt idx="111">
                  <c:v>4.37</c:v>
                </c:pt>
                <c:pt idx="112">
                  <c:v>4.6399999999999997</c:v>
                </c:pt>
                <c:pt idx="113">
                  <c:v>4.49</c:v>
                </c:pt>
                <c:pt idx="114">
                  <c:v>4.16</c:v>
                </c:pt>
                <c:pt idx="115">
                  <c:v>4.01</c:v>
                </c:pt>
                <c:pt idx="116">
                  <c:v>4.25</c:v>
                </c:pt>
                <c:pt idx="117">
                  <c:v>4.58</c:v>
                </c:pt>
                <c:pt idx="118">
                  <c:v>4.49</c:v>
                </c:pt>
                <c:pt idx="119">
                  <c:v>4.8499999999999996</c:v>
                </c:pt>
                <c:pt idx="120">
                  <c:v>4.91</c:v>
                </c:pt>
                <c:pt idx="121">
                  <c:v>5</c:v>
                </c:pt>
                <c:pt idx="122">
                  <c:v>5</c:v>
                </c:pt>
                <c:pt idx="123">
                  <c:v>5.12</c:v>
                </c:pt>
                <c:pt idx="124">
                  <c:v>4.82</c:v>
                </c:pt>
                <c:pt idx="125">
                  <c:v>4.55</c:v>
                </c:pt>
                <c:pt idx="126">
                  <c:v>4.3099999999999996</c:v>
                </c:pt>
                <c:pt idx="127">
                  <c:v>4.97</c:v>
                </c:pt>
                <c:pt idx="128">
                  <c:v>5.36</c:v>
                </c:pt>
                <c:pt idx="129">
                  <c:v>5.82</c:v>
                </c:pt>
                <c:pt idx="130">
                  <c:v>6.21</c:v>
                </c:pt>
                <c:pt idx="131">
                  <c:v>6.51</c:v>
                </c:pt>
                <c:pt idx="132">
                  <c:v>7.29</c:v>
                </c:pt>
                <c:pt idx="133">
                  <c:v>8.26</c:v>
                </c:pt>
                <c:pt idx="134">
                  <c:v>8.08</c:v>
                </c:pt>
                <c:pt idx="135">
                  <c:v>7.83</c:v>
                </c:pt>
                <c:pt idx="136">
                  <c:v>9.67</c:v>
                </c:pt>
                <c:pt idx="137">
                  <c:v>9.34</c:v>
                </c:pt>
                <c:pt idx="138">
                  <c:v>10</c:v>
                </c:pt>
                <c:pt idx="139">
                  <c:v>10.09</c:v>
                </c:pt>
                <c:pt idx="140">
                  <c:v>9.94</c:v>
                </c:pt>
                <c:pt idx="141">
                  <c:v>10.37</c:v>
                </c:pt>
                <c:pt idx="142">
                  <c:v>10.91</c:v>
                </c:pt>
                <c:pt idx="143">
                  <c:v>9.64</c:v>
                </c:pt>
                <c:pt idx="144">
                  <c:v>10.119999999999999</c:v>
                </c:pt>
                <c:pt idx="145">
                  <c:v>10.3</c:v>
                </c:pt>
                <c:pt idx="146">
                  <c:v>10.49</c:v>
                </c:pt>
                <c:pt idx="147">
                  <c:v>10.7</c:v>
                </c:pt>
                <c:pt idx="148">
                  <c:v>11.9</c:v>
                </c:pt>
                <c:pt idx="149">
                  <c:v>13.05</c:v>
                </c:pt>
                <c:pt idx="150">
                  <c:v>13.83</c:v>
                </c:pt>
                <c:pt idx="151">
                  <c:v>14.43</c:v>
                </c:pt>
                <c:pt idx="152">
                  <c:v>14.22</c:v>
                </c:pt>
                <c:pt idx="153">
                  <c:v>15.13</c:v>
                </c:pt>
                <c:pt idx="154">
                  <c:v>15.67</c:v>
                </c:pt>
                <c:pt idx="155">
                  <c:v>15.55</c:v>
                </c:pt>
                <c:pt idx="156">
                  <c:v>15.73</c:v>
                </c:pt>
                <c:pt idx="157">
                  <c:v>15.43</c:v>
                </c:pt>
                <c:pt idx="158">
                  <c:v>15.58</c:v>
                </c:pt>
                <c:pt idx="159">
                  <c:v>17.75</c:v>
                </c:pt>
                <c:pt idx="160">
                  <c:v>17.57</c:v>
                </c:pt>
                <c:pt idx="161">
                  <c:v>18.079999999999998</c:v>
                </c:pt>
                <c:pt idx="162">
                  <c:v>17.66</c:v>
                </c:pt>
                <c:pt idx="163">
                  <c:v>17.600000000000001</c:v>
                </c:pt>
                <c:pt idx="164">
                  <c:v>17.27</c:v>
                </c:pt>
                <c:pt idx="165">
                  <c:v>17.420000000000002</c:v>
                </c:pt>
                <c:pt idx="166">
                  <c:v>16.09</c:v>
                </c:pt>
                <c:pt idx="167">
                  <c:v>17.02</c:v>
                </c:pt>
                <c:pt idx="168">
                  <c:v>17.600000000000001</c:v>
                </c:pt>
                <c:pt idx="169">
                  <c:v>17.78</c:v>
                </c:pt>
                <c:pt idx="170">
                  <c:v>18.89</c:v>
                </c:pt>
                <c:pt idx="171">
                  <c:v>19.8</c:v>
                </c:pt>
                <c:pt idx="172">
                  <c:v>20.13</c:v>
                </c:pt>
                <c:pt idx="173">
                  <c:v>20.309999999999999</c:v>
                </c:pt>
                <c:pt idx="174">
                  <c:v>19.309999999999999</c:v>
                </c:pt>
                <c:pt idx="175">
                  <c:v>17.989999999999998</c:v>
                </c:pt>
                <c:pt idx="176">
                  <c:v>19.489999999999998</c:v>
                </c:pt>
                <c:pt idx="177">
                  <c:v>19.04</c:v>
                </c:pt>
                <c:pt idx="178">
                  <c:v>19.100000000000001</c:v>
                </c:pt>
                <c:pt idx="179">
                  <c:v>19.37</c:v>
                </c:pt>
                <c:pt idx="180">
                  <c:v>18.77</c:v>
                </c:pt>
                <c:pt idx="181">
                  <c:v>19.16</c:v>
                </c:pt>
                <c:pt idx="182">
                  <c:v>19.739999999999998</c:v>
                </c:pt>
                <c:pt idx="183">
                  <c:v>18.5</c:v>
                </c:pt>
                <c:pt idx="184">
                  <c:v>18.440000000000001</c:v>
                </c:pt>
                <c:pt idx="185">
                  <c:v>17.3</c:v>
                </c:pt>
                <c:pt idx="186">
                  <c:v>16.420000000000002</c:v>
                </c:pt>
                <c:pt idx="187">
                  <c:v>16.48</c:v>
                </c:pt>
                <c:pt idx="188">
                  <c:v>15.88</c:v>
                </c:pt>
                <c:pt idx="189">
                  <c:v>15.85</c:v>
                </c:pt>
                <c:pt idx="190">
                  <c:v>14.49</c:v>
                </c:pt>
                <c:pt idx="191">
                  <c:v>13.41</c:v>
                </c:pt>
                <c:pt idx="192">
                  <c:v>14.25</c:v>
                </c:pt>
                <c:pt idx="193">
                  <c:v>14.01</c:v>
                </c:pt>
                <c:pt idx="194">
                  <c:v>13.92</c:v>
                </c:pt>
                <c:pt idx="195">
                  <c:v>13.8</c:v>
                </c:pt>
                <c:pt idx="196">
                  <c:v>13.56</c:v>
                </c:pt>
                <c:pt idx="197">
                  <c:v>14.4</c:v>
                </c:pt>
                <c:pt idx="198">
                  <c:v>14.07</c:v>
                </c:pt>
                <c:pt idx="199">
                  <c:v>11.66</c:v>
                </c:pt>
                <c:pt idx="200">
                  <c:v>12.72</c:v>
                </c:pt>
                <c:pt idx="201">
                  <c:v>12.26</c:v>
                </c:pt>
                <c:pt idx="202">
                  <c:v>12.26</c:v>
                </c:pt>
                <c:pt idx="203">
                  <c:v>11.3</c:v>
                </c:pt>
                <c:pt idx="204">
                  <c:v>10.97</c:v>
                </c:pt>
                <c:pt idx="205">
                  <c:v>11</c:v>
                </c:pt>
                <c:pt idx="206">
                  <c:v>12.26</c:v>
                </c:pt>
                <c:pt idx="207">
                  <c:v>10.91</c:v>
                </c:pt>
                <c:pt idx="208">
                  <c:v>10.67</c:v>
                </c:pt>
                <c:pt idx="209">
                  <c:v>10.24</c:v>
                </c:pt>
                <c:pt idx="210">
                  <c:v>10.91</c:v>
                </c:pt>
                <c:pt idx="211">
                  <c:v>11.21</c:v>
                </c:pt>
                <c:pt idx="212">
                  <c:v>10.58</c:v>
                </c:pt>
                <c:pt idx="213">
                  <c:v>10.64</c:v>
                </c:pt>
                <c:pt idx="214">
                  <c:v>10.67</c:v>
                </c:pt>
                <c:pt idx="215">
                  <c:v>11.03</c:v>
                </c:pt>
                <c:pt idx="216">
                  <c:v>11.72</c:v>
                </c:pt>
                <c:pt idx="217">
                  <c:v>11.21</c:v>
                </c:pt>
                <c:pt idx="218">
                  <c:v>10.33</c:v>
                </c:pt>
                <c:pt idx="219">
                  <c:v>11.24</c:v>
                </c:pt>
                <c:pt idx="220">
                  <c:v>11.72</c:v>
                </c:pt>
                <c:pt idx="221">
                  <c:v>11.96</c:v>
                </c:pt>
                <c:pt idx="222">
                  <c:v>11.78</c:v>
                </c:pt>
                <c:pt idx="223">
                  <c:v>11.33</c:v>
                </c:pt>
                <c:pt idx="224">
                  <c:v>11.75</c:v>
                </c:pt>
                <c:pt idx="225">
                  <c:v>12.44</c:v>
                </c:pt>
                <c:pt idx="226">
                  <c:v>12.66</c:v>
                </c:pt>
                <c:pt idx="227">
                  <c:v>12.29</c:v>
                </c:pt>
                <c:pt idx="228">
                  <c:v>12.2</c:v>
                </c:pt>
                <c:pt idx="229">
                  <c:v>12.69</c:v>
                </c:pt>
                <c:pt idx="230">
                  <c:v>12.32</c:v>
                </c:pt>
                <c:pt idx="231">
                  <c:v>12.02</c:v>
                </c:pt>
                <c:pt idx="232">
                  <c:v>12.2</c:v>
                </c:pt>
                <c:pt idx="233">
                  <c:v>12.32</c:v>
                </c:pt>
                <c:pt idx="234">
                  <c:v>13.74</c:v>
                </c:pt>
                <c:pt idx="235">
                  <c:v>14.61</c:v>
                </c:pt>
                <c:pt idx="236">
                  <c:v>15.22</c:v>
                </c:pt>
                <c:pt idx="237">
                  <c:v>17.14</c:v>
                </c:pt>
                <c:pt idx="238">
                  <c:v>18.8</c:v>
                </c:pt>
                <c:pt idx="239">
                  <c:v>20.34</c:v>
                </c:pt>
                <c:pt idx="240">
                  <c:v>21.33</c:v>
                </c:pt>
                <c:pt idx="241">
                  <c:v>22.96</c:v>
                </c:pt>
                <c:pt idx="242">
                  <c:v>24.14</c:v>
                </c:pt>
                <c:pt idx="243">
                  <c:v>22</c:v>
                </c:pt>
                <c:pt idx="244">
                  <c:v>21.66</c:v>
                </c:pt>
                <c:pt idx="245">
                  <c:v>24.65</c:v>
                </c:pt>
                <c:pt idx="246">
                  <c:v>23.62</c:v>
                </c:pt>
                <c:pt idx="247">
                  <c:v>26.09</c:v>
                </c:pt>
                <c:pt idx="248">
                  <c:v>25.85</c:v>
                </c:pt>
                <c:pt idx="249">
                  <c:v>26.94</c:v>
                </c:pt>
                <c:pt idx="250">
                  <c:v>30.31</c:v>
                </c:pt>
                <c:pt idx="251">
                  <c:v>30.52</c:v>
                </c:pt>
                <c:pt idx="252">
                  <c:v>28.17</c:v>
                </c:pt>
                <c:pt idx="253">
                  <c:v>29.83</c:v>
                </c:pt>
                <c:pt idx="254">
                  <c:v>28.5</c:v>
                </c:pt>
                <c:pt idx="255">
                  <c:v>28.75</c:v>
                </c:pt>
                <c:pt idx="256">
                  <c:v>30.13</c:v>
                </c:pt>
                <c:pt idx="257">
                  <c:v>31.34</c:v>
                </c:pt>
                <c:pt idx="258">
                  <c:v>31.43</c:v>
                </c:pt>
                <c:pt idx="259">
                  <c:v>31.85</c:v>
                </c:pt>
                <c:pt idx="260">
                  <c:v>33.99</c:v>
                </c:pt>
                <c:pt idx="261">
                  <c:v>34.979999999999997</c:v>
                </c:pt>
                <c:pt idx="262">
                  <c:v>36.22</c:v>
                </c:pt>
                <c:pt idx="263">
                  <c:v>35.4</c:v>
                </c:pt>
                <c:pt idx="264">
                  <c:v>34.89</c:v>
                </c:pt>
                <c:pt idx="265">
                  <c:v>36.07</c:v>
                </c:pt>
                <c:pt idx="266">
                  <c:v>36.64</c:v>
                </c:pt>
                <c:pt idx="267">
                  <c:v>36.64</c:v>
                </c:pt>
                <c:pt idx="268">
                  <c:v>37.299999999999997</c:v>
                </c:pt>
                <c:pt idx="269">
                  <c:v>37.24</c:v>
                </c:pt>
                <c:pt idx="270">
                  <c:v>36.79</c:v>
                </c:pt>
                <c:pt idx="271">
                  <c:v>37.57</c:v>
                </c:pt>
                <c:pt idx="272">
                  <c:v>37.97</c:v>
                </c:pt>
                <c:pt idx="273">
                  <c:v>38.9</c:v>
                </c:pt>
                <c:pt idx="274">
                  <c:v>39.11</c:v>
                </c:pt>
                <c:pt idx="275">
                  <c:v>41.1</c:v>
                </c:pt>
                <c:pt idx="276">
                  <c:v>42.24</c:v>
                </c:pt>
                <c:pt idx="277">
                  <c:v>45.14</c:v>
                </c:pt>
                <c:pt idx="278">
                  <c:v>45.29</c:v>
                </c:pt>
                <c:pt idx="279">
                  <c:v>45.56</c:v>
                </c:pt>
                <c:pt idx="280">
                  <c:v>46.46</c:v>
                </c:pt>
                <c:pt idx="281">
                  <c:v>47.73</c:v>
                </c:pt>
                <c:pt idx="282">
                  <c:v>49.14</c:v>
                </c:pt>
                <c:pt idx="283">
                  <c:v>49.66</c:v>
                </c:pt>
                <c:pt idx="284">
                  <c:v>50.05</c:v>
                </c:pt>
                <c:pt idx="285">
                  <c:v>50.02</c:v>
                </c:pt>
                <c:pt idx="286">
                  <c:v>52.28</c:v>
                </c:pt>
                <c:pt idx="287">
                  <c:v>54.57</c:v>
                </c:pt>
                <c:pt idx="288">
                  <c:v>58.76</c:v>
                </c:pt>
                <c:pt idx="289">
                  <c:v>61.74</c:v>
                </c:pt>
                <c:pt idx="290">
                  <c:v>67.040000000000006</c:v>
                </c:pt>
                <c:pt idx="291">
                  <c:v>69.33</c:v>
                </c:pt>
                <c:pt idx="292">
                  <c:v>73.849999999999994</c:v>
                </c:pt>
                <c:pt idx="293">
                  <c:v>77.5</c:v>
                </c:pt>
                <c:pt idx="294">
                  <c:v>78.489999999999995</c:v>
                </c:pt>
                <c:pt idx="295">
                  <c:v>83.25</c:v>
                </c:pt>
                <c:pt idx="296">
                  <c:v>79.67</c:v>
                </c:pt>
                <c:pt idx="297">
                  <c:v>89.97</c:v>
                </c:pt>
                <c:pt idx="298">
                  <c:v>91.18</c:v>
                </c:pt>
                <c:pt idx="299">
                  <c:v>90</c:v>
                </c:pt>
                <c:pt idx="300">
                  <c:v>92.83</c:v>
                </c:pt>
                <c:pt idx="301">
                  <c:v>96</c:v>
                </c:pt>
                <c:pt idx="302">
                  <c:v>96.21</c:v>
                </c:pt>
                <c:pt idx="303">
                  <c:v>106.72</c:v>
                </c:pt>
                <c:pt idx="304">
                  <c:v>98.29</c:v>
                </c:pt>
                <c:pt idx="305">
                  <c:v>100.58</c:v>
                </c:pt>
                <c:pt idx="306">
                  <c:v>101.75</c:v>
                </c:pt>
                <c:pt idx="307">
                  <c:v>99.7</c:v>
                </c:pt>
                <c:pt idx="308">
                  <c:v>94.13</c:v>
                </c:pt>
                <c:pt idx="309">
                  <c:v>93.56</c:v>
                </c:pt>
                <c:pt idx="310">
                  <c:v>83.76</c:v>
                </c:pt>
                <c:pt idx="311">
                  <c:v>77.92</c:v>
                </c:pt>
                <c:pt idx="312">
                  <c:v>71.59</c:v>
                </c:pt>
                <c:pt idx="313">
                  <c:v>70.08</c:v>
                </c:pt>
                <c:pt idx="314">
                  <c:v>69.27</c:v>
                </c:pt>
                <c:pt idx="315">
                  <c:v>78.819999999999993</c:v>
                </c:pt>
                <c:pt idx="316">
                  <c:v>79.34</c:v>
                </c:pt>
                <c:pt idx="317">
                  <c:v>82.32</c:v>
                </c:pt>
                <c:pt idx="318">
                  <c:v>89.34</c:v>
                </c:pt>
                <c:pt idx="319">
                  <c:v>92.95</c:v>
                </c:pt>
                <c:pt idx="320">
                  <c:v>94.4</c:v>
                </c:pt>
                <c:pt idx="321">
                  <c:v>93.62</c:v>
                </c:pt>
                <c:pt idx="322">
                  <c:v>87.47</c:v>
                </c:pt>
                <c:pt idx="323">
                  <c:v>85.12</c:v>
                </c:pt>
                <c:pt idx="324">
                  <c:v>81.599999999999994</c:v>
                </c:pt>
                <c:pt idx="325">
                  <c:v>81.69</c:v>
                </c:pt>
                <c:pt idx="326">
                  <c:v>79.61</c:v>
                </c:pt>
                <c:pt idx="327">
                  <c:v>78.459999999999994</c:v>
                </c:pt>
                <c:pt idx="328">
                  <c:v>76.680000000000007</c:v>
                </c:pt>
                <c:pt idx="329">
                  <c:v>78.19</c:v>
                </c:pt>
                <c:pt idx="330">
                  <c:v>77.349999999999994</c:v>
                </c:pt>
                <c:pt idx="331">
                  <c:v>79.34</c:v>
                </c:pt>
                <c:pt idx="332">
                  <c:v>73.790000000000006</c:v>
                </c:pt>
                <c:pt idx="333">
                  <c:v>73.430000000000007</c:v>
                </c:pt>
                <c:pt idx="334">
                  <c:v>72.77</c:v>
                </c:pt>
                <c:pt idx="335">
                  <c:v>74.45</c:v>
                </c:pt>
                <c:pt idx="336">
                  <c:v>73.099999999999994</c:v>
                </c:pt>
                <c:pt idx="337">
                  <c:v>71.739999999999995</c:v>
                </c:pt>
                <c:pt idx="338">
                  <c:v>60.35</c:v>
                </c:pt>
                <c:pt idx="339">
                  <c:v>65.02</c:v>
                </c:pt>
                <c:pt idx="340">
                  <c:v>59.87</c:v>
                </c:pt>
                <c:pt idx="341">
                  <c:v>59.42</c:v>
                </c:pt>
                <c:pt idx="342">
                  <c:v>61.29</c:v>
                </c:pt>
                <c:pt idx="343">
                  <c:v>61.29</c:v>
                </c:pt>
                <c:pt idx="344">
                  <c:v>68.97</c:v>
                </c:pt>
                <c:pt idx="345">
                  <c:v>82.35</c:v>
                </c:pt>
                <c:pt idx="346">
                  <c:v>75.63</c:v>
                </c:pt>
                <c:pt idx="347">
                  <c:v>80.06</c:v>
                </c:pt>
                <c:pt idx="348">
                  <c:v>81.96</c:v>
                </c:pt>
                <c:pt idx="349">
                  <c:v>84.46</c:v>
                </c:pt>
                <c:pt idx="350">
                  <c:v>89.43</c:v>
                </c:pt>
                <c:pt idx="351">
                  <c:v>89.1</c:v>
                </c:pt>
                <c:pt idx="352">
                  <c:v>92.05</c:v>
                </c:pt>
                <c:pt idx="353">
                  <c:v>94.97</c:v>
                </c:pt>
                <c:pt idx="354">
                  <c:v>96.96</c:v>
                </c:pt>
                <c:pt idx="355">
                  <c:v>94.04</c:v>
                </c:pt>
                <c:pt idx="356">
                  <c:v>89.01</c:v>
                </c:pt>
                <c:pt idx="357">
                  <c:v>95.09</c:v>
                </c:pt>
                <c:pt idx="358">
                  <c:v>87.11</c:v>
                </c:pt>
                <c:pt idx="359">
                  <c:v>81.75</c:v>
                </c:pt>
                <c:pt idx="360">
                  <c:v>79.760000000000005</c:v>
                </c:pt>
                <c:pt idx="361">
                  <c:v>76.77</c:v>
                </c:pt>
                <c:pt idx="362">
                  <c:v>75.03</c:v>
                </c:pt>
                <c:pt idx="363">
                  <c:v>71.41</c:v>
                </c:pt>
                <c:pt idx="364">
                  <c:v>58.06</c:v>
                </c:pt>
                <c:pt idx="365">
                  <c:v>55.56</c:v>
                </c:pt>
                <c:pt idx="366">
                  <c:v>56.01</c:v>
                </c:pt>
                <c:pt idx="367">
                  <c:v>54.39</c:v>
                </c:pt>
                <c:pt idx="368">
                  <c:v>54.09</c:v>
                </c:pt>
                <c:pt idx="369">
                  <c:v>53.12</c:v>
                </c:pt>
                <c:pt idx="370">
                  <c:v>53.6</c:v>
                </c:pt>
                <c:pt idx="371">
                  <c:v>53.27</c:v>
                </c:pt>
                <c:pt idx="372">
                  <c:v>51.52</c:v>
                </c:pt>
                <c:pt idx="373">
                  <c:v>46.67</c:v>
                </c:pt>
                <c:pt idx="374">
                  <c:v>45.35</c:v>
                </c:pt>
                <c:pt idx="375">
                  <c:v>43.96</c:v>
                </c:pt>
                <c:pt idx="376">
                  <c:v>42.79</c:v>
                </c:pt>
                <c:pt idx="377">
                  <c:v>41.88</c:v>
                </c:pt>
                <c:pt idx="378">
                  <c:v>40.07</c:v>
                </c:pt>
                <c:pt idx="379">
                  <c:v>38</c:v>
                </c:pt>
                <c:pt idx="380">
                  <c:v>36.700000000000003</c:v>
                </c:pt>
                <c:pt idx="381">
                  <c:v>35.58</c:v>
                </c:pt>
                <c:pt idx="382">
                  <c:v>34.35</c:v>
                </c:pt>
                <c:pt idx="383">
                  <c:v>34.049999999999997</c:v>
                </c:pt>
                <c:pt idx="384">
                  <c:v>32.840000000000003</c:v>
                </c:pt>
                <c:pt idx="385">
                  <c:v>31.58</c:v>
                </c:pt>
                <c:pt idx="386">
                  <c:v>31.46</c:v>
                </c:pt>
                <c:pt idx="387">
                  <c:v>30.76</c:v>
                </c:pt>
                <c:pt idx="388">
                  <c:v>29.62</c:v>
                </c:pt>
                <c:pt idx="389">
                  <c:v>28.78</c:v>
                </c:pt>
                <c:pt idx="390">
                  <c:v>28.53</c:v>
                </c:pt>
                <c:pt idx="391">
                  <c:v>27.15</c:v>
                </c:pt>
                <c:pt idx="392">
                  <c:v>25.43</c:v>
                </c:pt>
                <c:pt idx="393">
                  <c:v>25.04</c:v>
                </c:pt>
                <c:pt idx="394">
                  <c:v>24.17</c:v>
                </c:pt>
                <c:pt idx="395">
                  <c:v>23.44</c:v>
                </c:pt>
                <c:pt idx="396">
                  <c:v>23.41</c:v>
                </c:pt>
                <c:pt idx="397">
                  <c:v>22.87</c:v>
                </c:pt>
                <c:pt idx="398">
                  <c:v>23.41</c:v>
                </c:pt>
                <c:pt idx="399">
                  <c:v>23.02</c:v>
                </c:pt>
                <c:pt idx="400">
                  <c:v>21.66</c:v>
                </c:pt>
                <c:pt idx="401">
                  <c:v>20.76</c:v>
                </c:pt>
                <c:pt idx="402">
                  <c:v>20.37</c:v>
                </c:pt>
                <c:pt idx="403">
                  <c:v>19.34</c:v>
                </c:pt>
                <c:pt idx="404">
                  <c:v>19.010000000000002</c:v>
                </c:pt>
                <c:pt idx="405">
                  <c:v>18.02</c:v>
                </c:pt>
                <c:pt idx="406">
                  <c:v>17.66</c:v>
                </c:pt>
                <c:pt idx="407">
                  <c:v>16.72</c:v>
                </c:pt>
                <c:pt idx="408">
                  <c:v>16.27</c:v>
                </c:pt>
                <c:pt idx="409">
                  <c:v>15.79</c:v>
                </c:pt>
                <c:pt idx="410">
                  <c:v>15.55</c:v>
                </c:pt>
                <c:pt idx="411">
                  <c:v>15.55</c:v>
                </c:pt>
                <c:pt idx="412">
                  <c:v>15.88</c:v>
                </c:pt>
                <c:pt idx="413">
                  <c:v>15.58</c:v>
                </c:pt>
                <c:pt idx="414">
                  <c:v>15.73</c:v>
                </c:pt>
                <c:pt idx="415">
                  <c:v>15.58</c:v>
                </c:pt>
                <c:pt idx="416">
                  <c:v>15.25</c:v>
                </c:pt>
                <c:pt idx="417">
                  <c:v>15.19</c:v>
                </c:pt>
                <c:pt idx="418">
                  <c:v>15.01</c:v>
                </c:pt>
                <c:pt idx="419">
                  <c:v>14.67</c:v>
                </c:pt>
                <c:pt idx="420">
                  <c:v>14.85</c:v>
                </c:pt>
                <c:pt idx="421">
                  <c:v>14.49</c:v>
                </c:pt>
                <c:pt idx="422">
                  <c:v>14.16</c:v>
                </c:pt>
                <c:pt idx="423">
                  <c:v>14.07</c:v>
                </c:pt>
                <c:pt idx="424">
                  <c:v>13.98</c:v>
                </c:pt>
                <c:pt idx="425">
                  <c:v>13.71</c:v>
                </c:pt>
                <c:pt idx="426">
                  <c:v>13.29</c:v>
                </c:pt>
                <c:pt idx="427">
                  <c:v>12.69</c:v>
                </c:pt>
                <c:pt idx="428">
                  <c:v>12.56</c:v>
                </c:pt>
                <c:pt idx="429">
                  <c:v>12.59</c:v>
                </c:pt>
                <c:pt idx="430">
                  <c:v>12.56</c:v>
                </c:pt>
                <c:pt idx="431">
                  <c:v>12.62</c:v>
                </c:pt>
                <c:pt idx="432">
                  <c:v>12.78</c:v>
                </c:pt>
                <c:pt idx="433">
                  <c:v>12.72</c:v>
                </c:pt>
                <c:pt idx="434">
                  <c:v>12.5</c:v>
                </c:pt>
                <c:pt idx="435">
                  <c:v>12.32</c:v>
                </c:pt>
                <c:pt idx="436">
                  <c:v>12.2</c:v>
                </c:pt>
                <c:pt idx="437">
                  <c:v>12.14</c:v>
                </c:pt>
                <c:pt idx="438">
                  <c:v>11.96</c:v>
                </c:pt>
                <c:pt idx="439">
                  <c:v>11.87</c:v>
                </c:pt>
                <c:pt idx="440">
                  <c:v>11.54</c:v>
                </c:pt>
                <c:pt idx="441">
                  <c:v>11.96</c:v>
                </c:pt>
                <c:pt idx="442">
                  <c:v>11.96</c:v>
                </c:pt>
                <c:pt idx="443">
                  <c:v>12.05</c:v>
                </c:pt>
                <c:pt idx="444">
                  <c:v>11.87</c:v>
                </c:pt>
                <c:pt idx="445">
                  <c:v>11.87</c:v>
                </c:pt>
                <c:pt idx="446">
                  <c:v>11.93</c:v>
                </c:pt>
                <c:pt idx="447">
                  <c:v>12.17</c:v>
                </c:pt>
                <c:pt idx="448">
                  <c:v>11.84</c:v>
                </c:pt>
                <c:pt idx="449">
                  <c:v>11.72</c:v>
                </c:pt>
                <c:pt idx="450">
                  <c:v>11.78</c:v>
                </c:pt>
                <c:pt idx="451">
                  <c:v>11.81</c:v>
                </c:pt>
                <c:pt idx="452">
                  <c:v>11.42</c:v>
                </c:pt>
                <c:pt idx="453">
                  <c:v>11.48</c:v>
                </c:pt>
                <c:pt idx="454">
                  <c:v>11.3</c:v>
                </c:pt>
                <c:pt idx="455">
                  <c:v>11.54</c:v>
                </c:pt>
                <c:pt idx="456">
                  <c:v>11.6</c:v>
                </c:pt>
                <c:pt idx="457">
                  <c:v>11.09</c:v>
                </c:pt>
                <c:pt idx="458">
                  <c:v>11.36</c:v>
                </c:pt>
                <c:pt idx="459">
                  <c:v>11.51</c:v>
                </c:pt>
                <c:pt idx="460">
                  <c:v>11.69</c:v>
                </c:pt>
                <c:pt idx="461">
                  <c:v>11.75</c:v>
                </c:pt>
                <c:pt idx="462">
                  <c:v>11.45</c:v>
                </c:pt>
                <c:pt idx="463">
                  <c:v>11.39</c:v>
                </c:pt>
                <c:pt idx="464">
                  <c:v>11.36</c:v>
                </c:pt>
                <c:pt idx="465">
                  <c:v>11.12</c:v>
                </c:pt>
                <c:pt idx="466">
                  <c:v>11.09</c:v>
                </c:pt>
                <c:pt idx="467">
                  <c:v>11.03</c:v>
                </c:pt>
                <c:pt idx="468">
                  <c:v>10.73</c:v>
                </c:pt>
                <c:pt idx="469">
                  <c:v>10.58</c:v>
                </c:pt>
                <c:pt idx="470">
                  <c:v>10.27</c:v>
                </c:pt>
                <c:pt idx="471">
                  <c:v>10.49</c:v>
                </c:pt>
                <c:pt idx="472">
                  <c:v>10.27</c:v>
                </c:pt>
                <c:pt idx="473">
                  <c:v>10.06</c:v>
                </c:pt>
                <c:pt idx="474">
                  <c:v>9.9700000000000006</c:v>
                </c:pt>
                <c:pt idx="475">
                  <c:v>9.82</c:v>
                </c:pt>
                <c:pt idx="476">
                  <c:v>9.76</c:v>
                </c:pt>
                <c:pt idx="477">
                  <c:v>9.85</c:v>
                </c:pt>
                <c:pt idx="478">
                  <c:v>9.64</c:v>
                </c:pt>
                <c:pt idx="479">
                  <c:v>9.49</c:v>
                </c:pt>
                <c:pt idx="480">
                  <c:v>9.52</c:v>
                </c:pt>
                <c:pt idx="481">
                  <c:v>9.34</c:v>
                </c:pt>
                <c:pt idx="482">
                  <c:v>9.49</c:v>
                </c:pt>
                <c:pt idx="483">
                  <c:v>9.31</c:v>
                </c:pt>
                <c:pt idx="484">
                  <c:v>8.65</c:v>
                </c:pt>
                <c:pt idx="485">
                  <c:v>8.5</c:v>
                </c:pt>
                <c:pt idx="486">
                  <c:v>8.26</c:v>
                </c:pt>
                <c:pt idx="487">
                  <c:v>8.1999999999999993</c:v>
                </c:pt>
                <c:pt idx="488">
                  <c:v>8.14</c:v>
                </c:pt>
                <c:pt idx="489">
                  <c:v>7.83</c:v>
                </c:pt>
                <c:pt idx="490">
                  <c:v>7.14</c:v>
                </c:pt>
                <c:pt idx="491">
                  <c:v>7.32</c:v>
                </c:pt>
                <c:pt idx="492">
                  <c:v>7.2</c:v>
                </c:pt>
                <c:pt idx="493">
                  <c:v>6.9</c:v>
                </c:pt>
                <c:pt idx="494">
                  <c:v>6.66</c:v>
                </c:pt>
                <c:pt idx="495">
                  <c:v>6.63</c:v>
                </c:pt>
                <c:pt idx="496">
                  <c:v>6.33</c:v>
                </c:pt>
                <c:pt idx="497">
                  <c:v>6.03</c:v>
                </c:pt>
                <c:pt idx="498">
                  <c:v>6.18</c:v>
                </c:pt>
                <c:pt idx="499">
                  <c:v>6.24</c:v>
                </c:pt>
                <c:pt idx="500">
                  <c:v>6.75</c:v>
                </c:pt>
                <c:pt idx="501">
                  <c:v>6.93</c:v>
                </c:pt>
                <c:pt idx="502">
                  <c:v>7.08</c:v>
                </c:pt>
                <c:pt idx="503">
                  <c:v>7.68</c:v>
                </c:pt>
                <c:pt idx="504">
                  <c:v>8.3800000000000008</c:v>
                </c:pt>
                <c:pt idx="505">
                  <c:v>8.23</c:v>
                </c:pt>
                <c:pt idx="506">
                  <c:v>8.14</c:v>
                </c:pt>
                <c:pt idx="507">
                  <c:v>8.35</c:v>
                </c:pt>
                <c:pt idx="508">
                  <c:v>8.23</c:v>
                </c:pt>
                <c:pt idx="509">
                  <c:v>8.23</c:v>
                </c:pt>
                <c:pt idx="510">
                  <c:v>8.14</c:v>
                </c:pt>
                <c:pt idx="511">
                  <c:v>8.3800000000000008</c:v>
                </c:pt>
                <c:pt idx="512">
                  <c:v>8.6199999999999992</c:v>
                </c:pt>
                <c:pt idx="513">
                  <c:v>8.7100000000000009</c:v>
                </c:pt>
                <c:pt idx="514">
                  <c:v>8.41</c:v>
                </c:pt>
                <c:pt idx="515">
                  <c:v>8.83</c:v>
                </c:pt>
                <c:pt idx="516">
                  <c:v>8.77</c:v>
                </c:pt>
                <c:pt idx="517">
                  <c:v>8.83</c:v>
                </c:pt>
                <c:pt idx="518">
                  <c:v>9.31</c:v>
                </c:pt>
                <c:pt idx="519">
                  <c:v>9.73</c:v>
                </c:pt>
                <c:pt idx="520">
                  <c:v>9.82</c:v>
                </c:pt>
                <c:pt idx="521">
                  <c:v>10.09</c:v>
                </c:pt>
                <c:pt idx="522">
                  <c:v>10.06</c:v>
                </c:pt>
                <c:pt idx="523">
                  <c:v>10.46</c:v>
                </c:pt>
                <c:pt idx="524">
                  <c:v>10.94</c:v>
                </c:pt>
                <c:pt idx="525">
                  <c:v>11.15</c:v>
                </c:pt>
                <c:pt idx="526">
                  <c:v>11.48</c:v>
                </c:pt>
                <c:pt idx="527">
                  <c:v>12.02</c:v>
                </c:pt>
                <c:pt idx="528">
                  <c:v>11.72</c:v>
                </c:pt>
                <c:pt idx="529">
                  <c:v>11.75</c:v>
                </c:pt>
                <c:pt idx="530">
                  <c:v>11.9</c:v>
                </c:pt>
                <c:pt idx="531">
                  <c:v>11.57</c:v>
                </c:pt>
                <c:pt idx="532">
                  <c:v>10.82</c:v>
                </c:pt>
                <c:pt idx="533">
                  <c:v>11.36</c:v>
                </c:pt>
                <c:pt idx="534">
                  <c:v>12.32</c:v>
                </c:pt>
                <c:pt idx="535">
                  <c:v>12.87</c:v>
                </c:pt>
                <c:pt idx="536">
                  <c:v>13.41</c:v>
                </c:pt>
                <c:pt idx="537">
                  <c:v>13.95</c:v>
                </c:pt>
                <c:pt idx="538">
                  <c:v>14.73</c:v>
                </c:pt>
                <c:pt idx="539">
                  <c:v>15.49</c:v>
                </c:pt>
                <c:pt idx="540">
                  <c:v>15.61</c:v>
                </c:pt>
                <c:pt idx="541">
                  <c:v>15.67</c:v>
                </c:pt>
                <c:pt idx="542">
                  <c:v>16.12</c:v>
                </c:pt>
                <c:pt idx="543">
                  <c:v>16.57</c:v>
                </c:pt>
                <c:pt idx="544">
                  <c:v>17.02</c:v>
                </c:pt>
                <c:pt idx="545">
                  <c:v>17.39</c:v>
                </c:pt>
                <c:pt idx="546">
                  <c:v>18.68</c:v>
                </c:pt>
                <c:pt idx="547">
                  <c:v>19.22</c:v>
                </c:pt>
                <c:pt idx="548">
                  <c:v>18.77</c:v>
                </c:pt>
                <c:pt idx="549">
                  <c:v>18.98</c:v>
                </c:pt>
                <c:pt idx="550">
                  <c:v>19.22</c:v>
                </c:pt>
                <c:pt idx="551">
                  <c:v>19.43</c:v>
                </c:pt>
                <c:pt idx="552">
                  <c:v>19.649999999999999</c:v>
                </c:pt>
                <c:pt idx="553">
                  <c:v>19.52</c:v>
                </c:pt>
                <c:pt idx="554">
                  <c:v>20.82</c:v>
                </c:pt>
                <c:pt idx="555">
                  <c:v>23.59</c:v>
                </c:pt>
                <c:pt idx="556">
                  <c:v>24.38</c:v>
                </c:pt>
                <c:pt idx="557">
                  <c:v>25.13</c:v>
                </c:pt>
                <c:pt idx="558">
                  <c:v>25.91</c:v>
                </c:pt>
                <c:pt idx="559">
                  <c:v>26.42</c:v>
                </c:pt>
                <c:pt idx="560">
                  <c:v>27.3</c:v>
                </c:pt>
                <c:pt idx="561">
                  <c:v>27.24</c:v>
                </c:pt>
                <c:pt idx="562">
                  <c:v>25.85</c:v>
                </c:pt>
                <c:pt idx="563">
                  <c:v>25.55</c:v>
                </c:pt>
                <c:pt idx="564">
                  <c:v>25.22</c:v>
                </c:pt>
                <c:pt idx="565">
                  <c:v>24.89</c:v>
                </c:pt>
                <c:pt idx="566">
                  <c:v>24.5</c:v>
                </c:pt>
                <c:pt idx="567">
                  <c:v>24.77</c:v>
                </c:pt>
                <c:pt idx="568">
                  <c:v>25.4</c:v>
                </c:pt>
                <c:pt idx="569">
                  <c:v>25.4</c:v>
                </c:pt>
                <c:pt idx="570">
                  <c:v>26</c:v>
                </c:pt>
                <c:pt idx="571">
                  <c:v>26.58</c:v>
                </c:pt>
                <c:pt idx="572">
                  <c:v>27.15</c:v>
                </c:pt>
                <c:pt idx="573">
                  <c:v>28.56</c:v>
                </c:pt>
                <c:pt idx="574">
                  <c:v>30.19</c:v>
                </c:pt>
                <c:pt idx="575">
                  <c:v>30.34</c:v>
                </c:pt>
                <c:pt idx="576">
                  <c:v>31.28</c:v>
                </c:pt>
                <c:pt idx="577">
                  <c:v>31.7</c:v>
                </c:pt>
                <c:pt idx="578">
                  <c:v>32.119999999999997</c:v>
                </c:pt>
                <c:pt idx="579">
                  <c:v>32.54</c:v>
                </c:pt>
                <c:pt idx="580">
                  <c:v>33.33</c:v>
                </c:pt>
                <c:pt idx="581">
                  <c:v>33.72</c:v>
                </c:pt>
                <c:pt idx="582">
                  <c:v>34.65</c:v>
                </c:pt>
                <c:pt idx="583">
                  <c:v>35.369999999999997</c:v>
                </c:pt>
                <c:pt idx="584">
                  <c:v>36.25</c:v>
                </c:pt>
                <c:pt idx="585">
                  <c:v>37.119999999999997</c:v>
                </c:pt>
                <c:pt idx="586">
                  <c:v>38</c:v>
                </c:pt>
                <c:pt idx="587">
                  <c:v>38.33</c:v>
                </c:pt>
                <c:pt idx="588">
                  <c:v>38.78</c:v>
                </c:pt>
                <c:pt idx="589">
                  <c:v>39.619999999999997</c:v>
                </c:pt>
                <c:pt idx="590">
                  <c:v>41.1</c:v>
                </c:pt>
                <c:pt idx="591">
                  <c:v>41.34</c:v>
                </c:pt>
                <c:pt idx="592">
                  <c:v>41.58</c:v>
                </c:pt>
                <c:pt idx="593">
                  <c:v>41.82</c:v>
                </c:pt>
                <c:pt idx="594">
                  <c:v>41.58</c:v>
                </c:pt>
                <c:pt idx="595">
                  <c:v>40.950000000000003</c:v>
                </c:pt>
                <c:pt idx="596">
                  <c:v>43.03</c:v>
                </c:pt>
                <c:pt idx="597">
                  <c:v>45.41</c:v>
                </c:pt>
                <c:pt idx="598">
                  <c:v>46.43</c:v>
                </c:pt>
                <c:pt idx="599">
                  <c:v>47.46</c:v>
                </c:pt>
                <c:pt idx="600">
                  <c:v>48.51</c:v>
                </c:pt>
                <c:pt idx="601">
                  <c:v>48.96</c:v>
                </c:pt>
                <c:pt idx="602">
                  <c:v>50.47</c:v>
                </c:pt>
                <c:pt idx="603">
                  <c:v>49.26</c:v>
                </c:pt>
                <c:pt idx="604">
                  <c:v>47.37</c:v>
                </c:pt>
                <c:pt idx="605">
                  <c:v>46.19</c:v>
                </c:pt>
                <c:pt idx="606">
                  <c:v>45.02</c:v>
                </c:pt>
                <c:pt idx="607">
                  <c:v>43.84</c:v>
                </c:pt>
                <c:pt idx="608">
                  <c:v>44.05</c:v>
                </c:pt>
                <c:pt idx="609">
                  <c:v>43.36</c:v>
                </c:pt>
                <c:pt idx="610">
                  <c:v>42.12</c:v>
                </c:pt>
                <c:pt idx="611">
                  <c:v>41.79</c:v>
                </c:pt>
                <c:pt idx="612">
                  <c:v>41.49</c:v>
                </c:pt>
                <c:pt idx="613">
                  <c:v>41.16</c:v>
                </c:pt>
                <c:pt idx="614">
                  <c:v>40.86</c:v>
                </c:pt>
                <c:pt idx="615">
                  <c:v>40.01</c:v>
                </c:pt>
                <c:pt idx="616">
                  <c:v>40.29</c:v>
                </c:pt>
                <c:pt idx="617">
                  <c:v>40.74</c:v>
                </c:pt>
                <c:pt idx="618">
                  <c:v>40.92</c:v>
                </c:pt>
                <c:pt idx="619">
                  <c:v>41.1</c:v>
                </c:pt>
                <c:pt idx="620">
                  <c:v>41.28</c:v>
                </c:pt>
                <c:pt idx="621">
                  <c:v>41.46</c:v>
                </c:pt>
                <c:pt idx="622">
                  <c:v>42.03</c:v>
                </c:pt>
                <c:pt idx="623">
                  <c:v>42.85</c:v>
                </c:pt>
                <c:pt idx="624">
                  <c:v>43.3</c:v>
                </c:pt>
                <c:pt idx="625">
                  <c:v>42.94</c:v>
                </c:pt>
                <c:pt idx="626">
                  <c:v>42.91</c:v>
                </c:pt>
                <c:pt idx="627">
                  <c:v>42.88</c:v>
                </c:pt>
                <c:pt idx="628">
                  <c:v>42.85</c:v>
                </c:pt>
                <c:pt idx="629">
                  <c:v>42.09</c:v>
                </c:pt>
                <c:pt idx="630">
                  <c:v>41.55</c:v>
                </c:pt>
                <c:pt idx="631">
                  <c:v>39.17</c:v>
                </c:pt>
                <c:pt idx="632">
                  <c:v>38.54</c:v>
                </c:pt>
                <c:pt idx="633">
                  <c:v>38.21</c:v>
                </c:pt>
                <c:pt idx="634">
                  <c:v>37.869999999999997</c:v>
                </c:pt>
                <c:pt idx="635">
                  <c:v>37.51</c:v>
                </c:pt>
                <c:pt idx="636">
                  <c:v>38.6</c:v>
                </c:pt>
                <c:pt idx="637">
                  <c:v>36.729999999999997</c:v>
                </c:pt>
                <c:pt idx="638">
                  <c:v>41.4</c:v>
                </c:pt>
                <c:pt idx="639">
                  <c:v>41.94</c:v>
                </c:pt>
                <c:pt idx="640">
                  <c:v>37.6</c:v>
                </c:pt>
                <c:pt idx="641">
                  <c:v>33.229999999999997</c:v>
                </c:pt>
                <c:pt idx="642">
                  <c:v>44.53</c:v>
                </c:pt>
                <c:pt idx="643">
                  <c:v>45.71</c:v>
                </c:pt>
                <c:pt idx="644">
                  <c:v>48.54</c:v>
                </c:pt>
                <c:pt idx="645">
                  <c:v>46.46</c:v>
                </c:pt>
                <c:pt idx="646">
                  <c:v>47.28</c:v>
                </c:pt>
                <c:pt idx="647">
                  <c:v>47.28</c:v>
                </c:pt>
                <c:pt idx="648">
                  <c:v>47.28</c:v>
                </c:pt>
                <c:pt idx="649">
                  <c:v>45.32</c:v>
                </c:pt>
                <c:pt idx="650">
                  <c:v>43.75</c:v>
                </c:pt>
                <c:pt idx="651">
                  <c:v>44.11</c:v>
                </c:pt>
                <c:pt idx="652">
                  <c:v>45.86</c:v>
                </c:pt>
                <c:pt idx="653">
                  <c:v>46.13</c:v>
                </c:pt>
                <c:pt idx="654">
                  <c:v>46.13</c:v>
                </c:pt>
                <c:pt idx="655">
                  <c:v>46.13</c:v>
                </c:pt>
                <c:pt idx="656">
                  <c:v>49.57</c:v>
                </c:pt>
                <c:pt idx="657">
                  <c:v>50.89</c:v>
                </c:pt>
                <c:pt idx="658">
                  <c:v>48.21</c:v>
                </c:pt>
                <c:pt idx="659">
                  <c:v>38.450000000000003</c:v>
                </c:pt>
                <c:pt idx="660">
                  <c:v>46.91</c:v>
                </c:pt>
                <c:pt idx="661">
                  <c:v>46.91</c:v>
                </c:pt>
                <c:pt idx="662">
                  <c:v>46.91</c:v>
                </c:pt>
                <c:pt idx="663">
                  <c:v>49.2</c:v>
                </c:pt>
                <c:pt idx="664">
                  <c:v>47.82</c:v>
                </c:pt>
                <c:pt idx="665">
                  <c:v>50.41</c:v>
                </c:pt>
                <c:pt idx="666">
                  <c:v>58.09</c:v>
                </c:pt>
                <c:pt idx="667">
                  <c:v>49.14</c:v>
                </c:pt>
                <c:pt idx="668">
                  <c:v>49.14</c:v>
                </c:pt>
                <c:pt idx="669">
                  <c:v>49.14</c:v>
                </c:pt>
                <c:pt idx="670">
                  <c:v>46.25</c:v>
                </c:pt>
                <c:pt idx="671">
                  <c:v>45.89</c:v>
                </c:pt>
                <c:pt idx="672">
                  <c:v>44.5</c:v>
                </c:pt>
                <c:pt idx="673">
                  <c:v>36.79</c:v>
                </c:pt>
                <c:pt idx="674">
                  <c:v>39.590000000000003</c:v>
                </c:pt>
                <c:pt idx="675">
                  <c:v>39.590000000000003</c:v>
                </c:pt>
                <c:pt idx="676">
                  <c:v>39.590000000000003</c:v>
                </c:pt>
                <c:pt idx="677">
                  <c:v>33.78</c:v>
                </c:pt>
                <c:pt idx="678">
                  <c:v>33.96</c:v>
                </c:pt>
                <c:pt idx="679">
                  <c:v>36.07</c:v>
                </c:pt>
                <c:pt idx="680">
                  <c:v>44.59</c:v>
                </c:pt>
                <c:pt idx="681">
                  <c:v>42.27</c:v>
                </c:pt>
                <c:pt idx="682">
                  <c:v>42.27</c:v>
                </c:pt>
                <c:pt idx="683">
                  <c:v>42.27</c:v>
                </c:pt>
                <c:pt idx="684">
                  <c:v>46.49</c:v>
                </c:pt>
                <c:pt idx="685">
                  <c:v>46.16</c:v>
                </c:pt>
                <c:pt idx="686">
                  <c:v>42.42</c:v>
                </c:pt>
                <c:pt idx="687">
                  <c:v>39.89</c:v>
                </c:pt>
                <c:pt idx="688">
                  <c:v>37.57</c:v>
                </c:pt>
                <c:pt idx="689">
                  <c:v>37.57</c:v>
                </c:pt>
                <c:pt idx="690">
                  <c:v>37.57</c:v>
                </c:pt>
                <c:pt idx="691">
                  <c:v>34.17</c:v>
                </c:pt>
                <c:pt idx="692">
                  <c:v>33.29</c:v>
                </c:pt>
                <c:pt idx="693">
                  <c:v>32.78</c:v>
                </c:pt>
                <c:pt idx="694">
                  <c:v>31.55</c:v>
                </c:pt>
                <c:pt idx="695">
                  <c:v>30.19</c:v>
                </c:pt>
                <c:pt idx="696">
                  <c:v>30.19</c:v>
                </c:pt>
                <c:pt idx="697">
                  <c:v>30.19</c:v>
                </c:pt>
                <c:pt idx="698">
                  <c:v>29.47</c:v>
                </c:pt>
                <c:pt idx="699">
                  <c:v>28.99</c:v>
                </c:pt>
                <c:pt idx="700">
                  <c:v>29.41</c:v>
                </c:pt>
                <c:pt idx="701">
                  <c:v>30.22</c:v>
                </c:pt>
                <c:pt idx="702">
                  <c:v>25.85</c:v>
                </c:pt>
                <c:pt idx="703">
                  <c:v>25.85</c:v>
                </c:pt>
                <c:pt idx="704">
                  <c:v>25.85</c:v>
                </c:pt>
                <c:pt idx="705">
                  <c:v>34.92</c:v>
                </c:pt>
                <c:pt idx="706">
                  <c:v>39.229999999999997</c:v>
                </c:pt>
                <c:pt idx="707">
                  <c:v>47.4</c:v>
                </c:pt>
                <c:pt idx="708">
                  <c:v>57.19</c:v>
                </c:pt>
                <c:pt idx="709">
                  <c:v>57.19</c:v>
                </c:pt>
                <c:pt idx="710">
                  <c:v>57.19</c:v>
                </c:pt>
                <c:pt idx="711">
                  <c:v>57.19</c:v>
                </c:pt>
                <c:pt idx="712">
                  <c:v>100.88</c:v>
                </c:pt>
                <c:pt idx="713">
                  <c:v>113.11</c:v>
                </c:pt>
                <c:pt idx="714">
                  <c:v>130.08000000000001</c:v>
                </c:pt>
                <c:pt idx="715">
                  <c:v>153.13</c:v>
                </c:pt>
                <c:pt idx="716">
                  <c:v>193.86</c:v>
                </c:pt>
                <c:pt idx="717">
                  <c:v>193.86</c:v>
                </c:pt>
                <c:pt idx="718">
                  <c:v>193.86</c:v>
                </c:pt>
                <c:pt idx="719">
                  <c:v>234.3</c:v>
                </c:pt>
                <c:pt idx="720">
                  <c:v>256.48</c:v>
                </c:pt>
                <c:pt idx="721">
                  <c:v>269.27999999999997</c:v>
                </c:pt>
                <c:pt idx="722">
                  <c:v>286.82</c:v>
                </c:pt>
                <c:pt idx="723">
                  <c:v>293.95999999999998</c:v>
                </c:pt>
                <c:pt idx="724">
                  <c:v>293.95999999999998</c:v>
                </c:pt>
                <c:pt idx="725">
                  <c:v>293.95999999999998</c:v>
                </c:pt>
                <c:pt idx="726">
                  <c:v>190.04</c:v>
                </c:pt>
                <c:pt idx="727">
                  <c:v>319.45</c:v>
                </c:pt>
                <c:pt idx="728">
                  <c:v>329.54</c:v>
                </c:pt>
                <c:pt idx="729">
                  <c:v>323.61</c:v>
                </c:pt>
                <c:pt idx="730">
                  <c:v>325.63</c:v>
                </c:pt>
                <c:pt idx="731">
                  <c:v>325.63</c:v>
                </c:pt>
                <c:pt idx="732">
                  <c:v>325.63</c:v>
                </c:pt>
                <c:pt idx="733">
                  <c:v>420.21</c:v>
                </c:pt>
                <c:pt idx="734">
                  <c:v>276.94</c:v>
                </c:pt>
                <c:pt idx="735">
                  <c:v>255.12</c:v>
                </c:pt>
                <c:pt idx="736">
                  <c:v>235.41</c:v>
                </c:pt>
                <c:pt idx="737">
                  <c:v>212.03</c:v>
                </c:pt>
                <c:pt idx="738">
                  <c:v>212.03</c:v>
                </c:pt>
                <c:pt idx="739">
                  <c:v>212.03</c:v>
                </c:pt>
                <c:pt idx="740">
                  <c:v>161.68</c:v>
                </c:pt>
                <c:pt idx="741">
                  <c:v>145.5</c:v>
                </c:pt>
                <c:pt idx="742">
                  <c:v>128.81</c:v>
                </c:pt>
                <c:pt idx="743">
                  <c:v>113.5</c:v>
                </c:pt>
                <c:pt idx="744">
                  <c:v>99.07</c:v>
                </c:pt>
                <c:pt idx="745">
                  <c:v>99.07</c:v>
                </c:pt>
                <c:pt idx="746">
                  <c:v>99.07</c:v>
                </c:pt>
                <c:pt idx="747">
                  <c:v>78.52</c:v>
                </c:pt>
                <c:pt idx="748">
                  <c:v>72.069999999999993</c:v>
                </c:pt>
                <c:pt idx="749">
                  <c:v>65.41</c:v>
                </c:pt>
                <c:pt idx="750">
                  <c:v>58.76</c:v>
                </c:pt>
                <c:pt idx="751">
                  <c:v>54.36</c:v>
                </c:pt>
                <c:pt idx="752">
                  <c:v>54.36</c:v>
                </c:pt>
                <c:pt idx="753">
                  <c:v>54.36</c:v>
                </c:pt>
                <c:pt idx="754">
                  <c:v>44.14</c:v>
                </c:pt>
                <c:pt idx="755">
                  <c:v>41.67</c:v>
                </c:pt>
                <c:pt idx="756">
                  <c:v>38.81</c:v>
                </c:pt>
                <c:pt idx="757">
                  <c:v>34.92</c:v>
                </c:pt>
                <c:pt idx="758">
                  <c:v>31.52</c:v>
                </c:pt>
                <c:pt idx="759">
                  <c:v>31.52</c:v>
                </c:pt>
                <c:pt idx="760">
                  <c:v>31.52</c:v>
                </c:pt>
                <c:pt idx="761">
                  <c:v>18.05</c:v>
                </c:pt>
                <c:pt idx="762">
                  <c:v>23.62</c:v>
                </c:pt>
                <c:pt idx="763">
                  <c:v>20.28</c:v>
                </c:pt>
                <c:pt idx="764">
                  <c:v>18.53</c:v>
                </c:pt>
                <c:pt idx="765">
                  <c:v>16.059999999999999</c:v>
                </c:pt>
                <c:pt idx="766">
                  <c:v>16.059999999999999</c:v>
                </c:pt>
                <c:pt idx="767">
                  <c:v>16.059999999999999</c:v>
                </c:pt>
                <c:pt idx="768">
                  <c:v>19.920000000000002</c:v>
                </c:pt>
                <c:pt idx="769">
                  <c:v>12.2</c:v>
                </c:pt>
                <c:pt idx="770">
                  <c:v>11.54</c:v>
                </c:pt>
                <c:pt idx="771">
                  <c:v>10.55</c:v>
                </c:pt>
                <c:pt idx="772">
                  <c:v>9.85</c:v>
                </c:pt>
                <c:pt idx="773">
                  <c:v>9.85</c:v>
                </c:pt>
                <c:pt idx="774">
                  <c:v>9.85</c:v>
                </c:pt>
                <c:pt idx="775">
                  <c:v>8.35</c:v>
                </c:pt>
                <c:pt idx="776">
                  <c:v>7.56</c:v>
                </c:pt>
                <c:pt idx="777">
                  <c:v>6.45</c:v>
                </c:pt>
                <c:pt idx="778">
                  <c:v>5.54</c:v>
                </c:pt>
                <c:pt idx="779">
                  <c:v>5.45</c:v>
                </c:pt>
                <c:pt idx="780">
                  <c:v>5.45</c:v>
                </c:pt>
                <c:pt idx="781">
                  <c:v>5.45</c:v>
                </c:pt>
                <c:pt idx="782">
                  <c:v>4.6399999999999997</c:v>
                </c:pt>
                <c:pt idx="783">
                  <c:v>4.6100000000000003</c:v>
                </c:pt>
                <c:pt idx="784">
                  <c:v>4.55</c:v>
                </c:pt>
                <c:pt idx="785">
                  <c:v>4.49</c:v>
                </c:pt>
                <c:pt idx="786">
                  <c:v>3.95</c:v>
                </c:pt>
                <c:pt idx="787">
                  <c:v>3.95</c:v>
                </c:pt>
                <c:pt idx="788">
                  <c:v>3.95</c:v>
                </c:pt>
                <c:pt idx="789">
                  <c:v>3.92</c:v>
                </c:pt>
                <c:pt idx="790">
                  <c:v>3.98</c:v>
                </c:pt>
                <c:pt idx="791">
                  <c:v>3.71</c:v>
                </c:pt>
                <c:pt idx="792">
                  <c:v>3.62</c:v>
                </c:pt>
                <c:pt idx="793">
                  <c:v>3.68</c:v>
                </c:pt>
                <c:pt idx="794">
                  <c:v>3.68</c:v>
                </c:pt>
                <c:pt idx="795">
                  <c:v>3.68</c:v>
                </c:pt>
                <c:pt idx="796">
                  <c:v>3.28</c:v>
                </c:pt>
                <c:pt idx="797">
                  <c:v>3.22</c:v>
                </c:pt>
                <c:pt idx="798">
                  <c:v>3.28</c:v>
                </c:pt>
                <c:pt idx="799">
                  <c:v>3.25</c:v>
                </c:pt>
                <c:pt idx="800">
                  <c:v>2.68</c:v>
                </c:pt>
                <c:pt idx="801">
                  <c:v>2.68</c:v>
                </c:pt>
                <c:pt idx="802">
                  <c:v>2.68</c:v>
                </c:pt>
                <c:pt idx="803">
                  <c:v>1.6</c:v>
                </c:pt>
                <c:pt idx="804">
                  <c:v>1.18</c:v>
                </c:pt>
                <c:pt idx="805">
                  <c:v>0.6</c:v>
                </c:pt>
                <c:pt idx="806">
                  <c:v>2.98</c:v>
                </c:pt>
                <c:pt idx="807">
                  <c:v>2.98</c:v>
                </c:pt>
                <c:pt idx="808">
                  <c:v>2.98</c:v>
                </c:pt>
                <c:pt idx="809">
                  <c:v>2.98</c:v>
                </c:pt>
                <c:pt idx="810">
                  <c:v>2.98</c:v>
                </c:pt>
                <c:pt idx="811">
                  <c:v>2.98</c:v>
                </c:pt>
                <c:pt idx="812">
                  <c:v>2.98</c:v>
                </c:pt>
                <c:pt idx="813">
                  <c:v>3.16</c:v>
                </c:pt>
                <c:pt idx="814">
                  <c:v>3.16</c:v>
                </c:pt>
                <c:pt idx="815">
                  <c:v>3.16</c:v>
                </c:pt>
                <c:pt idx="816">
                  <c:v>3.16</c:v>
                </c:pt>
                <c:pt idx="817">
                  <c:v>3.16</c:v>
                </c:pt>
                <c:pt idx="818">
                  <c:v>3.16</c:v>
                </c:pt>
                <c:pt idx="819">
                  <c:v>3.16</c:v>
                </c:pt>
                <c:pt idx="820">
                  <c:v>5.15</c:v>
                </c:pt>
                <c:pt idx="821">
                  <c:v>5.15</c:v>
                </c:pt>
                <c:pt idx="822">
                  <c:v>5.15</c:v>
                </c:pt>
                <c:pt idx="823">
                  <c:v>5.15</c:v>
                </c:pt>
                <c:pt idx="824">
                  <c:v>5.15</c:v>
                </c:pt>
                <c:pt idx="825">
                  <c:v>5.15</c:v>
                </c:pt>
                <c:pt idx="826">
                  <c:v>5.15</c:v>
                </c:pt>
                <c:pt idx="827">
                  <c:v>7.29</c:v>
                </c:pt>
                <c:pt idx="828">
                  <c:v>7.29</c:v>
                </c:pt>
                <c:pt idx="829">
                  <c:v>7.29</c:v>
                </c:pt>
                <c:pt idx="830">
                  <c:v>7.29</c:v>
                </c:pt>
                <c:pt idx="831">
                  <c:v>7.29</c:v>
                </c:pt>
                <c:pt idx="832">
                  <c:v>7.29</c:v>
                </c:pt>
                <c:pt idx="833">
                  <c:v>7.29</c:v>
                </c:pt>
                <c:pt idx="834">
                  <c:v>13.86</c:v>
                </c:pt>
                <c:pt idx="835">
                  <c:v>13.86</c:v>
                </c:pt>
                <c:pt idx="836">
                  <c:v>13.86</c:v>
                </c:pt>
                <c:pt idx="837">
                  <c:v>13.86</c:v>
                </c:pt>
                <c:pt idx="838">
                  <c:v>13.86</c:v>
                </c:pt>
                <c:pt idx="839">
                  <c:v>13.86</c:v>
                </c:pt>
                <c:pt idx="840">
                  <c:v>13.86</c:v>
                </c:pt>
                <c:pt idx="841">
                  <c:v>14.55</c:v>
                </c:pt>
                <c:pt idx="842">
                  <c:v>14.55</c:v>
                </c:pt>
                <c:pt idx="843">
                  <c:v>14.55</c:v>
                </c:pt>
                <c:pt idx="844">
                  <c:v>14.55</c:v>
                </c:pt>
                <c:pt idx="845">
                  <c:v>14.55</c:v>
                </c:pt>
                <c:pt idx="846">
                  <c:v>14.55</c:v>
                </c:pt>
                <c:pt idx="847">
                  <c:v>14.55</c:v>
                </c:pt>
                <c:pt idx="848">
                  <c:v>19.37</c:v>
                </c:pt>
                <c:pt idx="849">
                  <c:v>19.37</c:v>
                </c:pt>
                <c:pt idx="850">
                  <c:v>19.37</c:v>
                </c:pt>
                <c:pt idx="851">
                  <c:v>19.37</c:v>
                </c:pt>
                <c:pt idx="852">
                  <c:v>19.37</c:v>
                </c:pt>
                <c:pt idx="853">
                  <c:v>19.37</c:v>
                </c:pt>
                <c:pt idx="854">
                  <c:v>19.37</c:v>
                </c:pt>
                <c:pt idx="855">
                  <c:v>24.14</c:v>
                </c:pt>
                <c:pt idx="856">
                  <c:v>24.14</c:v>
                </c:pt>
                <c:pt idx="857">
                  <c:v>24.14</c:v>
                </c:pt>
                <c:pt idx="858">
                  <c:v>24.14</c:v>
                </c:pt>
                <c:pt idx="859">
                  <c:v>24.14</c:v>
                </c:pt>
                <c:pt idx="860">
                  <c:v>24.14</c:v>
                </c:pt>
                <c:pt idx="861">
                  <c:v>24.14</c:v>
                </c:pt>
                <c:pt idx="862">
                  <c:v>24.65</c:v>
                </c:pt>
                <c:pt idx="863">
                  <c:v>24.65</c:v>
                </c:pt>
                <c:pt idx="864">
                  <c:v>24.65</c:v>
                </c:pt>
                <c:pt idx="865">
                  <c:v>24.65</c:v>
                </c:pt>
                <c:pt idx="866">
                  <c:v>24.65</c:v>
                </c:pt>
                <c:pt idx="867">
                  <c:v>24.65</c:v>
                </c:pt>
                <c:pt idx="868">
                  <c:v>24.65</c:v>
                </c:pt>
                <c:pt idx="869">
                  <c:v>32.270000000000003</c:v>
                </c:pt>
                <c:pt idx="870">
                  <c:v>32.270000000000003</c:v>
                </c:pt>
                <c:pt idx="871">
                  <c:v>32.270000000000003</c:v>
                </c:pt>
                <c:pt idx="872">
                  <c:v>32.270000000000003</c:v>
                </c:pt>
                <c:pt idx="873">
                  <c:v>32.270000000000003</c:v>
                </c:pt>
                <c:pt idx="874">
                  <c:v>32.270000000000003</c:v>
                </c:pt>
                <c:pt idx="875">
                  <c:v>32.270000000000003</c:v>
                </c:pt>
                <c:pt idx="876">
                  <c:v>28.05</c:v>
                </c:pt>
                <c:pt idx="877">
                  <c:v>28.05</c:v>
                </c:pt>
                <c:pt idx="878">
                  <c:v>28.05</c:v>
                </c:pt>
                <c:pt idx="879">
                  <c:v>28.05</c:v>
                </c:pt>
                <c:pt idx="880">
                  <c:v>28.05</c:v>
                </c:pt>
                <c:pt idx="881">
                  <c:v>28.05</c:v>
                </c:pt>
                <c:pt idx="882">
                  <c:v>28.05</c:v>
                </c:pt>
                <c:pt idx="883">
                  <c:v>29.17</c:v>
                </c:pt>
                <c:pt idx="884">
                  <c:v>29.17</c:v>
                </c:pt>
                <c:pt idx="885">
                  <c:v>29.17</c:v>
                </c:pt>
                <c:pt idx="886">
                  <c:v>29.17</c:v>
                </c:pt>
                <c:pt idx="887">
                  <c:v>29.17</c:v>
                </c:pt>
                <c:pt idx="888">
                  <c:v>29.17</c:v>
                </c:pt>
                <c:pt idx="889">
                  <c:v>29.17</c:v>
                </c:pt>
                <c:pt idx="890">
                  <c:v>31.79</c:v>
                </c:pt>
                <c:pt idx="891">
                  <c:v>31.79</c:v>
                </c:pt>
                <c:pt idx="892">
                  <c:v>31.79</c:v>
                </c:pt>
                <c:pt idx="893">
                  <c:v>31.79</c:v>
                </c:pt>
                <c:pt idx="894">
                  <c:v>31.79</c:v>
                </c:pt>
                <c:pt idx="895">
                  <c:v>31.79</c:v>
                </c:pt>
                <c:pt idx="896">
                  <c:v>31.79</c:v>
                </c:pt>
                <c:pt idx="897">
                  <c:v>29.56</c:v>
                </c:pt>
                <c:pt idx="898">
                  <c:v>29.56</c:v>
                </c:pt>
                <c:pt idx="899">
                  <c:v>29.56</c:v>
                </c:pt>
                <c:pt idx="900">
                  <c:v>29.56</c:v>
                </c:pt>
                <c:pt idx="901">
                  <c:v>29.56</c:v>
                </c:pt>
                <c:pt idx="902">
                  <c:v>29.56</c:v>
                </c:pt>
                <c:pt idx="903">
                  <c:v>29.56</c:v>
                </c:pt>
                <c:pt idx="904">
                  <c:v>33.51</c:v>
                </c:pt>
                <c:pt idx="905">
                  <c:v>33.51</c:v>
                </c:pt>
                <c:pt idx="906">
                  <c:v>33.51</c:v>
                </c:pt>
                <c:pt idx="907">
                  <c:v>33.51</c:v>
                </c:pt>
                <c:pt idx="908">
                  <c:v>33.51</c:v>
                </c:pt>
                <c:pt idx="909">
                  <c:v>33.51</c:v>
                </c:pt>
                <c:pt idx="910">
                  <c:v>33.51</c:v>
                </c:pt>
                <c:pt idx="911">
                  <c:v>29.56</c:v>
                </c:pt>
                <c:pt idx="912">
                  <c:v>29.56</c:v>
                </c:pt>
                <c:pt idx="913">
                  <c:v>29.56</c:v>
                </c:pt>
                <c:pt idx="914">
                  <c:v>29.56</c:v>
                </c:pt>
                <c:pt idx="915">
                  <c:v>29.56</c:v>
                </c:pt>
                <c:pt idx="916">
                  <c:v>29.56</c:v>
                </c:pt>
                <c:pt idx="917">
                  <c:v>29.56</c:v>
                </c:pt>
                <c:pt idx="918">
                  <c:v>25.25</c:v>
                </c:pt>
                <c:pt idx="919">
                  <c:v>25.25</c:v>
                </c:pt>
                <c:pt idx="920">
                  <c:v>25.25</c:v>
                </c:pt>
                <c:pt idx="921">
                  <c:v>25.25</c:v>
                </c:pt>
                <c:pt idx="922">
                  <c:v>25.25</c:v>
                </c:pt>
                <c:pt idx="923">
                  <c:v>25.25</c:v>
                </c:pt>
                <c:pt idx="924">
                  <c:v>25.25</c:v>
                </c:pt>
                <c:pt idx="925">
                  <c:v>22.15</c:v>
                </c:pt>
                <c:pt idx="926">
                  <c:v>22.15</c:v>
                </c:pt>
                <c:pt idx="927">
                  <c:v>22.15</c:v>
                </c:pt>
                <c:pt idx="928">
                  <c:v>22.15</c:v>
                </c:pt>
                <c:pt idx="929">
                  <c:v>22.15</c:v>
                </c:pt>
                <c:pt idx="930">
                  <c:v>22.15</c:v>
                </c:pt>
                <c:pt idx="931">
                  <c:v>22.15</c:v>
                </c:pt>
                <c:pt idx="932">
                  <c:v>20.16</c:v>
                </c:pt>
                <c:pt idx="933">
                  <c:v>20.16</c:v>
                </c:pt>
                <c:pt idx="934">
                  <c:v>20.16</c:v>
                </c:pt>
                <c:pt idx="935">
                  <c:v>20.16</c:v>
                </c:pt>
                <c:pt idx="936">
                  <c:v>20.16</c:v>
                </c:pt>
                <c:pt idx="937">
                  <c:v>20.16</c:v>
                </c:pt>
                <c:pt idx="938">
                  <c:v>20.16</c:v>
                </c:pt>
                <c:pt idx="939">
                  <c:v>15.22</c:v>
                </c:pt>
                <c:pt idx="940">
                  <c:v>15.22</c:v>
                </c:pt>
                <c:pt idx="941">
                  <c:v>15.22</c:v>
                </c:pt>
                <c:pt idx="942">
                  <c:v>15.22</c:v>
                </c:pt>
                <c:pt idx="943">
                  <c:v>15.22</c:v>
                </c:pt>
                <c:pt idx="944">
                  <c:v>15.22</c:v>
                </c:pt>
                <c:pt idx="945">
                  <c:v>15.22</c:v>
                </c:pt>
                <c:pt idx="946">
                  <c:v>13.53</c:v>
                </c:pt>
                <c:pt idx="947">
                  <c:v>13.53</c:v>
                </c:pt>
                <c:pt idx="948">
                  <c:v>13.53</c:v>
                </c:pt>
                <c:pt idx="949">
                  <c:v>13.53</c:v>
                </c:pt>
                <c:pt idx="950">
                  <c:v>13.53</c:v>
                </c:pt>
                <c:pt idx="951">
                  <c:v>13.53</c:v>
                </c:pt>
                <c:pt idx="952">
                  <c:v>13.53</c:v>
                </c:pt>
                <c:pt idx="953">
                  <c:v>12.69</c:v>
                </c:pt>
                <c:pt idx="954">
                  <c:v>12.69</c:v>
                </c:pt>
                <c:pt idx="955">
                  <c:v>12.69</c:v>
                </c:pt>
                <c:pt idx="956">
                  <c:v>12.69</c:v>
                </c:pt>
                <c:pt idx="957">
                  <c:v>12.69</c:v>
                </c:pt>
                <c:pt idx="958">
                  <c:v>12.69</c:v>
                </c:pt>
                <c:pt idx="959">
                  <c:v>12.69</c:v>
                </c:pt>
                <c:pt idx="960">
                  <c:v>10.18</c:v>
                </c:pt>
                <c:pt idx="961">
                  <c:v>10.18</c:v>
                </c:pt>
                <c:pt idx="962">
                  <c:v>10.18</c:v>
                </c:pt>
                <c:pt idx="963">
                  <c:v>10.18</c:v>
                </c:pt>
                <c:pt idx="964">
                  <c:v>10.18</c:v>
                </c:pt>
                <c:pt idx="965">
                  <c:v>10.18</c:v>
                </c:pt>
                <c:pt idx="966">
                  <c:v>10.18</c:v>
                </c:pt>
                <c:pt idx="967">
                  <c:v>10.7</c:v>
                </c:pt>
                <c:pt idx="968">
                  <c:v>10.7</c:v>
                </c:pt>
                <c:pt idx="969">
                  <c:v>10.7</c:v>
                </c:pt>
                <c:pt idx="970">
                  <c:v>10.7</c:v>
                </c:pt>
                <c:pt idx="971">
                  <c:v>10.7</c:v>
                </c:pt>
                <c:pt idx="972">
                  <c:v>10.7</c:v>
                </c:pt>
                <c:pt idx="973">
                  <c:v>10.7</c:v>
                </c:pt>
                <c:pt idx="974">
                  <c:v>8.26</c:v>
                </c:pt>
                <c:pt idx="975">
                  <c:v>8.26</c:v>
                </c:pt>
                <c:pt idx="976">
                  <c:v>8.26</c:v>
                </c:pt>
                <c:pt idx="977">
                  <c:v>8.26</c:v>
                </c:pt>
                <c:pt idx="978">
                  <c:v>8.26</c:v>
                </c:pt>
                <c:pt idx="979">
                  <c:v>8.26</c:v>
                </c:pt>
                <c:pt idx="980">
                  <c:v>8.26</c:v>
                </c:pt>
                <c:pt idx="981">
                  <c:v>8.08</c:v>
                </c:pt>
                <c:pt idx="982">
                  <c:v>8.08</c:v>
                </c:pt>
                <c:pt idx="983">
                  <c:v>8.08</c:v>
                </c:pt>
                <c:pt idx="984">
                  <c:v>8.08</c:v>
                </c:pt>
                <c:pt idx="985">
                  <c:v>8.08</c:v>
                </c:pt>
                <c:pt idx="986">
                  <c:v>8.08</c:v>
                </c:pt>
                <c:pt idx="987">
                  <c:v>8.08</c:v>
                </c:pt>
                <c:pt idx="988">
                  <c:v>7.44</c:v>
                </c:pt>
                <c:pt idx="989">
                  <c:v>7.44</c:v>
                </c:pt>
                <c:pt idx="990">
                  <c:v>7.44</c:v>
                </c:pt>
                <c:pt idx="991">
                  <c:v>7.44</c:v>
                </c:pt>
                <c:pt idx="992">
                  <c:v>7.44</c:v>
                </c:pt>
                <c:pt idx="993">
                  <c:v>7.44</c:v>
                </c:pt>
                <c:pt idx="994">
                  <c:v>7.44</c:v>
                </c:pt>
                <c:pt idx="995">
                  <c:v>6.45</c:v>
                </c:pt>
                <c:pt idx="996">
                  <c:v>6.45</c:v>
                </c:pt>
                <c:pt idx="997">
                  <c:v>6.45</c:v>
                </c:pt>
                <c:pt idx="998">
                  <c:v>6.45</c:v>
                </c:pt>
                <c:pt idx="999">
                  <c:v>6.45</c:v>
                </c:pt>
                <c:pt idx="1000">
                  <c:v>6.45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C-63D7-423E-8E18-9CB8EB2D8AA0}"/>
            </c:ext>
          </c:extLst>
        </c:ser>
        <c:ser>
          <c:idx val="45"/>
          <c:order val="45"/>
          <c:tx>
            <c:strRef>
              <c:f>COVID_practice_2a!$AU$1</c:f>
              <c:strCache>
                <c:ptCount val="1"/>
                <c:pt idx="0">
                  <c:v>VT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COVID_practice_2a!$AU$2:$AU$1002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0.16</c:v>
                </c:pt>
                <c:pt idx="55">
                  <c:v>0.16</c:v>
                </c:pt>
                <c:pt idx="56">
                  <c:v>0.16</c:v>
                </c:pt>
                <c:pt idx="57">
                  <c:v>0.16</c:v>
                </c:pt>
                <c:pt idx="58">
                  <c:v>0.31</c:v>
                </c:pt>
                <c:pt idx="59">
                  <c:v>0.62</c:v>
                </c:pt>
                <c:pt idx="60">
                  <c:v>0.78</c:v>
                </c:pt>
                <c:pt idx="61">
                  <c:v>1.24</c:v>
                </c:pt>
                <c:pt idx="62">
                  <c:v>1.55</c:v>
                </c:pt>
                <c:pt idx="63">
                  <c:v>2.17</c:v>
                </c:pt>
                <c:pt idx="64">
                  <c:v>2.79</c:v>
                </c:pt>
                <c:pt idx="65">
                  <c:v>3.26</c:v>
                </c:pt>
                <c:pt idx="66">
                  <c:v>3.41</c:v>
                </c:pt>
                <c:pt idx="67">
                  <c:v>3.72</c:v>
                </c:pt>
                <c:pt idx="68">
                  <c:v>3.72</c:v>
                </c:pt>
                <c:pt idx="69">
                  <c:v>4.03</c:v>
                </c:pt>
                <c:pt idx="70">
                  <c:v>4.03</c:v>
                </c:pt>
                <c:pt idx="71">
                  <c:v>4.1900000000000004</c:v>
                </c:pt>
                <c:pt idx="72">
                  <c:v>4.34</c:v>
                </c:pt>
                <c:pt idx="73">
                  <c:v>5.12</c:v>
                </c:pt>
                <c:pt idx="74">
                  <c:v>5.89</c:v>
                </c:pt>
                <c:pt idx="75">
                  <c:v>6.05</c:v>
                </c:pt>
                <c:pt idx="76">
                  <c:v>5.89</c:v>
                </c:pt>
                <c:pt idx="77">
                  <c:v>5.89</c:v>
                </c:pt>
                <c:pt idx="78">
                  <c:v>5.43</c:v>
                </c:pt>
                <c:pt idx="79">
                  <c:v>5.89</c:v>
                </c:pt>
                <c:pt idx="80">
                  <c:v>5.12</c:v>
                </c:pt>
                <c:pt idx="81">
                  <c:v>4.34</c:v>
                </c:pt>
                <c:pt idx="82">
                  <c:v>4.1900000000000004</c:v>
                </c:pt>
                <c:pt idx="83">
                  <c:v>3.57</c:v>
                </c:pt>
                <c:pt idx="84">
                  <c:v>3.1</c:v>
                </c:pt>
                <c:pt idx="85">
                  <c:v>2.95</c:v>
                </c:pt>
                <c:pt idx="86">
                  <c:v>2.17</c:v>
                </c:pt>
                <c:pt idx="87">
                  <c:v>1.71</c:v>
                </c:pt>
                <c:pt idx="88">
                  <c:v>1.55</c:v>
                </c:pt>
                <c:pt idx="89">
                  <c:v>1.0900000000000001</c:v>
                </c:pt>
                <c:pt idx="90">
                  <c:v>1.0900000000000001</c:v>
                </c:pt>
                <c:pt idx="91">
                  <c:v>1.0900000000000001</c:v>
                </c:pt>
                <c:pt idx="92">
                  <c:v>0.93</c:v>
                </c:pt>
                <c:pt idx="93">
                  <c:v>0.78</c:v>
                </c:pt>
                <c:pt idx="94">
                  <c:v>0.78</c:v>
                </c:pt>
                <c:pt idx="95">
                  <c:v>0.62</c:v>
                </c:pt>
                <c:pt idx="96">
                  <c:v>0.62</c:v>
                </c:pt>
                <c:pt idx="97">
                  <c:v>0.62</c:v>
                </c:pt>
                <c:pt idx="98">
                  <c:v>0.62</c:v>
                </c:pt>
                <c:pt idx="99">
                  <c:v>0.62</c:v>
                </c:pt>
                <c:pt idx="100">
                  <c:v>0.78</c:v>
                </c:pt>
                <c:pt idx="101">
                  <c:v>0.78</c:v>
                </c:pt>
                <c:pt idx="102">
                  <c:v>0.78</c:v>
                </c:pt>
                <c:pt idx="103">
                  <c:v>0.93</c:v>
                </c:pt>
                <c:pt idx="104">
                  <c:v>0.93</c:v>
                </c:pt>
                <c:pt idx="105">
                  <c:v>0.93</c:v>
                </c:pt>
                <c:pt idx="106">
                  <c:v>0.93</c:v>
                </c:pt>
                <c:pt idx="107">
                  <c:v>0.62</c:v>
                </c:pt>
                <c:pt idx="108">
                  <c:v>0.62</c:v>
                </c:pt>
                <c:pt idx="109">
                  <c:v>0.62</c:v>
                </c:pt>
                <c:pt idx="110">
                  <c:v>0.47</c:v>
                </c:pt>
                <c:pt idx="111">
                  <c:v>0.31</c:v>
                </c:pt>
                <c:pt idx="112">
                  <c:v>0.31</c:v>
                </c:pt>
                <c:pt idx="113">
                  <c:v>0.31</c:v>
                </c:pt>
                <c:pt idx="114">
                  <c:v>0.31</c:v>
                </c:pt>
                <c:pt idx="115">
                  <c:v>0.16</c:v>
                </c:pt>
                <c:pt idx="116">
                  <c:v>0.16</c:v>
                </c:pt>
                <c:pt idx="117">
                  <c:v>0.16</c:v>
                </c:pt>
                <c:pt idx="118">
                  <c:v>0.31</c:v>
                </c:pt>
                <c:pt idx="119">
                  <c:v>0.31</c:v>
                </c:pt>
                <c:pt idx="120">
                  <c:v>0.31</c:v>
                </c:pt>
                <c:pt idx="121">
                  <c:v>0.31</c:v>
                </c:pt>
                <c:pt idx="122">
                  <c:v>0.31</c:v>
                </c:pt>
                <c:pt idx="123">
                  <c:v>0.31</c:v>
                </c:pt>
                <c:pt idx="124">
                  <c:v>0.47</c:v>
                </c:pt>
                <c:pt idx="125">
                  <c:v>0.47</c:v>
                </c:pt>
                <c:pt idx="126">
                  <c:v>0.47</c:v>
                </c:pt>
                <c:pt idx="127">
                  <c:v>0.47</c:v>
                </c:pt>
                <c:pt idx="128">
                  <c:v>0.47</c:v>
                </c:pt>
                <c:pt idx="129">
                  <c:v>0.47</c:v>
                </c:pt>
                <c:pt idx="130">
                  <c:v>0.47</c:v>
                </c:pt>
                <c:pt idx="131">
                  <c:v>0.47</c:v>
                </c:pt>
                <c:pt idx="132">
                  <c:v>0.31</c:v>
                </c:pt>
                <c:pt idx="133">
                  <c:v>0.31</c:v>
                </c:pt>
                <c:pt idx="134">
                  <c:v>0.93</c:v>
                </c:pt>
                <c:pt idx="135">
                  <c:v>0.93</c:v>
                </c:pt>
                <c:pt idx="136">
                  <c:v>1.4</c:v>
                </c:pt>
                <c:pt idx="137">
                  <c:v>1.55</c:v>
                </c:pt>
                <c:pt idx="138">
                  <c:v>1.86</c:v>
                </c:pt>
                <c:pt idx="139">
                  <c:v>2.02</c:v>
                </c:pt>
                <c:pt idx="140">
                  <c:v>2.17</c:v>
                </c:pt>
                <c:pt idx="141">
                  <c:v>1.71</c:v>
                </c:pt>
                <c:pt idx="142">
                  <c:v>1.86</c:v>
                </c:pt>
                <c:pt idx="143">
                  <c:v>1.55</c:v>
                </c:pt>
                <c:pt idx="144">
                  <c:v>1.24</c:v>
                </c:pt>
                <c:pt idx="145">
                  <c:v>1.0900000000000001</c:v>
                </c:pt>
                <c:pt idx="146">
                  <c:v>0.93</c:v>
                </c:pt>
                <c:pt idx="147">
                  <c:v>0.78</c:v>
                </c:pt>
                <c:pt idx="148">
                  <c:v>0.47</c:v>
                </c:pt>
                <c:pt idx="149">
                  <c:v>0.47</c:v>
                </c:pt>
                <c:pt idx="150">
                  <c:v>0.47</c:v>
                </c:pt>
                <c:pt idx="151">
                  <c:v>0.62</c:v>
                </c:pt>
                <c:pt idx="152">
                  <c:v>0.78</c:v>
                </c:pt>
                <c:pt idx="153">
                  <c:v>0.62</c:v>
                </c:pt>
                <c:pt idx="154">
                  <c:v>0.93</c:v>
                </c:pt>
                <c:pt idx="155">
                  <c:v>0.93</c:v>
                </c:pt>
                <c:pt idx="156">
                  <c:v>0.93</c:v>
                </c:pt>
                <c:pt idx="157">
                  <c:v>0.93</c:v>
                </c:pt>
                <c:pt idx="158">
                  <c:v>0.62</c:v>
                </c:pt>
                <c:pt idx="159">
                  <c:v>0.62</c:v>
                </c:pt>
                <c:pt idx="160">
                  <c:v>0.62</c:v>
                </c:pt>
                <c:pt idx="161">
                  <c:v>0.47</c:v>
                </c:pt>
                <c:pt idx="162">
                  <c:v>0.62</c:v>
                </c:pt>
                <c:pt idx="163">
                  <c:v>0.62</c:v>
                </c:pt>
                <c:pt idx="164">
                  <c:v>0.62</c:v>
                </c:pt>
                <c:pt idx="165">
                  <c:v>0.93</c:v>
                </c:pt>
                <c:pt idx="166">
                  <c:v>0.78</c:v>
                </c:pt>
                <c:pt idx="167">
                  <c:v>0.93</c:v>
                </c:pt>
                <c:pt idx="168">
                  <c:v>0.93</c:v>
                </c:pt>
                <c:pt idx="169">
                  <c:v>0.93</c:v>
                </c:pt>
                <c:pt idx="170">
                  <c:v>0.78</c:v>
                </c:pt>
                <c:pt idx="171">
                  <c:v>0.78</c:v>
                </c:pt>
                <c:pt idx="172">
                  <c:v>0.78</c:v>
                </c:pt>
                <c:pt idx="173">
                  <c:v>0.93</c:v>
                </c:pt>
                <c:pt idx="174">
                  <c:v>0.93</c:v>
                </c:pt>
                <c:pt idx="175">
                  <c:v>1.24</c:v>
                </c:pt>
                <c:pt idx="176">
                  <c:v>1.0900000000000001</c:v>
                </c:pt>
                <c:pt idx="177">
                  <c:v>1.24</c:v>
                </c:pt>
                <c:pt idx="178">
                  <c:v>1.24</c:v>
                </c:pt>
                <c:pt idx="179">
                  <c:v>1.0900000000000001</c:v>
                </c:pt>
                <c:pt idx="180">
                  <c:v>1.0900000000000001</c:v>
                </c:pt>
                <c:pt idx="181">
                  <c:v>1.0900000000000001</c:v>
                </c:pt>
                <c:pt idx="182">
                  <c:v>0.93</c:v>
                </c:pt>
                <c:pt idx="183">
                  <c:v>0.93</c:v>
                </c:pt>
                <c:pt idx="184">
                  <c:v>0.78</c:v>
                </c:pt>
                <c:pt idx="185">
                  <c:v>1.0900000000000001</c:v>
                </c:pt>
                <c:pt idx="186">
                  <c:v>0.93</c:v>
                </c:pt>
                <c:pt idx="187">
                  <c:v>0.78</c:v>
                </c:pt>
                <c:pt idx="188">
                  <c:v>0.78</c:v>
                </c:pt>
                <c:pt idx="189">
                  <c:v>0.78</c:v>
                </c:pt>
                <c:pt idx="190">
                  <c:v>0.62</c:v>
                </c:pt>
                <c:pt idx="191">
                  <c:v>0.62</c:v>
                </c:pt>
                <c:pt idx="192">
                  <c:v>0.47</c:v>
                </c:pt>
                <c:pt idx="193">
                  <c:v>0.47</c:v>
                </c:pt>
                <c:pt idx="194">
                  <c:v>0.47</c:v>
                </c:pt>
                <c:pt idx="195">
                  <c:v>0.31</c:v>
                </c:pt>
                <c:pt idx="196">
                  <c:v>0.47</c:v>
                </c:pt>
                <c:pt idx="197">
                  <c:v>0.62</c:v>
                </c:pt>
                <c:pt idx="198">
                  <c:v>0.47</c:v>
                </c:pt>
                <c:pt idx="199">
                  <c:v>0.62</c:v>
                </c:pt>
                <c:pt idx="200">
                  <c:v>0.62</c:v>
                </c:pt>
                <c:pt idx="201">
                  <c:v>0.62</c:v>
                </c:pt>
                <c:pt idx="202">
                  <c:v>0.78</c:v>
                </c:pt>
                <c:pt idx="203">
                  <c:v>0.78</c:v>
                </c:pt>
                <c:pt idx="204">
                  <c:v>0.62</c:v>
                </c:pt>
                <c:pt idx="205">
                  <c:v>0.93</c:v>
                </c:pt>
                <c:pt idx="206">
                  <c:v>1.0900000000000001</c:v>
                </c:pt>
                <c:pt idx="207">
                  <c:v>1.0900000000000001</c:v>
                </c:pt>
                <c:pt idx="208">
                  <c:v>1.24</c:v>
                </c:pt>
                <c:pt idx="209">
                  <c:v>1.0900000000000001</c:v>
                </c:pt>
                <c:pt idx="210">
                  <c:v>1.0900000000000001</c:v>
                </c:pt>
                <c:pt idx="211">
                  <c:v>0.93</c:v>
                </c:pt>
                <c:pt idx="212">
                  <c:v>0.78</c:v>
                </c:pt>
                <c:pt idx="213">
                  <c:v>0.78</c:v>
                </c:pt>
                <c:pt idx="214">
                  <c:v>0.78</c:v>
                </c:pt>
                <c:pt idx="215">
                  <c:v>0.78</c:v>
                </c:pt>
                <c:pt idx="216">
                  <c:v>0.78</c:v>
                </c:pt>
                <c:pt idx="217">
                  <c:v>0.78</c:v>
                </c:pt>
                <c:pt idx="218">
                  <c:v>0.93</c:v>
                </c:pt>
                <c:pt idx="219">
                  <c:v>0.93</c:v>
                </c:pt>
                <c:pt idx="220">
                  <c:v>0.93</c:v>
                </c:pt>
                <c:pt idx="221">
                  <c:v>1.0900000000000001</c:v>
                </c:pt>
                <c:pt idx="222">
                  <c:v>1.0900000000000001</c:v>
                </c:pt>
                <c:pt idx="223">
                  <c:v>1.0900000000000001</c:v>
                </c:pt>
                <c:pt idx="224">
                  <c:v>1.0900000000000001</c:v>
                </c:pt>
                <c:pt idx="225">
                  <c:v>0.93</c:v>
                </c:pt>
                <c:pt idx="226">
                  <c:v>1.0900000000000001</c:v>
                </c:pt>
                <c:pt idx="227">
                  <c:v>0.93</c:v>
                </c:pt>
                <c:pt idx="228">
                  <c:v>0.62</c:v>
                </c:pt>
                <c:pt idx="229">
                  <c:v>0.62</c:v>
                </c:pt>
                <c:pt idx="230">
                  <c:v>0.47</c:v>
                </c:pt>
                <c:pt idx="231">
                  <c:v>0.62</c:v>
                </c:pt>
                <c:pt idx="232">
                  <c:v>0.62</c:v>
                </c:pt>
                <c:pt idx="233">
                  <c:v>0.47</c:v>
                </c:pt>
                <c:pt idx="234">
                  <c:v>0.62</c:v>
                </c:pt>
                <c:pt idx="235">
                  <c:v>0.78</c:v>
                </c:pt>
                <c:pt idx="236">
                  <c:v>0.93</c:v>
                </c:pt>
                <c:pt idx="237">
                  <c:v>1.0900000000000001</c:v>
                </c:pt>
                <c:pt idx="238">
                  <c:v>0.93</c:v>
                </c:pt>
                <c:pt idx="239">
                  <c:v>0.93</c:v>
                </c:pt>
                <c:pt idx="240">
                  <c:v>0.78</c:v>
                </c:pt>
                <c:pt idx="241">
                  <c:v>0.62</c:v>
                </c:pt>
                <c:pt idx="242">
                  <c:v>0.62</c:v>
                </c:pt>
                <c:pt idx="243">
                  <c:v>0.47</c:v>
                </c:pt>
                <c:pt idx="244">
                  <c:v>0.31</c:v>
                </c:pt>
                <c:pt idx="245">
                  <c:v>0.31</c:v>
                </c:pt>
                <c:pt idx="246">
                  <c:v>0.31</c:v>
                </c:pt>
                <c:pt idx="247">
                  <c:v>0.47</c:v>
                </c:pt>
                <c:pt idx="248">
                  <c:v>0.47</c:v>
                </c:pt>
                <c:pt idx="249">
                  <c:v>0.47</c:v>
                </c:pt>
                <c:pt idx="250">
                  <c:v>0.47</c:v>
                </c:pt>
                <c:pt idx="251">
                  <c:v>0.47</c:v>
                </c:pt>
                <c:pt idx="252">
                  <c:v>0.47</c:v>
                </c:pt>
                <c:pt idx="253">
                  <c:v>0.47</c:v>
                </c:pt>
                <c:pt idx="254">
                  <c:v>0.47</c:v>
                </c:pt>
                <c:pt idx="255">
                  <c:v>0.62</c:v>
                </c:pt>
                <c:pt idx="256">
                  <c:v>0.62</c:v>
                </c:pt>
                <c:pt idx="257">
                  <c:v>1.4</c:v>
                </c:pt>
                <c:pt idx="258">
                  <c:v>1.4</c:v>
                </c:pt>
                <c:pt idx="259">
                  <c:v>1.4</c:v>
                </c:pt>
                <c:pt idx="260">
                  <c:v>1.55</c:v>
                </c:pt>
                <c:pt idx="261">
                  <c:v>1.55</c:v>
                </c:pt>
                <c:pt idx="262">
                  <c:v>1.55</c:v>
                </c:pt>
                <c:pt idx="263">
                  <c:v>1.71</c:v>
                </c:pt>
                <c:pt idx="264">
                  <c:v>1.0900000000000001</c:v>
                </c:pt>
                <c:pt idx="265">
                  <c:v>1.24</c:v>
                </c:pt>
                <c:pt idx="266">
                  <c:v>1.24</c:v>
                </c:pt>
                <c:pt idx="267">
                  <c:v>1.4</c:v>
                </c:pt>
                <c:pt idx="268">
                  <c:v>1.4</c:v>
                </c:pt>
                <c:pt idx="269">
                  <c:v>1.4</c:v>
                </c:pt>
                <c:pt idx="270">
                  <c:v>1.4</c:v>
                </c:pt>
                <c:pt idx="271">
                  <c:v>1.4</c:v>
                </c:pt>
                <c:pt idx="272">
                  <c:v>1.4</c:v>
                </c:pt>
                <c:pt idx="273">
                  <c:v>1.86</c:v>
                </c:pt>
                <c:pt idx="274">
                  <c:v>1.86</c:v>
                </c:pt>
                <c:pt idx="275">
                  <c:v>2.17</c:v>
                </c:pt>
                <c:pt idx="276">
                  <c:v>2.64</c:v>
                </c:pt>
                <c:pt idx="277">
                  <c:v>2.95</c:v>
                </c:pt>
                <c:pt idx="278">
                  <c:v>2.95</c:v>
                </c:pt>
                <c:pt idx="279">
                  <c:v>3.41</c:v>
                </c:pt>
                <c:pt idx="280">
                  <c:v>3.26</c:v>
                </c:pt>
                <c:pt idx="281">
                  <c:v>3.1</c:v>
                </c:pt>
                <c:pt idx="282">
                  <c:v>2.95</c:v>
                </c:pt>
                <c:pt idx="283">
                  <c:v>2.79</c:v>
                </c:pt>
                <c:pt idx="284">
                  <c:v>2.64</c:v>
                </c:pt>
                <c:pt idx="285">
                  <c:v>2.95</c:v>
                </c:pt>
                <c:pt idx="286">
                  <c:v>2.79</c:v>
                </c:pt>
                <c:pt idx="287">
                  <c:v>3.1</c:v>
                </c:pt>
                <c:pt idx="288">
                  <c:v>3.57</c:v>
                </c:pt>
                <c:pt idx="289">
                  <c:v>3.72</c:v>
                </c:pt>
                <c:pt idx="290">
                  <c:v>3.88</c:v>
                </c:pt>
                <c:pt idx="291">
                  <c:v>4.6500000000000004</c:v>
                </c:pt>
                <c:pt idx="292">
                  <c:v>4.6500000000000004</c:v>
                </c:pt>
                <c:pt idx="293">
                  <c:v>5.43</c:v>
                </c:pt>
                <c:pt idx="294">
                  <c:v>6.67</c:v>
                </c:pt>
                <c:pt idx="295">
                  <c:v>8.5299999999999994</c:v>
                </c:pt>
                <c:pt idx="296">
                  <c:v>10.23</c:v>
                </c:pt>
                <c:pt idx="297">
                  <c:v>11.78</c:v>
                </c:pt>
                <c:pt idx="298">
                  <c:v>11.47</c:v>
                </c:pt>
                <c:pt idx="299">
                  <c:v>13.64</c:v>
                </c:pt>
                <c:pt idx="300">
                  <c:v>14.88</c:v>
                </c:pt>
                <c:pt idx="301">
                  <c:v>14.11</c:v>
                </c:pt>
                <c:pt idx="302">
                  <c:v>14.57</c:v>
                </c:pt>
                <c:pt idx="303">
                  <c:v>15.5</c:v>
                </c:pt>
                <c:pt idx="304">
                  <c:v>15.19</c:v>
                </c:pt>
                <c:pt idx="305">
                  <c:v>16.12</c:v>
                </c:pt>
                <c:pt idx="306">
                  <c:v>14.88</c:v>
                </c:pt>
                <c:pt idx="307">
                  <c:v>13.8</c:v>
                </c:pt>
                <c:pt idx="308">
                  <c:v>14.42</c:v>
                </c:pt>
                <c:pt idx="309">
                  <c:v>12.71</c:v>
                </c:pt>
                <c:pt idx="310">
                  <c:v>11.78</c:v>
                </c:pt>
                <c:pt idx="311">
                  <c:v>10.54</c:v>
                </c:pt>
                <c:pt idx="312">
                  <c:v>10.08</c:v>
                </c:pt>
                <c:pt idx="313">
                  <c:v>10.08</c:v>
                </c:pt>
                <c:pt idx="314">
                  <c:v>10.54</c:v>
                </c:pt>
                <c:pt idx="315">
                  <c:v>10.85</c:v>
                </c:pt>
                <c:pt idx="316">
                  <c:v>14.26</c:v>
                </c:pt>
                <c:pt idx="317">
                  <c:v>13.8</c:v>
                </c:pt>
                <c:pt idx="318">
                  <c:v>15.66</c:v>
                </c:pt>
                <c:pt idx="319">
                  <c:v>16.59</c:v>
                </c:pt>
                <c:pt idx="320">
                  <c:v>16.59</c:v>
                </c:pt>
                <c:pt idx="321">
                  <c:v>17.21</c:v>
                </c:pt>
                <c:pt idx="322">
                  <c:v>17.05</c:v>
                </c:pt>
                <c:pt idx="323">
                  <c:v>14.88</c:v>
                </c:pt>
                <c:pt idx="324">
                  <c:v>15.97</c:v>
                </c:pt>
                <c:pt idx="325">
                  <c:v>15.04</c:v>
                </c:pt>
                <c:pt idx="326">
                  <c:v>15.04</c:v>
                </c:pt>
                <c:pt idx="327">
                  <c:v>15.66</c:v>
                </c:pt>
                <c:pt idx="328">
                  <c:v>15.19</c:v>
                </c:pt>
                <c:pt idx="329">
                  <c:v>14.73</c:v>
                </c:pt>
                <c:pt idx="330">
                  <c:v>15.04</c:v>
                </c:pt>
                <c:pt idx="331">
                  <c:v>14.57</c:v>
                </c:pt>
                <c:pt idx="332">
                  <c:v>14.73</c:v>
                </c:pt>
                <c:pt idx="333">
                  <c:v>14.26</c:v>
                </c:pt>
                <c:pt idx="334">
                  <c:v>14.26</c:v>
                </c:pt>
                <c:pt idx="335">
                  <c:v>14.26</c:v>
                </c:pt>
                <c:pt idx="336">
                  <c:v>13.95</c:v>
                </c:pt>
                <c:pt idx="337">
                  <c:v>13.02</c:v>
                </c:pt>
                <c:pt idx="338">
                  <c:v>13.02</c:v>
                </c:pt>
                <c:pt idx="339">
                  <c:v>12.87</c:v>
                </c:pt>
                <c:pt idx="340">
                  <c:v>12.25</c:v>
                </c:pt>
                <c:pt idx="341">
                  <c:v>11.94</c:v>
                </c:pt>
                <c:pt idx="342">
                  <c:v>12.09</c:v>
                </c:pt>
                <c:pt idx="343">
                  <c:v>12.09</c:v>
                </c:pt>
                <c:pt idx="344">
                  <c:v>13.02</c:v>
                </c:pt>
                <c:pt idx="345">
                  <c:v>14.57</c:v>
                </c:pt>
                <c:pt idx="346">
                  <c:v>14.73</c:v>
                </c:pt>
                <c:pt idx="347">
                  <c:v>15.19</c:v>
                </c:pt>
                <c:pt idx="348">
                  <c:v>15.04</c:v>
                </c:pt>
                <c:pt idx="349">
                  <c:v>16.739999999999998</c:v>
                </c:pt>
                <c:pt idx="350">
                  <c:v>17.36</c:v>
                </c:pt>
                <c:pt idx="351">
                  <c:v>19.22</c:v>
                </c:pt>
                <c:pt idx="352">
                  <c:v>20.149999999999999</c:v>
                </c:pt>
                <c:pt idx="353">
                  <c:v>22.02</c:v>
                </c:pt>
                <c:pt idx="354">
                  <c:v>23.57</c:v>
                </c:pt>
                <c:pt idx="355">
                  <c:v>24.19</c:v>
                </c:pt>
                <c:pt idx="356">
                  <c:v>24.5</c:v>
                </c:pt>
                <c:pt idx="357">
                  <c:v>24.81</c:v>
                </c:pt>
                <c:pt idx="358">
                  <c:v>24.03</c:v>
                </c:pt>
                <c:pt idx="359">
                  <c:v>22.48</c:v>
                </c:pt>
                <c:pt idx="360">
                  <c:v>22.64</c:v>
                </c:pt>
                <c:pt idx="361">
                  <c:v>22.79</c:v>
                </c:pt>
                <c:pt idx="362">
                  <c:v>23.1</c:v>
                </c:pt>
                <c:pt idx="363">
                  <c:v>22.17</c:v>
                </c:pt>
                <c:pt idx="364">
                  <c:v>22.33</c:v>
                </c:pt>
                <c:pt idx="365">
                  <c:v>20.309999999999999</c:v>
                </c:pt>
                <c:pt idx="366">
                  <c:v>21.09</c:v>
                </c:pt>
                <c:pt idx="367">
                  <c:v>20.62</c:v>
                </c:pt>
                <c:pt idx="368">
                  <c:v>19.38</c:v>
                </c:pt>
                <c:pt idx="369">
                  <c:v>19.22</c:v>
                </c:pt>
                <c:pt idx="370">
                  <c:v>19.22</c:v>
                </c:pt>
                <c:pt idx="371">
                  <c:v>18.14</c:v>
                </c:pt>
                <c:pt idx="372">
                  <c:v>18.600000000000001</c:v>
                </c:pt>
                <c:pt idx="373">
                  <c:v>17.98</c:v>
                </c:pt>
                <c:pt idx="374">
                  <c:v>17.670000000000002</c:v>
                </c:pt>
                <c:pt idx="375">
                  <c:v>17.670000000000002</c:v>
                </c:pt>
                <c:pt idx="376">
                  <c:v>17.52</c:v>
                </c:pt>
                <c:pt idx="377">
                  <c:v>17.21</c:v>
                </c:pt>
                <c:pt idx="378">
                  <c:v>18.29</c:v>
                </c:pt>
                <c:pt idx="379">
                  <c:v>19.22</c:v>
                </c:pt>
                <c:pt idx="380">
                  <c:v>18.45</c:v>
                </c:pt>
                <c:pt idx="381">
                  <c:v>18.760000000000002</c:v>
                </c:pt>
                <c:pt idx="382">
                  <c:v>19.07</c:v>
                </c:pt>
                <c:pt idx="383">
                  <c:v>19.690000000000001</c:v>
                </c:pt>
                <c:pt idx="384">
                  <c:v>18.600000000000001</c:v>
                </c:pt>
                <c:pt idx="385">
                  <c:v>17.52</c:v>
                </c:pt>
                <c:pt idx="386">
                  <c:v>16.43</c:v>
                </c:pt>
                <c:pt idx="387">
                  <c:v>17.670000000000002</c:v>
                </c:pt>
                <c:pt idx="388">
                  <c:v>17.36</c:v>
                </c:pt>
                <c:pt idx="389">
                  <c:v>17.05</c:v>
                </c:pt>
                <c:pt idx="390">
                  <c:v>16.739999999999998</c:v>
                </c:pt>
                <c:pt idx="391">
                  <c:v>16.899999999999999</c:v>
                </c:pt>
                <c:pt idx="392">
                  <c:v>17.21</c:v>
                </c:pt>
                <c:pt idx="393">
                  <c:v>17.36</c:v>
                </c:pt>
                <c:pt idx="394">
                  <c:v>15.66</c:v>
                </c:pt>
                <c:pt idx="395">
                  <c:v>15.19</c:v>
                </c:pt>
                <c:pt idx="396">
                  <c:v>15.66</c:v>
                </c:pt>
                <c:pt idx="397">
                  <c:v>14.88</c:v>
                </c:pt>
                <c:pt idx="398">
                  <c:v>15.35</c:v>
                </c:pt>
                <c:pt idx="399">
                  <c:v>15.35</c:v>
                </c:pt>
                <c:pt idx="400">
                  <c:v>14.11</c:v>
                </c:pt>
                <c:pt idx="401">
                  <c:v>14.42</c:v>
                </c:pt>
                <c:pt idx="402">
                  <c:v>14.88</c:v>
                </c:pt>
                <c:pt idx="403">
                  <c:v>13.8</c:v>
                </c:pt>
                <c:pt idx="404">
                  <c:v>13.95</c:v>
                </c:pt>
                <c:pt idx="405">
                  <c:v>13.64</c:v>
                </c:pt>
                <c:pt idx="406">
                  <c:v>16.43</c:v>
                </c:pt>
                <c:pt idx="407">
                  <c:v>17.670000000000002</c:v>
                </c:pt>
                <c:pt idx="408">
                  <c:v>18.45</c:v>
                </c:pt>
                <c:pt idx="409">
                  <c:v>18.29</c:v>
                </c:pt>
                <c:pt idx="410">
                  <c:v>18.91</c:v>
                </c:pt>
                <c:pt idx="411">
                  <c:v>19.07</c:v>
                </c:pt>
                <c:pt idx="412">
                  <c:v>19.53</c:v>
                </c:pt>
                <c:pt idx="413">
                  <c:v>16.59</c:v>
                </c:pt>
                <c:pt idx="414">
                  <c:v>16.739999999999998</c:v>
                </c:pt>
                <c:pt idx="415">
                  <c:v>16.43</c:v>
                </c:pt>
                <c:pt idx="416">
                  <c:v>15.66</c:v>
                </c:pt>
                <c:pt idx="417">
                  <c:v>16.899999999999999</c:v>
                </c:pt>
                <c:pt idx="418">
                  <c:v>16.43</c:v>
                </c:pt>
                <c:pt idx="419">
                  <c:v>15.81</c:v>
                </c:pt>
                <c:pt idx="420">
                  <c:v>15.35</c:v>
                </c:pt>
                <c:pt idx="421">
                  <c:v>15.81</c:v>
                </c:pt>
                <c:pt idx="422">
                  <c:v>16.43</c:v>
                </c:pt>
                <c:pt idx="423">
                  <c:v>18.45</c:v>
                </c:pt>
                <c:pt idx="424">
                  <c:v>17.98</c:v>
                </c:pt>
                <c:pt idx="425">
                  <c:v>18.14</c:v>
                </c:pt>
                <c:pt idx="426">
                  <c:v>18.760000000000002</c:v>
                </c:pt>
                <c:pt idx="427">
                  <c:v>19.84</c:v>
                </c:pt>
                <c:pt idx="428">
                  <c:v>21.09</c:v>
                </c:pt>
                <c:pt idx="429">
                  <c:v>23.26</c:v>
                </c:pt>
                <c:pt idx="430">
                  <c:v>21.86</c:v>
                </c:pt>
                <c:pt idx="431">
                  <c:v>23.57</c:v>
                </c:pt>
                <c:pt idx="432">
                  <c:v>25.43</c:v>
                </c:pt>
                <c:pt idx="433">
                  <c:v>24.96</c:v>
                </c:pt>
                <c:pt idx="434">
                  <c:v>26.67</c:v>
                </c:pt>
                <c:pt idx="435">
                  <c:v>28.06</c:v>
                </c:pt>
                <c:pt idx="436">
                  <c:v>26.82</c:v>
                </c:pt>
                <c:pt idx="437">
                  <c:v>27.91</c:v>
                </c:pt>
                <c:pt idx="438">
                  <c:v>27.6</c:v>
                </c:pt>
                <c:pt idx="439">
                  <c:v>26.36</c:v>
                </c:pt>
                <c:pt idx="440">
                  <c:v>27.6</c:v>
                </c:pt>
                <c:pt idx="441">
                  <c:v>24.65</c:v>
                </c:pt>
                <c:pt idx="442">
                  <c:v>23.88</c:v>
                </c:pt>
                <c:pt idx="443">
                  <c:v>23.1</c:v>
                </c:pt>
                <c:pt idx="444">
                  <c:v>22.64</c:v>
                </c:pt>
                <c:pt idx="445">
                  <c:v>22.48</c:v>
                </c:pt>
                <c:pt idx="446">
                  <c:v>22.48</c:v>
                </c:pt>
                <c:pt idx="447">
                  <c:v>21.24</c:v>
                </c:pt>
                <c:pt idx="448">
                  <c:v>22.17</c:v>
                </c:pt>
                <c:pt idx="449">
                  <c:v>21.09</c:v>
                </c:pt>
                <c:pt idx="450">
                  <c:v>20.47</c:v>
                </c:pt>
                <c:pt idx="451">
                  <c:v>18.760000000000002</c:v>
                </c:pt>
                <c:pt idx="452">
                  <c:v>17.36</c:v>
                </c:pt>
                <c:pt idx="453">
                  <c:v>16.899999999999999</c:v>
                </c:pt>
                <c:pt idx="454">
                  <c:v>16.43</c:v>
                </c:pt>
                <c:pt idx="455">
                  <c:v>15.97</c:v>
                </c:pt>
                <c:pt idx="456">
                  <c:v>13.95</c:v>
                </c:pt>
                <c:pt idx="457">
                  <c:v>12.87</c:v>
                </c:pt>
                <c:pt idx="458">
                  <c:v>12.87</c:v>
                </c:pt>
                <c:pt idx="459">
                  <c:v>11.63</c:v>
                </c:pt>
                <c:pt idx="460">
                  <c:v>10.39</c:v>
                </c:pt>
                <c:pt idx="461">
                  <c:v>10.54</c:v>
                </c:pt>
                <c:pt idx="462">
                  <c:v>9.92</c:v>
                </c:pt>
                <c:pt idx="463">
                  <c:v>10.23</c:v>
                </c:pt>
                <c:pt idx="464">
                  <c:v>11.01</c:v>
                </c:pt>
                <c:pt idx="465">
                  <c:v>11.32</c:v>
                </c:pt>
                <c:pt idx="466">
                  <c:v>11.01</c:v>
                </c:pt>
                <c:pt idx="467">
                  <c:v>11.01</c:v>
                </c:pt>
                <c:pt idx="468">
                  <c:v>10.39</c:v>
                </c:pt>
                <c:pt idx="469">
                  <c:v>10.54</c:v>
                </c:pt>
                <c:pt idx="470">
                  <c:v>9.92</c:v>
                </c:pt>
                <c:pt idx="471">
                  <c:v>9.4600000000000009</c:v>
                </c:pt>
                <c:pt idx="472">
                  <c:v>8.99</c:v>
                </c:pt>
                <c:pt idx="473">
                  <c:v>7.75</c:v>
                </c:pt>
                <c:pt idx="474">
                  <c:v>7.91</c:v>
                </c:pt>
                <c:pt idx="475">
                  <c:v>8.68</c:v>
                </c:pt>
                <c:pt idx="476">
                  <c:v>8.06</c:v>
                </c:pt>
                <c:pt idx="477">
                  <c:v>8.5299999999999994</c:v>
                </c:pt>
                <c:pt idx="478">
                  <c:v>7.6</c:v>
                </c:pt>
                <c:pt idx="479">
                  <c:v>7.6</c:v>
                </c:pt>
                <c:pt idx="480">
                  <c:v>7.6</c:v>
                </c:pt>
                <c:pt idx="481">
                  <c:v>7.29</c:v>
                </c:pt>
                <c:pt idx="482">
                  <c:v>6.67</c:v>
                </c:pt>
                <c:pt idx="483">
                  <c:v>7.13</c:v>
                </c:pt>
                <c:pt idx="484">
                  <c:v>6.05</c:v>
                </c:pt>
                <c:pt idx="485">
                  <c:v>5.74</c:v>
                </c:pt>
                <c:pt idx="486">
                  <c:v>4.8099999999999996</c:v>
                </c:pt>
                <c:pt idx="487">
                  <c:v>4.8099999999999996</c:v>
                </c:pt>
                <c:pt idx="488">
                  <c:v>4.6500000000000004</c:v>
                </c:pt>
                <c:pt idx="489">
                  <c:v>4.03</c:v>
                </c:pt>
                <c:pt idx="490">
                  <c:v>3.41</c:v>
                </c:pt>
                <c:pt idx="491">
                  <c:v>3.1</c:v>
                </c:pt>
                <c:pt idx="492">
                  <c:v>2.48</c:v>
                </c:pt>
                <c:pt idx="493">
                  <c:v>2.33</c:v>
                </c:pt>
                <c:pt idx="494">
                  <c:v>2.02</c:v>
                </c:pt>
                <c:pt idx="495">
                  <c:v>1.86</c:v>
                </c:pt>
                <c:pt idx="496">
                  <c:v>1.71</c:v>
                </c:pt>
                <c:pt idx="497">
                  <c:v>1.4</c:v>
                </c:pt>
                <c:pt idx="498">
                  <c:v>1.24</c:v>
                </c:pt>
                <c:pt idx="499">
                  <c:v>1.4</c:v>
                </c:pt>
                <c:pt idx="500">
                  <c:v>1.4</c:v>
                </c:pt>
                <c:pt idx="501">
                  <c:v>1.4</c:v>
                </c:pt>
                <c:pt idx="502">
                  <c:v>1.24</c:v>
                </c:pt>
                <c:pt idx="503">
                  <c:v>1.4</c:v>
                </c:pt>
                <c:pt idx="504">
                  <c:v>1.4</c:v>
                </c:pt>
                <c:pt idx="505">
                  <c:v>1.4</c:v>
                </c:pt>
                <c:pt idx="506">
                  <c:v>1.24</c:v>
                </c:pt>
                <c:pt idx="507">
                  <c:v>1.0900000000000001</c:v>
                </c:pt>
                <c:pt idx="508">
                  <c:v>0.93</c:v>
                </c:pt>
                <c:pt idx="509">
                  <c:v>0.93</c:v>
                </c:pt>
                <c:pt idx="510">
                  <c:v>0.78</c:v>
                </c:pt>
                <c:pt idx="511">
                  <c:v>0.78</c:v>
                </c:pt>
                <c:pt idx="512">
                  <c:v>0.78</c:v>
                </c:pt>
                <c:pt idx="513">
                  <c:v>0.62</c:v>
                </c:pt>
                <c:pt idx="514">
                  <c:v>0.78</c:v>
                </c:pt>
                <c:pt idx="515">
                  <c:v>0.62</c:v>
                </c:pt>
                <c:pt idx="516">
                  <c:v>0.62</c:v>
                </c:pt>
                <c:pt idx="517">
                  <c:v>0.47</c:v>
                </c:pt>
                <c:pt idx="518">
                  <c:v>0.47</c:v>
                </c:pt>
                <c:pt idx="519">
                  <c:v>0.47</c:v>
                </c:pt>
                <c:pt idx="520">
                  <c:v>0.47</c:v>
                </c:pt>
                <c:pt idx="521">
                  <c:v>0.47</c:v>
                </c:pt>
                <c:pt idx="522">
                  <c:v>0.47</c:v>
                </c:pt>
                <c:pt idx="523">
                  <c:v>0.47</c:v>
                </c:pt>
                <c:pt idx="524">
                  <c:v>0.62</c:v>
                </c:pt>
                <c:pt idx="525">
                  <c:v>0.62</c:v>
                </c:pt>
                <c:pt idx="526">
                  <c:v>0.47</c:v>
                </c:pt>
                <c:pt idx="527">
                  <c:v>0.62</c:v>
                </c:pt>
                <c:pt idx="528">
                  <c:v>0.62</c:v>
                </c:pt>
                <c:pt idx="529">
                  <c:v>0.62</c:v>
                </c:pt>
                <c:pt idx="530">
                  <c:v>0.62</c:v>
                </c:pt>
                <c:pt idx="531">
                  <c:v>0.47</c:v>
                </c:pt>
                <c:pt idx="532">
                  <c:v>0.47</c:v>
                </c:pt>
                <c:pt idx="533">
                  <c:v>0.62</c:v>
                </c:pt>
                <c:pt idx="534">
                  <c:v>0.78</c:v>
                </c:pt>
                <c:pt idx="535">
                  <c:v>0.78</c:v>
                </c:pt>
                <c:pt idx="536">
                  <c:v>0.78</c:v>
                </c:pt>
                <c:pt idx="537">
                  <c:v>0.93</c:v>
                </c:pt>
                <c:pt idx="538">
                  <c:v>1.0900000000000001</c:v>
                </c:pt>
                <c:pt idx="539">
                  <c:v>1.4</c:v>
                </c:pt>
                <c:pt idx="540">
                  <c:v>1.55</c:v>
                </c:pt>
                <c:pt idx="541">
                  <c:v>1.55</c:v>
                </c:pt>
                <c:pt idx="542">
                  <c:v>1.55</c:v>
                </c:pt>
                <c:pt idx="543">
                  <c:v>1.71</c:v>
                </c:pt>
                <c:pt idx="544">
                  <c:v>1.86</c:v>
                </c:pt>
                <c:pt idx="545">
                  <c:v>1.86</c:v>
                </c:pt>
                <c:pt idx="546">
                  <c:v>2.02</c:v>
                </c:pt>
                <c:pt idx="547">
                  <c:v>2.48</c:v>
                </c:pt>
                <c:pt idx="548">
                  <c:v>2.48</c:v>
                </c:pt>
                <c:pt idx="549">
                  <c:v>2.79</c:v>
                </c:pt>
                <c:pt idx="550">
                  <c:v>3.1</c:v>
                </c:pt>
                <c:pt idx="551">
                  <c:v>3.1</c:v>
                </c:pt>
                <c:pt idx="552">
                  <c:v>3.1</c:v>
                </c:pt>
                <c:pt idx="553">
                  <c:v>3.41</c:v>
                </c:pt>
                <c:pt idx="554">
                  <c:v>3.26</c:v>
                </c:pt>
                <c:pt idx="555">
                  <c:v>3.72</c:v>
                </c:pt>
                <c:pt idx="556">
                  <c:v>4.5</c:v>
                </c:pt>
                <c:pt idx="557">
                  <c:v>4.8099999999999996</c:v>
                </c:pt>
                <c:pt idx="558">
                  <c:v>5.43</c:v>
                </c:pt>
                <c:pt idx="559">
                  <c:v>5.89</c:v>
                </c:pt>
                <c:pt idx="560">
                  <c:v>6.67</c:v>
                </c:pt>
                <c:pt idx="561">
                  <c:v>7.75</c:v>
                </c:pt>
                <c:pt idx="562">
                  <c:v>8.68</c:v>
                </c:pt>
                <c:pt idx="563">
                  <c:v>9.15</c:v>
                </c:pt>
                <c:pt idx="564">
                  <c:v>9.61</c:v>
                </c:pt>
                <c:pt idx="565">
                  <c:v>10.54</c:v>
                </c:pt>
                <c:pt idx="566">
                  <c:v>11.63</c:v>
                </c:pt>
                <c:pt idx="567">
                  <c:v>11.94</c:v>
                </c:pt>
                <c:pt idx="568">
                  <c:v>13.49</c:v>
                </c:pt>
                <c:pt idx="569">
                  <c:v>13.95</c:v>
                </c:pt>
                <c:pt idx="570">
                  <c:v>14.11</c:v>
                </c:pt>
                <c:pt idx="571">
                  <c:v>15.66</c:v>
                </c:pt>
                <c:pt idx="572">
                  <c:v>15.04</c:v>
                </c:pt>
                <c:pt idx="573">
                  <c:v>14.57</c:v>
                </c:pt>
                <c:pt idx="574">
                  <c:v>14.57</c:v>
                </c:pt>
                <c:pt idx="575">
                  <c:v>14.73</c:v>
                </c:pt>
                <c:pt idx="576">
                  <c:v>15.04</c:v>
                </c:pt>
                <c:pt idx="577">
                  <c:v>15.81</c:v>
                </c:pt>
                <c:pt idx="578">
                  <c:v>15.97</c:v>
                </c:pt>
                <c:pt idx="579">
                  <c:v>15.97</c:v>
                </c:pt>
                <c:pt idx="580">
                  <c:v>16.899999999999999</c:v>
                </c:pt>
                <c:pt idx="581">
                  <c:v>17.36</c:v>
                </c:pt>
                <c:pt idx="582">
                  <c:v>16.739999999999998</c:v>
                </c:pt>
                <c:pt idx="583">
                  <c:v>17.36</c:v>
                </c:pt>
                <c:pt idx="584">
                  <c:v>18.45</c:v>
                </c:pt>
                <c:pt idx="585">
                  <c:v>18.45</c:v>
                </c:pt>
                <c:pt idx="586">
                  <c:v>19.84</c:v>
                </c:pt>
                <c:pt idx="587">
                  <c:v>21.55</c:v>
                </c:pt>
                <c:pt idx="588">
                  <c:v>21.71</c:v>
                </c:pt>
                <c:pt idx="589">
                  <c:v>23.41</c:v>
                </c:pt>
                <c:pt idx="590">
                  <c:v>23.72</c:v>
                </c:pt>
                <c:pt idx="591">
                  <c:v>22.95</c:v>
                </c:pt>
                <c:pt idx="592">
                  <c:v>22.33</c:v>
                </c:pt>
                <c:pt idx="593">
                  <c:v>22.95</c:v>
                </c:pt>
                <c:pt idx="594">
                  <c:v>21.4</c:v>
                </c:pt>
                <c:pt idx="595">
                  <c:v>21.86</c:v>
                </c:pt>
                <c:pt idx="596">
                  <c:v>19.22</c:v>
                </c:pt>
                <c:pt idx="597">
                  <c:v>19.07</c:v>
                </c:pt>
                <c:pt idx="598">
                  <c:v>20.309999999999999</c:v>
                </c:pt>
                <c:pt idx="599">
                  <c:v>21.86</c:v>
                </c:pt>
                <c:pt idx="600">
                  <c:v>20.93</c:v>
                </c:pt>
                <c:pt idx="601">
                  <c:v>22.33</c:v>
                </c:pt>
                <c:pt idx="602">
                  <c:v>22.64</c:v>
                </c:pt>
                <c:pt idx="603">
                  <c:v>27.6</c:v>
                </c:pt>
                <c:pt idx="604">
                  <c:v>29.3</c:v>
                </c:pt>
                <c:pt idx="605">
                  <c:v>30.23</c:v>
                </c:pt>
                <c:pt idx="606">
                  <c:v>31.63</c:v>
                </c:pt>
                <c:pt idx="607">
                  <c:v>31.32</c:v>
                </c:pt>
                <c:pt idx="608">
                  <c:v>31.01</c:v>
                </c:pt>
                <c:pt idx="609">
                  <c:v>30.39</c:v>
                </c:pt>
                <c:pt idx="610">
                  <c:v>29.15</c:v>
                </c:pt>
                <c:pt idx="611">
                  <c:v>29.15</c:v>
                </c:pt>
                <c:pt idx="612">
                  <c:v>28.22</c:v>
                </c:pt>
                <c:pt idx="613">
                  <c:v>26.67</c:v>
                </c:pt>
                <c:pt idx="614">
                  <c:v>28.84</c:v>
                </c:pt>
                <c:pt idx="615">
                  <c:v>26.98</c:v>
                </c:pt>
                <c:pt idx="616">
                  <c:v>26.36</c:v>
                </c:pt>
                <c:pt idx="617">
                  <c:v>25.12</c:v>
                </c:pt>
                <c:pt idx="618">
                  <c:v>24.19</c:v>
                </c:pt>
                <c:pt idx="619">
                  <c:v>24.5</c:v>
                </c:pt>
                <c:pt idx="620">
                  <c:v>23.26</c:v>
                </c:pt>
                <c:pt idx="621">
                  <c:v>23.1</c:v>
                </c:pt>
                <c:pt idx="622">
                  <c:v>23.26</c:v>
                </c:pt>
                <c:pt idx="623">
                  <c:v>23.88</c:v>
                </c:pt>
                <c:pt idx="624">
                  <c:v>25.43</c:v>
                </c:pt>
                <c:pt idx="625">
                  <c:v>27.13</c:v>
                </c:pt>
                <c:pt idx="626">
                  <c:v>27.13</c:v>
                </c:pt>
                <c:pt idx="627">
                  <c:v>29.3</c:v>
                </c:pt>
                <c:pt idx="628">
                  <c:v>29.92</c:v>
                </c:pt>
                <c:pt idx="629">
                  <c:v>30.7</c:v>
                </c:pt>
                <c:pt idx="630">
                  <c:v>34.729999999999997</c:v>
                </c:pt>
                <c:pt idx="631">
                  <c:v>31.47</c:v>
                </c:pt>
                <c:pt idx="632">
                  <c:v>30.54</c:v>
                </c:pt>
                <c:pt idx="633">
                  <c:v>32.869999999999997</c:v>
                </c:pt>
                <c:pt idx="634">
                  <c:v>33.33</c:v>
                </c:pt>
                <c:pt idx="635">
                  <c:v>33.020000000000003</c:v>
                </c:pt>
                <c:pt idx="636">
                  <c:v>33.49</c:v>
                </c:pt>
                <c:pt idx="637">
                  <c:v>28.99</c:v>
                </c:pt>
                <c:pt idx="638">
                  <c:v>33.020000000000003</c:v>
                </c:pt>
                <c:pt idx="639">
                  <c:v>32.869999999999997</c:v>
                </c:pt>
                <c:pt idx="640">
                  <c:v>31.01</c:v>
                </c:pt>
                <c:pt idx="641">
                  <c:v>31.63</c:v>
                </c:pt>
                <c:pt idx="642">
                  <c:v>30.23</c:v>
                </c:pt>
                <c:pt idx="643">
                  <c:v>28.99</c:v>
                </c:pt>
                <c:pt idx="644">
                  <c:v>30.23</c:v>
                </c:pt>
                <c:pt idx="645">
                  <c:v>30.08</c:v>
                </c:pt>
                <c:pt idx="646">
                  <c:v>30.85</c:v>
                </c:pt>
                <c:pt idx="647">
                  <c:v>28.99</c:v>
                </c:pt>
                <c:pt idx="648">
                  <c:v>29.3</c:v>
                </c:pt>
                <c:pt idx="649">
                  <c:v>29.77</c:v>
                </c:pt>
                <c:pt idx="650">
                  <c:v>31.32</c:v>
                </c:pt>
                <c:pt idx="651">
                  <c:v>31.63</c:v>
                </c:pt>
                <c:pt idx="652">
                  <c:v>35.35</c:v>
                </c:pt>
                <c:pt idx="653">
                  <c:v>37.520000000000003</c:v>
                </c:pt>
                <c:pt idx="654">
                  <c:v>39.69</c:v>
                </c:pt>
                <c:pt idx="655">
                  <c:v>41.55</c:v>
                </c:pt>
                <c:pt idx="656">
                  <c:v>43.26</c:v>
                </c:pt>
                <c:pt idx="657">
                  <c:v>43.72</c:v>
                </c:pt>
                <c:pt idx="658">
                  <c:v>44.19</c:v>
                </c:pt>
                <c:pt idx="659">
                  <c:v>46.2</c:v>
                </c:pt>
                <c:pt idx="660">
                  <c:v>49.3</c:v>
                </c:pt>
                <c:pt idx="661">
                  <c:v>53.18</c:v>
                </c:pt>
                <c:pt idx="662">
                  <c:v>51.32</c:v>
                </c:pt>
                <c:pt idx="663">
                  <c:v>50.85</c:v>
                </c:pt>
                <c:pt idx="664">
                  <c:v>50.7</c:v>
                </c:pt>
                <c:pt idx="665">
                  <c:v>51.78</c:v>
                </c:pt>
                <c:pt idx="666">
                  <c:v>50.23</c:v>
                </c:pt>
                <c:pt idx="667">
                  <c:v>49.3</c:v>
                </c:pt>
                <c:pt idx="668">
                  <c:v>48.84</c:v>
                </c:pt>
                <c:pt idx="669">
                  <c:v>52.71</c:v>
                </c:pt>
                <c:pt idx="670">
                  <c:v>53.02</c:v>
                </c:pt>
                <c:pt idx="671">
                  <c:v>53.49</c:v>
                </c:pt>
                <c:pt idx="672">
                  <c:v>54.42</c:v>
                </c:pt>
                <c:pt idx="673">
                  <c:v>54.73</c:v>
                </c:pt>
                <c:pt idx="674">
                  <c:v>53.18</c:v>
                </c:pt>
                <c:pt idx="675">
                  <c:v>46.36</c:v>
                </c:pt>
                <c:pt idx="676">
                  <c:v>43.88</c:v>
                </c:pt>
                <c:pt idx="677">
                  <c:v>44.03</c:v>
                </c:pt>
                <c:pt idx="678">
                  <c:v>44.34</c:v>
                </c:pt>
                <c:pt idx="679">
                  <c:v>47.91</c:v>
                </c:pt>
                <c:pt idx="680">
                  <c:v>49.61</c:v>
                </c:pt>
                <c:pt idx="681">
                  <c:v>51.94</c:v>
                </c:pt>
                <c:pt idx="682">
                  <c:v>61.24</c:v>
                </c:pt>
                <c:pt idx="683">
                  <c:v>67.13</c:v>
                </c:pt>
                <c:pt idx="684">
                  <c:v>66.98</c:v>
                </c:pt>
                <c:pt idx="685">
                  <c:v>68.53</c:v>
                </c:pt>
                <c:pt idx="686">
                  <c:v>67.290000000000006</c:v>
                </c:pt>
                <c:pt idx="687">
                  <c:v>64.03</c:v>
                </c:pt>
                <c:pt idx="688">
                  <c:v>68.680000000000007</c:v>
                </c:pt>
                <c:pt idx="689">
                  <c:v>62.64</c:v>
                </c:pt>
                <c:pt idx="690">
                  <c:v>60.46</c:v>
                </c:pt>
                <c:pt idx="691">
                  <c:v>60.62</c:v>
                </c:pt>
                <c:pt idx="692">
                  <c:v>59.38</c:v>
                </c:pt>
                <c:pt idx="693">
                  <c:v>58.14</c:v>
                </c:pt>
                <c:pt idx="694">
                  <c:v>61.86</c:v>
                </c:pt>
                <c:pt idx="695">
                  <c:v>55.66</c:v>
                </c:pt>
                <c:pt idx="696">
                  <c:v>59.53</c:v>
                </c:pt>
                <c:pt idx="697">
                  <c:v>57.98</c:v>
                </c:pt>
                <c:pt idx="698">
                  <c:v>58.14</c:v>
                </c:pt>
                <c:pt idx="699">
                  <c:v>57.98</c:v>
                </c:pt>
                <c:pt idx="700">
                  <c:v>64.650000000000006</c:v>
                </c:pt>
                <c:pt idx="701">
                  <c:v>60.31</c:v>
                </c:pt>
                <c:pt idx="702">
                  <c:v>64.03</c:v>
                </c:pt>
                <c:pt idx="703">
                  <c:v>60.93</c:v>
                </c:pt>
                <c:pt idx="704">
                  <c:v>56.28</c:v>
                </c:pt>
                <c:pt idx="705">
                  <c:v>55.97</c:v>
                </c:pt>
                <c:pt idx="706">
                  <c:v>60.31</c:v>
                </c:pt>
                <c:pt idx="707">
                  <c:v>65.739999999999995</c:v>
                </c:pt>
                <c:pt idx="708">
                  <c:v>82.48</c:v>
                </c:pt>
                <c:pt idx="709">
                  <c:v>98.6</c:v>
                </c:pt>
                <c:pt idx="710">
                  <c:v>103.72</c:v>
                </c:pt>
                <c:pt idx="711">
                  <c:v>107.91</c:v>
                </c:pt>
                <c:pt idx="712">
                  <c:v>107.91</c:v>
                </c:pt>
                <c:pt idx="713">
                  <c:v>131.63</c:v>
                </c:pt>
                <c:pt idx="714">
                  <c:v>129.91999999999999</c:v>
                </c:pt>
                <c:pt idx="715">
                  <c:v>149.30000000000001</c:v>
                </c:pt>
                <c:pt idx="716">
                  <c:v>160.46</c:v>
                </c:pt>
                <c:pt idx="717">
                  <c:v>207.6</c:v>
                </c:pt>
                <c:pt idx="718">
                  <c:v>248.06</c:v>
                </c:pt>
                <c:pt idx="719">
                  <c:v>265.12</c:v>
                </c:pt>
                <c:pt idx="720">
                  <c:v>251.16</c:v>
                </c:pt>
                <c:pt idx="721">
                  <c:v>250.08</c:v>
                </c:pt>
                <c:pt idx="722">
                  <c:v>246.67</c:v>
                </c:pt>
                <c:pt idx="723">
                  <c:v>206.82</c:v>
                </c:pt>
                <c:pt idx="724">
                  <c:v>148.37</c:v>
                </c:pt>
                <c:pt idx="725">
                  <c:v>98.76</c:v>
                </c:pt>
                <c:pt idx="726">
                  <c:v>76.900000000000006</c:v>
                </c:pt>
                <c:pt idx="727">
                  <c:v>229.77</c:v>
                </c:pt>
                <c:pt idx="728">
                  <c:v>213.33</c:v>
                </c:pt>
                <c:pt idx="729">
                  <c:v>222.48</c:v>
                </c:pt>
                <c:pt idx="730">
                  <c:v>258.76</c:v>
                </c:pt>
                <c:pt idx="731">
                  <c:v>258.76</c:v>
                </c:pt>
                <c:pt idx="732">
                  <c:v>258.76</c:v>
                </c:pt>
                <c:pt idx="733">
                  <c:v>327.13</c:v>
                </c:pt>
                <c:pt idx="734">
                  <c:v>164.81</c:v>
                </c:pt>
                <c:pt idx="735">
                  <c:v>175.66</c:v>
                </c:pt>
                <c:pt idx="736">
                  <c:v>157.05000000000001</c:v>
                </c:pt>
                <c:pt idx="737">
                  <c:v>120.77</c:v>
                </c:pt>
                <c:pt idx="738">
                  <c:v>120.77</c:v>
                </c:pt>
                <c:pt idx="739">
                  <c:v>120.77</c:v>
                </c:pt>
                <c:pt idx="740">
                  <c:v>100.15</c:v>
                </c:pt>
                <c:pt idx="741">
                  <c:v>98.29</c:v>
                </c:pt>
                <c:pt idx="742">
                  <c:v>102.64</c:v>
                </c:pt>
                <c:pt idx="743">
                  <c:v>82.64</c:v>
                </c:pt>
                <c:pt idx="744">
                  <c:v>82.64</c:v>
                </c:pt>
                <c:pt idx="745">
                  <c:v>82.64</c:v>
                </c:pt>
                <c:pt idx="746">
                  <c:v>82.64</c:v>
                </c:pt>
                <c:pt idx="747">
                  <c:v>34.729999999999997</c:v>
                </c:pt>
                <c:pt idx="748">
                  <c:v>58.29</c:v>
                </c:pt>
                <c:pt idx="749">
                  <c:v>53.18</c:v>
                </c:pt>
                <c:pt idx="750">
                  <c:v>49.3</c:v>
                </c:pt>
                <c:pt idx="751">
                  <c:v>49.3</c:v>
                </c:pt>
                <c:pt idx="752">
                  <c:v>49.3</c:v>
                </c:pt>
                <c:pt idx="753">
                  <c:v>49.3</c:v>
                </c:pt>
                <c:pt idx="754">
                  <c:v>74.73</c:v>
                </c:pt>
                <c:pt idx="755">
                  <c:v>43.72</c:v>
                </c:pt>
                <c:pt idx="756">
                  <c:v>42.02</c:v>
                </c:pt>
                <c:pt idx="757">
                  <c:v>39.380000000000003</c:v>
                </c:pt>
                <c:pt idx="758">
                  <c:v>39.380000000000003</c:v>
                </c:pt>
                <c:pt idx="759">
                  <c:v>39.380000000000003</c:v>
                </c:pt>
                <c:pt idx="760">
                  <c:v>39.380000000000003</c:v>
                </c:pt>
                <c:pt idx="761">
                  <c:v>33.020000000000003</c:v>
                </c:pt>
                <c:pt idx="762">
                  <c:v>33.020000000000003</c:v>
                </c:pt>
                <c:pt idx="763">
                  <c:v>30.23</c:v>
                </c:pt>
                <c:pt idx="764">
                  <c:v>28.99</c:v>
                </c:pt>
                <c:pt idx="765">
                  <c:v>33.33</c:v>
                </c:pt>
                <c:pt idx="766">
                  <c:v>33.33</c:v>
                </c:pt>
                <c:pt idx="767">
                  <c:v>33.33</c:v>
                </c:pt>
                <c:pt idx="768">
                  <c:v>23.1</c:v>
                </c:pt>
                <c:pt idx="769">
                  <c:v>25.12</c:v>
                </c:pt>
                <c:pt idx="770">
                  <c:v>24.96</c:v>
                </c:pt>
                <c:pt idx="771">
                  <c:v>24.34</c:v>
                </c:pt>
                <c:pt idx="772">
                  <c:v>20</c:v>
                </c:pt>
                <c:pt idx="773">
                  <c:v>20</c:v>
                </c:pt>
                <c:pt idx="774">
                  <c:v>20</c:v>
                </c:pt>
                <c:pt idx="775">
                  <c:v>21.55</c:v>
                </c:pt>
                <c:pt idx="776">
                  <c:v>20.309999999999999</c:v>
                </c:pt>
                <c:pt idx="777">
                  <c:v>19.22</c:v>
                </c:pt>
                <c:pt idx="778">
                  <c:v>17.670000000000002</c:v>
                </c:pt>
                <c:pt idx="779">
                  <c:v>17.670000000000002</c:v>
                </c:pt>
                <c:pt idx="780">
                  <c:v>17.670000000000002</c:v>
                </c:pt>
                <c:pt idx="781">
                  <c:v>17.670000000000002</c:v>
                </c:pt>
                <c:pt idx="782">
                  <c:v>16.899999999999999</c:v>
                </c:pt>
                <c:pt idx="783">
                  <c:v>17.36</c:v>
                </c:pt>
                <c:pt idx="784">
                  <c:v>18.600000000000001</c:v>
                </c:pt>
                <c:pt idx="785">
                  <c:v>19.690000000000001</c:v>
                </c:pt>
                <c:pt idx="786">
                  <c:v>19.690000000000001</c:v>
                </c:pt>
                <c:pt idx="787">
                  <c:v>19.690000000000001</c:v>
                </c:pt>
                <c:pt idx="788">
                  <c:v>19.690000000000001</c:v>
                </c:pt>
                <c:pt idx="789">
                  <c:v>21.4</c:v>
                </c:pt>
                <c:pt idx="790">
                  <c:v>21.71</c:v>
                </c:pt>
                <c:pt idx="791">
                  <c:v>20.78</c:v>
                </c:pt>
                <c:pt idx="792">
                  <c:v>20.93</c:v>
                </c:pt>
                <c:pt idx="793">
                  <c:v>20.93</c:v>
                </c:pt>
                <c:pt idx="794">
                  <c:v>20.93</c:v>
                </c:pt>
                <c:pt idx="795">
                  <c:v>20.93</c:v>
                </c:pt>
                <c:pt idx="796">
                  <c:v>20.309999999999999</c:v>
                </c:pt>
                <c:pt idx="797">
                  <c:v>20.47</c:v>
                </c:pt>
                <c:pt idx="798">
                  <c:v>20.47</c:v>
                </c:pt>
                <c:pt idx="799">
                  <c:v>20.62</c:v>
                </c:pt>
                <c:pt idx="800">
                  <c:v>20.62</c:v>
                </c:pt>
                <c:pt idx="801">
                  <c:v>20.62</c:v>
                </c:pt>
                <c:pt idx="802">
                  <c:v>20.62</c:v>
                </c:pt>
                <c:pt idx="803">
                  <c:v>24.5</c:v>
                </c:pt>
                <c:pt idx="804">
                  <c:v>22.48</c:v>
                </c:pt>
                <c:pt idx="805">
                  <c:v>22.79</c:v>
                </c:pt>
                <c:pt idx="806">
                  <c:v>23.72</c:v>
                </c:pt>
                <c:pt idx="807">
                  <c:v>23.72</c:v>
                </c:pt>
                <c:pt idx="808">
                  <c:v>23.72</c:v>
                </c:pt>
                <c:pt idx="809">
                  <c:v>23.72</c:v>
                </c:pt>
                <c:pt idx="810">
                  <c:v>9.4600000000000009</c:v>
                </c:pt>
                <c:pt idx="811">
                  <c:v>29.3</c:v>
                </c:pt>
                <c:pt idx="812">
                  <c:v>31.16</c:v>
                </c:pt>
                <c:pt idx="813">
                  <c:v>33.49</c:v>
                </c:pt>
                <c:pt idx="814">
                  <c:v>33.49</c:v>
                </c:pt>
                <c:pt idx="815">
                  <c:v>33.49</c:v>
                </c:pt>
                <c:pt idx="816">
                  <c:v>33.49</c:v>
                </c:pt>
                <c:pt idx="817">
                  <c:v>55.04</c:v>
                </c:pt>
                <c:pt idx="818">
                  <c:v>38.450000000000003</c:v>
                </c:pt>
                <c:pt idx="819">
                  <c:v>39.22</c:v>
                </c:pt>
                <c:pt idx="820">
                  <c:v>39.380000000000003</c:v>
                </c:pt>
                <c:pt idx="821">
                  <c:v>39.380000000000003</c:v>
                </c:pt>
                <c:pt idx="822">
                  <c:v>39.380000000000003</c:v>
                </c:pt>
                <c:pt idx="823">
                  <c:v>39.380000000000003</c:v>
                </c:pt>
                <c:pt idx="824">
                  <c:v>42.02</c:v>
                </c:pt>
                <c:pt idx="825">
                  <c:v>45.27</c:v>
                </c:pt>
                <c:pt idx="826">
                  <c:v>46.98</c:v>
                </c:pt>
                <c:pt idx="827">
                  <c:v>48.37</c:v>
                </c:pt>
                <c:pt idx="828">
                  <c:v>48.37</c:v>
                </c:pt>
                <c:pt idx="829">
                  <c:v>48.37</c:v>
                </c:pt>
                <c:pt idx="830">
                  <c:v>48.37</c:v>
                </c:pt>
                <c:pt idx="831">
                  <c:v>46.05</c:v>
                </c:pt>
                <c:pt idx="832">
                  <c:v>45.89</c:v>
                </c:pt>
                <c:pt idx="833">
                  <c:v>47.44</c:v>
                </c:pt>
                <c:pt idx="834">
                  <c:v>46.2</c:v>
                </c:pt>
                <c:pt idx="835">
                  <c:v>54.42</c:v>
                </c:pt>
                <c:pt idx="836">
                  <c:v>54.42</c:v>
                </c:pt>
                <c:pt idx="837">
                  <c:v>54.42</c:v>
                </c:pt>
                <c:pt idx="838">
                  <c:v>50.39</c:v>
                </c:pt>
                <c:pt idx="839">
                  <c:v>49.15</c:v>
                </c:pt>
                <c:pt idx="840">
                  <c:v>44.03</c:v>
                </c:pt>
                <c:pt idx="841">
                  <c:v>49.3</c:v>
                </c:pt>
                <c:pt idx="842">
                  <c:v>41.09</c:v>
                </c:pt>
                <c:pt idx="843">
                  <c:v>41.09</c:v>
                </c:pt>
                <c:pt idx="844">
                  <c:v>41.09</c:v>
                </c:pt>
                <c:pt idx="845">
                  <c:v>48.06</c:v>
                </c:pt>
                <c:pt idx="846">
                  <c:v>45.89</c:v>
                </c:pt>
                <c:pt idx="847">
                  <c:v>49.46</c:v>
                </c:pt>
                <c:pt idx="848">
                  <c:v>43.41</c:v>
                </c:pt>
                <c:pt idx="849">
                  <c:v>43.41</c:v>
                </c:pt>
                <c:pt idx="850">
                  <c:v>43.41</c:v>
                </c:pt>
                <c:pt idx="851">
                  <c:v>43.41</c:v>
                </c:pt>
                <c:pt idx="852">
                  <c:v>34.57</c:v>
                </c:pt>
                <c:pt idx="853">
                  <c:v>31.63</c:v>
                </c:pt>
                <c:pt idx="854">
                  <c:v>32.56</c:v>
                </c:pt>
                <c:pt idx="855">
                  <c:v>31.16</c:v>
                </c:pt>
                <c:pt idx="856">
                  <c:v>31.16</c:v>
                </c:pt>
                <c:pt idx="857">
                  <c:v>31.16</c:v>
                </c:pt>
                <c:pt idx="858">
                  <c:v>31.16</c:v>
                </c:pt>
                <c:pt idx="859">
                  <c:v>29.77</c:v>
                </c:pt>
                <c:pt idx="860">
                  <c:v>31.32</c:v>
                </c:pt>
                <c:pt idx="861">
                  <c:v>21.24</c:v>
                </c:pt>
                <c:pt idx="862">
                  <c:v>24.19</c:v>
                </c:pt>
                <c:pt idx="863">
                  <c:v>28.99</c:v>
                </c:pt>
                <c:pt idx="864">
                  <c:v>28.99</c:v>
                </c:pt>
                <c:pt idx="865">
                  <c:v>28.99</c:v>
                </c:pt>
                <c:pt idx="866">
                  <c:v>19.84</c:v>
                </c:pt>
                <c:pt idx="867">
                  <c:v>20.78</c:v>
                </c:pt>
                <c:pt idx="868">
                  <c:v>23.57</c:v>
                </c:pt>
                <c:pt idx="869">
                  <c:v>18.29</c:v>
                </c:pt>
                <c:pt idx="870">
                  <c:v>15.97</c:v>
                </c:pt>
                <c:pt idx="871">
                  <c:v>15.97</c:v>
                </c:pt>
                <c:pt idx="872">
                  <c:v>15.97</c:v>
                </c:pt>
                <c:pt idx="873">
                  <c:v>16.28</c:v>
                </c:pt>
                <c:pt idx="874">
                  <c:v>15.81</c:v>
                </c:pt>
                <c:pt idx="875">
                  <c:v>15.5</c:v>
                </c:pt>
                <c:pt idx="876">
                  <c:v>15.04</c:v>
                </c:pt>
                <c:pt idx="877">
                  <c:v>14.88</c:v>
                </c:pt>
                <c:pt idx="878">
                  <c:v>14.88</c:v>
                </c:pt>
                <c:pt idx="879">
                  <c:v>14.88</c:v>
                </c:pt>
                <c:pt idx="880">
                  <c:v>13.02</c:v>
                </c:pt>
                <c:pt idx="881">
                  <c:v>12.56</c:v>
                </c:pt>
                <c:pt idx="882">
                  <c:v>12.25</c:v>
                </c:pt>
                <c:pt idx="883">
                  <c:v>12.4</c:v>
                </c:pt>
                <c:pt idx="884">
                  <c:v>12.71</c:v>
                </c:pt>
                <c:pt idx="885">
                  <c:v>12.71</c:v>
                </c:pt>
                <c:pt idx="886">
                  <c:v>12.71</c:v>
                </c:pt>
                <c:pt idx="887">
                  <c:v>13.8</c:v>
                </c:pt>
                <c:pt idx="888">
                  <c:v>13.33</c:v>
                </c:pt>
                <c:pt idx="889">
                  <c:v>12.71</c:v>
                </c:pt>
                <c:pt idx="890">
                  <c:v>12.25</c:v>
                </c:pt>
                <c:pt idx="891">
                  <c:v>11.47</c:v>
                </c:pt>
                <c:pt idx="892">
                  <c:v>11.47</c:v>
                </c:pt>
                <c:pt idx="893">
                  <c:v>11.47</c:v>
                </c:pt>
                <c:pt idx="894">
                  <c:v>9.61</c:v>
                </c:pt>
                <c:pt idx="895">
                  <c:v>8.99</c:v>
                </c:pt>
                <c:pt idx="896">
                  <c:v>8.99</c:v>
                </c:pt>
                <c:pt idx="897">
                  <c:v>8.5299999999999994</c:v>
                </c:pt>
                <c:pt idx="898">
                  <c:v>8.3699999999999992</c:v>
                </c:pt>
                <c:pt idx="899">
                  <c:v>8.3699999999999992</c:v>
                </c:pt>
                <c:pt idx="900">
                  <c:v>8.3699999999999992</c:v>
                </c:pt>
                <c:pt idx="901">
                  <c:v>8.5299999999999994</c:v>
                </c:pt>
                <c:pt idx="902">
                  <c:v>9.15</c:v>
                </c:pt>
                <c:pt idx="903">
                  <c:v>10.39</c:v>
                </c:pt>
                <c:pt idx="904">
                  <c:v>10.39</c:v>
                </c:pt>
                <c:pt idx="905">
                  <c:v>11.47</c:v>
                </c:pt>
                <c:pt idx="906">
                  <c:v>11.47</c:v>
                </c:pt>
                <c:pt idx="907">
                  <c:v>11.47</c:v>
                </c:pt>
                <c:pt idx="908">
                  <c:v>11.63</c:v>
                </c:pt>
                <c:pt idx="909">
                  <c:v>11.94</c:v>
                </c:pt>
                <c:pt idx="910">
                  <c:v>11.01</c:v>
                </c:pt>
                <c:pt idx="911">
                  <c:v>10.85</c:v>
                </c:pt>
                <c:pt idx="912">
                  <c:v>9.3000000000000007</c:v>
                </c:pt>
                <c:pt idx="913">
                  <c:v>9.3000000000000007</c:v>
                </c:pt>
                <c:pt idx="914">
                  <c:v>9.3000000000000007</c:v>
                </c:pt>
                <c:pt idx="915">
                  <c:v>10.08</c:v>
                </c:pt>
                <c:pt idx="916">
                  <c:v>9.77</c:v>
                </c:pt>
                <c:pt idx="917">
                  <c:v>9.77</c:v>
                </c:pt>
                <c:pt idx="918">
                  <c:v>8.2200000000000006</c:v>
                </c:pt>
                <c:pt idx="919">
                  <c:v>6.98</c:v>
                </c:pt>
                <c:pt idx="920">
                  <c:v>6.98</c:v>
                </c:pt>
                <c:pt idx="921">
                  <c:v>6.98</c:v>
                </c:pt>
                <c:pt idx="922">
                  <c:v>2.95</c:v>
                </c:pt>
                <c:pt idx="923">
                  <c:v>10.85</c:v>
                </c:pt>
                <c:pt idx="924">
                  <c:v>8.99</c:v>
                </c:pt>
                <c:pt idx="925">
                  <c:v>8.99</c:v>
                </c:pt>
                <c:pt idx="926">
                  <c:v>8.99</c:v>
                </c:pt>
                <c:pt idx="927">
                  <c:v>8.99</c:v>
                </c:pt>
                <c:pt idx="928">
                  <c:v>8.99</c:v>
                </c:pt>
                <c:pt idx="929">
                  <c:v>16.899999999999999</c:v>
                </c:pt>
                <c:pt idx="930">
                  <c:v>9.4600000000000009</c:v>
                </c:pt>
                <c:pt idx="931">
                  <c:v>10.85</c:v>
                </c:pt>
                <c:pt idx="932">
                  <c:v>12.56</c:v>
                </c:pt>
                <c:pt idx="933">
                  <c:v>13.8</c:v>
                </c:pt>
                <c:pt idx="934">
                  <c:v>13.8</c:v>
                </c:pt>
                <c:pt idx="935">
                  <c:v>13.8</c:v>
                </c:pt>
                <c:pt idx="936">
                  <c:v>8.68</c:v>
                </c:pt>
                <c:pt idx="937">
                  <c:v>8.68</c:v>
                </c:pt>
                <c:pt idx="938">
                  <c:v>8.84</c:v>
                </c:pt>
                <c:pt idx="939">
                  <c:v>9.15</c:v>
                </c:pt>
                <c:pt idx="940">
                  <c:v>9.3000000000000007</c:v>
                </c:pt>
                <c:pt idx="941">
                  <c:v>9.3000000000000007</c:v>
                </c:pt>
                <c:pt idx="942">
                  <c:v>9.3000000000000007</c:v>
                </c:pt>
                <c:pt idx="943">
                  <c:v>10.54</c:v>
                </c:pt>
                <c:pt idx="944">
                  <c:v>10.54</c:v>
                </c:pt>
                <c:pt idx="945">
                  <c:v>10.54</c:v>
                </c:pt>
                <c:pt idx="946">
                  <c:v>10.7</c:v>
                </c:pt>
                <c:pt idx="947">
                  <c:v>11.01</c:v>
                </c:pt>
                <c:pt idx="948">
                  <c:v>11.01</c:v>
                </c:pt>
                <c:pt idx="949">
                  <c:v>11.01</c:v>
                </c:pt>
                <c:pt idx="950">
                  <c:v>10.08</c:v>
                </c:pt>
                <c:pt idx="951">
                  <c:v>10.23</c:v>
                </c:pt>
                <c:pt idx="952">
                  <c:v>10.39</c:v>
                </c:pt>
                <c:pt idx="953">
                  <c:v>9.61</c:v>
                </c:pt>
                <c:pt idx="954">
                  <c:v>7.75</c:v>
                </c:pt>
                <c:pt idx="955">
                  <c:v>7.75</c:v>
                </c:pt>
                <c:pt idx="956">
                  <c:v>7.75</c:v>
                </c:pt>
                <c:pt idx="957">
                  <c:v>9.4600000000000009</c:v>
                </c:pt>
                <c:pt idx="958">
                  <c:v>8.84</c:v>
                </c:pt>
                <c:pt idx="959">
                  <c:v>8.3699999999999992</c:v>
                </c:pt>
                <c:pt idx="960">
                  <c:v>6.98</c:v>
                </c:pt>
                <c:pt idx="961">
                  <c:v>10.39</c:v>
                </c:pt>
                <c:pt idx="962">
                  <c:v>10.39</c:v>
                </c:pt>
                <c:pt idx="963">
                  <c:v>10.39</c:v>
                </c:pt>
                <c:pt idx="964">
                  <c:v>8.5299999999999994</c:v>
                </c:pt>
                <c:pt idx="965">
                  <c:v>9.61</c:v>
                </c:pt>
                <c:pt idx="966">
                  <c:v>10.85</c:v>
                </c:pt>
                <c:pt idx="967">
                  <c:v>13.02</c:v>
                </c:pt>
                <c:pt idx="968">
                  <c:v>11.32</c:v>
                </c:pt>
                <c:pt idx="969">
                  <c:v>11.32</c:v>
                </c:pt>
                <c:pt idx="970">
                  <c:v>11.32</c:v>
                </c:pt>
                <c:pt idx="971">
                  <c:v>11.94</c:v>
                </c:pt>
                <c:pt idx="972">
                  <c:v>11.47</c:v>
                </c:pt>
                <c:pt idx="973">
                  <c:v>11.16</c:v>
                </c:pt>
                <c:pt idx="974">
                  <c:v>10.7</c:v>
                </c:pt>
                <c:pt idx="975">
                  <c:v>10.7</c:v>
                </c:pt>
                <c:pt idx="976">
                  <c:v>10.7</c:v>
                </c:pt>
                <c:pt idx="977">
                  <c:v>10.7</c:v>
                </c:pt>
                <c:pt idx="978">
                  <c:v>11.01</c:v>
                </c:pt>
                <c:pt idx="979">
                  <c:v>9.4600000000000009</c:v>
                </c:pt>
                <c:pt idx="980">
                  <c:v>11.78</c:v>
                </c:pt>
                <c:pt idx="981">
                  <c:v>10.23</c:v>
                </c:pt>
                <c:pt idx="982">
                  <c:v>12.56</c:v>
                </c:pt>
                <c:pt idx="983">
                  <c:v>12.56</c:v>
                </c:pt>
                <c:pt idx="984">
                  <c:v>12.56</c:v>
                </c:pt>
                <c:pt idx="985">
                  <c:v>12.56</c:v>
                </c:pt>
                <c:pt idx="986">
                  <c:v>12.56</c:v>
                </c:pt>
                <c:pt idx="987">
                  <c:v>11.94</c:v>
                </c:pt>
                <c:pt idx="988">
                  <c:v>15.97</c:v>
                </c:pt>
                <c:pt idx="989">
                  <c:v>12.09</c:v>
                </c:pt>
                <c:pt idx="990">
                  <c:v>12.09</c:v>
                </c:pt>
                <c:pt idx="991">
                  <c:v>12.09</c:v>
                </c:pt>
                <c:pt idx="992">
                  <c:v>12.87</c:v>
                </c:pt>
                <c:pt idx="993">
                  <c:v>16.739999999999998</c:v>
                </c:pt>
                <c:pt idx="994">
                  <c:v>12.56</c:v>
                </c:pt>
                <c:pt idx="995">
                  <c:v>8.5299999999999994</c:v>
                </c:pt>
                <c:pt idx="996">
                  <c:v>13.18</c:v>
                </c:pt>
                <c:pt idx="997">
                  <c:v>13.18</c:v>
                </c:pt>
                <c:pt idx="998">
                  <c:v>13.18</c:v>
                </c:pt>
                <c:pt idx="999">
                  <c:v>12.87</c:v>
                </c:pt>
                <c:pt idx="1000">
                  <c:v>13.02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3D7-423E-8E18-9CB8EB2D8AA0}"/>
            </c:ext>
          </c:extLst>
        </c:ser>
        <c:ser>
          <c:idx val="46"/>
          <c:order val="46"/>
          <c:tx>
            <c:strRef>
              <c:f>COVID_practice_2a!$AV$1</c:f>
              <c:strCache>
                <c:ptCount val="1"/>
                <c:pt idx="0">
                  <c:v>VA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COVID_practice_2a!$AV$2:$AV$1002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0.01</c:v>
                </c:pt>
                <c:pt idx="50">
                  <c:v>0.02</c:v>
                </c:pt>
                <c:pt idx="51">
                  <c:v>0.05</c:v>
                </c:pt>
                <c:pt idx="52">
                  <c:v>0.05</c:v>
                </c:pt>
                <c:pt idx="53">
                  <c:v>0.05</c:v>
                </c:pt>
                <c:pt idx="54">
                  <c:v>0.08</c:v>
                </c:pt>
                <c:pt idx="55">
                  <c:v>0.09</c:v>
                </c:pt>
                <c:pt idx="56">
                  <c:v>0.09</c:v>
                </c:pt>
                <c:pt idx="57">
                  <c:v>0.13</c:v>
                </c:pt>
                <c:pt idx="58">
                  <c:v>0.14000000000000001</c:v>
                </c:pt>
                <c:pt idx="59">
                  <c:v>0.14000000000000001</c:v>
                </c:pt>
                <c:pt idx="60">
                  <c:v>0.2</c:v>
                </c:pt>
                <c:pt idx="61">
                  <c:v>0.34</c:v>
                </c:pt>
                <c:pt idx="62">
                  <c:v>0.36</c:v>
                </c:pt>
                <c:pt idx="63">
                  <c:v>0.53</c:v>
                </c:pt>
                <c:pt idx="64">
                  <c:v>0.6</c:v>
                </c:pt>
                <c:pt idx="65">
                  <c:v>0.81</c:v>
                </c:pt>
                <c:pt idx="66">
                  <c:v>0.81</c:v>
                </c:pt>
                <c:pt idx="67">
                  <c:v>0.96</c:v>
                </c:pt>
                <c:pt idx="68">
                  <c:v>1.26</c:v>
                </c:pt>
                <c:pt idx="69">
                  <c:v>1.2</c:v>
                </c:pt>
                <c:pt idx="70">
                  <c:v>1.8</c:v>
                </c:pt>
                <c:pt idx="71">
                  <c:v>2.06</c:v>
                </c:pt>
                <c:pt idx="72">
                  <c:v>2.3199999999999998</c:v>
                </c:pt>
                <c:pt idx="73">
                  <c:v>2.3199999999999998</c:v>
                </c:pt>
                <c:pt idx="74">
                  <c:v>2.75</c:v>
                </c:pt>
                <c:pt idx="75">
                  <c:v>3.06</c:v>
                </c:pt>
                <c:pt idx="76">
                  <c:v>3.81</c:v>
                </c:pt>
                <c:pt idx="77">
                  <c:v>3.56</c:v>
                </c:pt>
                <c:pt idx="78">
                  <c:v>3.85</c:v>
                </c:pt>
                <c:pt idx="79">
                  <c:v>4.1100000000000003</c:v>
                </c:pt>
                <c:pt idx="80">
                  <c:v>4.1100000000000003</c:v>
                </c:pt>
                <c:pt idx="81">
                  <c:v>4.4000000000000004</c:v>
                </c:pt>
                <c:pt idx="82">
                  <c:v>4.7300000000000004</c:v>
                </c:pt>
                <c:pt idx="83">
                  <c:v>4.68</c:v>
                </c:pt>
                <c:pt idx="84">
                  <c:v>4.7</c:v>
                </c:pt>
                <c:pt idx="85">
                  <c:v>4.6900000000000004</c:v>
                </c:pt>
                <c:pt idx="86">
                  <c:v>4.92</c:v>
                </c:pt>
                <c:pt idx="87">
                  <c:v>5.85</c:v>
                </c:pt>
                <c:pt idx="88">
                  <c:v>4.91</c:v>
                </c:pt>
                <c:pt idx="89">
                  <c:v>5.35</c:v>
                </c:pt>
                <c:pt idx="90">
                  <c:v>5.71</c:v>
                </c:pt>
                <c:pt idx="91">
                  <c:v>6.22</c:v>
                </c:pt>
                <c:pt idx="92">
                  <c:v>6.78</c:v>
                </c:pt>
                <c:pt idx="93">
                  <c:v>6.77</c:v>
                </c:pt>
                <c:pt idx="94">
                  <c:v>7.12</c:v>
                </c:pt>
                <c:pt idx="95">
                  <c:v>8.11</c:v>
                </c:pt>
                <c:pt idx="96">
                  <c:v>7.5</c:v>
                </c:pt>
                <c:pt idx="97">
                  <c:v>7.77</c:v>
                </c:pt>
                <c:pt idx="98">
                  <c:v>7.74</c:v>
                </c:pt>
                <c:pt idx="99">
                  <c:v>8</c:v>
                </c:pt>
                <c:pt idx="100">
                  <c:v>8.76</c:v>
                </c:pt>
                <c:pt idx="101">
                  <c:v>8.85</c:v>
                </c:pt>
                <c:pt idx="102">
                  <c:v>9.41</c:v>
                </c:pt>
                <c:pt idx="103">
                  <c:v>9.84</c:v>
                </c:pt>
                <c:pt idx="104">
                  <c:v>9.77</c:v>
                </c:pt>
                <c:pt idx="105">
                  <c:v>8.74</c:v>
                </c:pt>
                <c:pt idx="106">
                  <c:v>9.44</c:v>
                </c:pt>
                <c:pt idx="107">
                  <c:v>8.98</c:v>
                </c:pt>
                <c:pt idx="108">
                  <c:v>9.02</c:v>
                </c:pt>
                <c:pt idx="109">
                  <c:v>8.92</c:v>
                </c:pt>
                <c:pt idx="110">
                  <c:v>9.1999999999999993</c:v>
                </c:pt>
                <c:pt idx="111">
                  <c:v>9.15</c:v>
                </c:pt>
                <c:pt idx="112">
                  <c:v>10.71</c:v>
                </c:pt>
                <c:pt idx="113">
                  <c:v>10.3</c:v>
                </c:pt>
                <c:pt idx="114">
                  <c:v>10.45</c:v>
                </c:pt>
                <c:pt idx="115">
                  <c:v>10.7</c:v>
                </c:pt>
                <c:pt idx="116">
                  <c:v>10.41</c:v>
                </c:pt>
                <c:pt idx="117">
                  <c:v>10.02</c:v>
                </c:pt>
                <c:pt idx="118">
                  <c:v>10.47</c:v>
                </c:pt>
                <c:pt idx="119">
                  <c:v>10.17</c:v>
                </c:pt>
                <c:pt idx="120">
                  <c:v>10.44</c:v>
                </c:pt>
                <c:pt idx="121">
                  <c:v>10.36</c:v>
                </c:pt>
                <c:pt idx="122">
                  <c:v>10.01</c:v>
                </c:pt>
                <c:pt idx="123">
                  <c:v>9.66</c:v>
                </c:pt>
                <c:pt idx="124">
                  <c:v>10.88</c:v>
                </c:pt>
                <c:pt idx="125">
                  <c:v>11.88</c:v>
                </c:pt>
                <c:pt idx="126">
                  <c:v>12.11</c:v>
                </c:pt>
                <c:pt idx="127">
                  <c:v>11.99</c:v>
                </c:pt>
                <c:pt idx="128">
                  <c:v>12.52</c:v>
                </c:pt>
                <c:pt idx="129">
                  <c:v>12.98</c:v>
                </c:pt>
                <c:pt idx="130">
                  <c:v>13.8</c:v>
                </c:pt>
                <c:pt idx="131">
                  <c:v>12.66</c:v>
                </c:pt>
                <c:pt idx="132">
                  <c:v>11.38</c:v>
                </c:pt>
                <c:pt idx="133">
                  <c:v>10.98</c:v>
                </c:pt>
                <c:pt idx="134">
                  <c:v>10.66</c:v>
                </c:pt>
                <c:pt idx="135">
                  <c:v>9.9</c:v>
                </c:pt>
                <c:pt idx="136">
                  <c:v>9.5500000000000007</c:v>
                </c:pt>
                <c:pt idx="137">
                  <c:v>10.02</c:v>
                </c:pt>
                <c:pt idx="138">
                  <c:v>9.66</c:v>
                </c:pt>
                <c:pt idx="139">
                  <c:v>9.07</c:v>
                </c:pt>
                <c:pt idx="140">
                  <c:v>8.6999999999999993</c:v>
                </c:pt>
                <c:pt idx="141">
                  <c:v>7.91</c:v>
                </c:pt>
                <c:pt idx="142">
                  <c:v>7.72</c:v>
                </c:pt>
                <c:pt idx="143">
                  <c:v>7.37</c:v>
                </c:pt>
                <c:pt idx="144">
                  <c:v>6.31</c:v>
                </c:pt>
                <c:pt idx="145">
                  <c:v>6</c:v>
                </c:pt>
                <c:pt idx="146">
                  <c:v>5.93</c:v>
                </c:pt>
                <c:pt idx="147">
                  <c:v>5.94</c:v>
                </c:pt>
                <c:pt idx="148">
                  <c:v>5.93</c:v>
                </c:pt>
                <c:pt idx="149">
                  <c:v>5.91</c:v>
                </c:pt>
                <c:pt idx="150">
                  <c:v>5.89</c:v>
                </c:pt>
                <c:pt idx="151">
                  <c:v>5.76</c:v>
                </c:pt>
                <c:pt idx="152">
                  <c:v>5.91</c:v>
                </c:pt>
                <c:pt idx="153">
                  <c:v>6.04</c:v>
                </c:pt>
                <c:pt idx="154">
                  <c:v>6.17</c:v>
                </c:pt>
                <c:pt idx="155">
                  <c:v>6.11</c:v>
                </c:pt>
                <c:pt idx="156">
                  <c:v>6.23</c:v>
                </c:pt>
                <c:pt idx="157">
                  <c:v>6.28</c:v>
                </c:pt>
                <c:pt idx="158">
                  <c:v>6.17</c:v>
                </c:pt>
                <c:pt idx="159">
                  <c:v>6.15</c:v>
                </c:pt>
                <c:pt idx="160">
                  <c:v>6.25</c:v>
                </c:pt>
                <c:pt idx="161">
                  <c:v>6.09</c:v>
                </c:pt>
                <c:pt idx="162">
                  <c:v>6.25</c:v>
                </c:pt>
                <c:pt idx="163">
                  <c:v>6.31</c:v>
                </c:pt>
                <c:pt idx="164">
                  <c:v>6.37</c:v>
                </c:pt>
                <c:pt idx="165">
                  <c:v>6.62</c:v>
                </c:pt>
                <c:pt idx="166">
                  <c:v>6.46</c:v>
                </c:pt>
                <c:pt idx="167">
                  <c:v>6.52</c:v>
                </c:pt>
                <c:pt idx="168">
                  <c:v>6.89</c:v>
                </c:pt>
                <c:pt idx="169">
                  <c:v>7.02</c:v>
                </c:pt>
                <c:pt idx="170">
                  <c:v>7.49</c:v>
                </c:pt>
                <c:pt idx="171">
                  <c:v>7.71</c:v>
                </c:pt>
                <c:pt idx="172">
                  <c:v>8.1300000000000008</c:v>
                </c:pt>
                <c:pt idx="173">
                  <c:v>9.14</c:v>
                </c:pt>
                <c:pt idx="174">
                  <c:v>9.41</c:v>
                </c:pt>
                <c:pt idx="175">
                  <c:v>10.15</c:v>
                </c:pt>
                <c:pt idx="176">
                  <c:v>10.63</c:v>
                </c:pt>
                <c:pt idx="177">
                  <c:v>10.73</c:v>
                </c:pt>
                <c:pt idx="178">
                  <c:v>10.88</c:v>
                </c:pt>
                <c:pt idx="179">
                  <c:v>11.15</c:v>
                </c:pt>
                <c:pt idx="180">
                  <c:v>11.11</c:v>
                </c:pt>
                <c:pt idx="181">
                  <c:v>11.43</c:v>
                </c:pt>
                <c:pt idx="182">
                  <c:v>11.33</c:v>
                </c:pt>
                <c:pt idx="183">
                  <c:v>11.23</c:v>
                </c:pt>
                <c:pt idx="184">
                  <c:v>11.44</c:v>
                </c:pt>
                <c:pt idx="185">
                  <c:v>11.94</c:v>
                </c:pt>
                <c:pt idx="186">
                  <c:v>11.78</c:v>
                </c:pt>
                <c:pt idx="187">
                  <c:v>12.7</c:v>
                </c:pt>
                <c:pt idx="188">
                  <c:v>12.59</c:v>
                </c:pt>
                <c:pt idx="189">
                  <c:v>12.54</c:v>
                </c:pt>
                <c:pt idx="190">
                  <c:v>12.66</c:v>
                </c:pt>
                <c:pt idx="191">
                  <c:v>12.41</c:v>
                </c:pt>
                <c:pt idx="192">
                  <c:v>11.87</c:v>
                </c:pt>
                <c:pt idx="193">
                  <c:v>11.9</c:v>
                </c:pt>
                <c:pt idx="194">
                  <c:v>11.6</c:v>
                </c:pt>
                <c:pt idx="195">
                  <c:v>11.97</c:v>
                </c:pt>
                <c:pt idx="196">
                  <c:v>11.65</c:v>
                </c:pt>
                <c:pt idx="197">
                  <c:v>11.49</c:v>
                </c:pt>
                <c:pt idx="198">
                  <c:v>13.2</c:v>
                </c:pt>
                <c:pt idx="199">
                  <c:v>13.85</c:v>
                </c:pt>
                <c:pt idx="200">
                  <c:v>13.71</c:v>
                </c:pt>
                <c:pt idx="201">
                  <c:v>12.61</c:v>
                </c:pt>
                <c:pt idx="202">
                  <c:v>12.37</c:v>
                </c:pt>
                <c:pt idx="203">
                  <c:v>12.33</c:v>
                </c:pt>
                <c:pt idx="204">
                  <c:v>12.79</c:v>
                </c:pt>
                <c:pt idx="205">
                  <c:v>11.48</c:v>
                </c:pt>
                <c:pt idx="206">
                  <c:v>10.83</c:v>
                </c:pt>
                <c:pt idx="207">
                  <c:v>10.9</c:v>
                </c:pt>
                <c:pt idx="208">
                  <c:v>11.01</c:v>
                </c:pt>
                <c:pt idx="209">
                  <c:v>10.78</c:v>
                </c:pt>
                <c:pt idx="210">
                  <c:v>10.73</c:v>
                </c:pt>
                <c:pt idx="211">
                  <c:v>10.33</c:v>
                </c:pt>
                <c:pt idx="212">
                  <c:v>9.94</c:v>
                </c:pt>
                <c:pt idx="213">
                  <c:v>10.44</c:v>
                </c:pt>
                <c:pt idx="214">
                  <c:v>10.37</c:v>
                </c:pt>
                <c:pt idx="215">
                  <c:v>10.25</c:v>
                </c:pt>
                <c:pt idx="216">
                  <c:v>10.48</c:v>
                </c:pt>
                <c:pt idx="217">
                  <c:v>10.62</c:v>
                </c:pt>
                <c:pt idx="218">
                  <c:v>11.05</c:v>
                </c:pt>
                <c:pt idx="219">
                  <c:v>11.11</c:v>
                </c:pt>
                <c:pt idx="220">
                  <c:v>11.12</c:v>
                </c:pt>
                <c:pt idx="221">
                  <c:v>11.19</c:v>
                </c:pt>
                <c:pt idx="222">
                  <c:v>11.49</c:v>
                </c:pt>
                <c:pt idx="223">
                  <c:v>11.52</c:v>
                </c:pt>
                <c:pt idx="224">
                  <c:v>11.7</c:v>
                </c:pt>
                <c:pt idx="225">
                  <c:v>11.7</c:v>
                </c:pt>
                <c:pt idx="226">
                  <c:v>11.86</c:v>
                </c:pt>
                <c:pt idx="227">
                  <c:v>11.42</c:v>
                </c:pt>
                <c:pt idx="228">
                  <c:v>11.85</c:v>
                </c:pt>
                <c:pt idx="229">
                  <c:v>11.51</c:v>
                </c:pt>
                <c:pt idx="230">
                  <c:v>11.21</c:v>
                </c:pt>
                <c:pt idx="231">
                  <c:v>11.13</c:v>
                </c:pt>
                <c:pt idx="232">
                  <c:v>11.32</c:v>
                </c:pt>
                <c:pt idx="233">
                  <c:v>11.33</c:v>
                </c:pt>
                <c:pt idx="234">
                  <c:v>11.9</c:v>
                </c:pt>
                <c:pt idx="235">
                  <c:v>11.37</c:v>
                </c:pt>
                <c:pt idx="236">
                  <c:v>11.56</c:v>
                </c:pt>
                <c:pt idx="237">
                  <c:v>11.73</c:v>
                </c:pt>
                <c:pt idx="238">
                  <c:v>11.67</c:v>
                </c:pt>
                <c:pt idx="239">
                  <c:v>11.44</c:v>
                </c:pt>
                <c:pt idx="240">
                  <c:v>11.65</c:v>
                </c:pt>
                <c:pt idx="241">
                  <c:v>11.08</c:v>
                </c:pt>
                <c:pt idx="242">
                  <c:v>11.05</c:v>
                </c:pt>
                <c:pt idx="243">
                  <c:v>10.84</c:v>
                </c:pt>
                <c:pt idx="244">
                  <c:v>10.73</c:v>
                </c:pt>
                <c:pt idx="245">
                  <c:v>10.29</c:v>
                </c:pt>
                <c:pt idx="246">
                  <c:v>9.9499999999999993</c:v>
                </c:pt>
                <c:pt idx="247">
                  <c:v>9.4499999999999993</c:v>
                </c:pt>
                <c:pt idx="248">
                  <c:v>9.49</c:v>
                </c:pt>
                <c:pt idx="249">
                  <c:v>9.2899999999999991</c:v>
                </c:pt>
                <c:pt idx="250">
                  <c:v>9</c:v>
                </c:pt>
                <c:pt idx="251">
                  <c:v>9.08</c:v>
                </c:pt>
                <c:pt idx="252">
                  <c:v>9.3699999999999992</c:v>
                </c:pt>
                <c:pt idx="253">
                  <c:v>8.6300000000000008</c:v>
                </c:pt>
                <c:pt idx="254">
                  <c:v>8.67</c:v>
                </c:pt>
                <c:pt idx="255">
                  <c:v>8.9</c:v>
                </c:pt>
                <c:pt idx="256">
                  <c:v>9.4499999999999993</c:v>
                </c:pt>
                <c:pt idx="257">
                  <c:v>9.85</c:v>
                </c:pt>
                <c:pt idx="258">
                  <c:v>9.35</c:v>
                </c:pt>
                <c:pt idx="259">
                  <c:v>8.9499999999999993</c:v>
                </c:pt>
                <c:pt idx="260">
                  <c:v>11.25</c:v>
                </c:pt>
                <c:pt idx="261">
                  <c:v>11.49</c:v>
                </c:pt>
                <c:pt idx="262">
                  <c:v>11.72</c:v>
                </c:pt>
                <c:pt idx="263">
                  <c:v>11.3</c:v>
                </c:pt>
                <c:pt idx="264">
                  <c:v>11.57</c:v>
                </c:pt>
                <c:pt idx="265">
                  <c:v>12.59</c:v>
                </c:pt>
                <c:pt idx="266">
                  <c:v>13.07</c:v>
                </c:pt>
                <c:pt idx="267">
                  <c:v>12.23</c:v>
                </c:pt>
                <c:pt idx="268">
                  <c:v>12.33</c:v>
                </c:pt>
                <c:pt idx="269">
                  <c:v>12.1</c:v>
                </c:pt>
                <c:pt idx="270">
                  <c:v>12.25</c:v>
                </c:pt>
                <c:pt idx="271">
                  <c:v>11.97</c:v>
                </c:pt>
                <c:pt idx="272">
                  <c:v>11.47</c:v>
                </c:pt>
                <c:pt idx="273">
                  <c:v>11.82</c:v>
                </c:pt>
                <c:pt idx="274">
                  <c:v>11.82</c:v>
                </c:pt>
                <c:pt idx="275">
                  <c:v>11.81</c:v>
                </c:pt>
                <c:pt idx="276">
                  <c:v>11.78</c:v>
                </c:pt>
                <c:pt idx="277">
                  <c:v>11.94</c:v>
                </c:pt>
                <c:pt idx="278">
                  <c:v>12.29</c:v>
                </c:pt>
                <c:pt idx="279">
                  <c:v>12.63</c:v>
                </c:pt>
                <c:pt idx="280">
                  <c:v>13.18</c:v>
                </c:pt>
                <c:pt idx="281">
                  <c:v>13.34</c:v>
                </c:pt>
                <c:pt idx="282">
                  <c:v>13.79</c:v>
                </c:pt>
                <c:pt idx="283">
                  <c:v>14.55</c:v>
                </c:pt>
                <c:pt idx="284">
                  <c:v>14.89</c:v>
                </c:pt>
                <c:pt idx="285">
                  <c:v>15.09</c:v>
                </c:pt>
                <c:pt idx="286">
                  <c:v>15.3</c:v>
                </c:pt>
                <c:pt idx="287">
                  <c:v>14.99</c:v>
                </c:pt>
                <c:pt idx="288">
                  <c:v>14.89</c:v>
                </c:pt>
                <c:pt idx="289">
                  <c:v>15.07</c:v>
                </c:pt>
                <c:pt idx="290">
                  <c:v>15.98</c:v>
                </c:pt>
                <c:pt idx="291">
                  <c:v>16.149999999999999</c:v>
                </c:pt>
                <c:pt idx="292">
                  <c:v>16.61</c:v>
                </c:pt>
                <c:pt idx="293">
                  <c:v>16.89</c:v>
                </c:pt>
                <c:pt idx="294">
                  <c:v>17.61</c:v>
                </c:pt>
                <c:pt idx="295">
                  <c:v>17.87</c:v>
                </c:pt>
                <c:pt idx="296">
                  <c:v>17.309999999999999</c:v>
                </c:pt>
                <c:pt idx="297">
                  <c:v>16.39</c:v>
                </c:pt>
                <c:pt idx="298">
                  <c:v>16.149999999999999</c:v>
                </c:pt>
                <c:pt idx="299">
                  <c:v>18.420000000000002</c:v>
                </c:pt>
                <c:pt idx="300">
                  <c:v>19.559999999999999</c:v>
                </c:pt>
                <c:pt idx="301">
                  <c:v>20.350000000000001</c:v>
                </c:pt>
                <c:pt idx="302">
                  <c:v>21.06</c:v>
                </c:pt>
                <c:pt idx="303">
                  <c:v>23.22</c:v>
                </c:pt>
                <c:pt idx="304">
                  <c:v>24.56</c:v>
                </c:pt>
                <c:pt idx="305">
                  <c:v>26.14</c:v>
                </c:pt>
                <c:pt idx="306">
                  <c:v>27.08</c:v>
                </c:pt>
                <c:pt idx="307">
                  <c:v>27.76</c:v>
                </c:pt>
                <c:pt idx="308">
                  <c:v>28.84</c:v>
                </c:pt>
                <c:pt idx="309">
                  <c:v>29.9</c:v>
                </c:pt>
                <c:pt idx="310">
                  <c:v>28.25</c:v>
                </c:pt>
                <c:pt idx="311">
                  <c:v>29.61</c:v>
                </c:pt>
                <c:pt idx="312">
                  <c:v>29.96</c:v>
                </c:pt>
                <c:pt idx="313">
                  <c:v>27.73</c:v>
                </c:pt>
                <c:pt idx="314">
                  <c:v>27.21</c:v>
                </c:pt>
                <c:pt idx="315">
                  <c:v>26.71</c:v>
                </c:pt>
                <c:pt idx="316">
                  <c:v>25.76</c:v>
                </c:pt>
                <c:pt idx="317">
                  <c:v>27.96</c:v>
                </c:pt>
                <c:pt idx="318">
                  <c:v>28.99</c:v>
                </c:pt>
                <c:pt idx="319">
                  <c:v>31.55</c:v>
                </c:pt>
                <c:pt idx="320">
                  <c:v>34.729999999999997</c:v>
                </c:pt>
                <c:pt idx="321">
                  <c:v>37.42</c:v>
                </c:pt>
                <c:pt idx="322">
                  <c:v>40.69</c:v>
                </c:pt>
                <c:pt idx="323">
                  <c:v>43.82</c:v>
                </c:pt>
                <c:pt idx="324">
                  <c:v>44.67</c:v>
                </c:pt>
                <c:pt idx="325">
                  <c:v>45.31</c:v>
                </c:pt>
                <c:pt idx="326">
                  <c:v>44.34</c:v>
                </c:pt>
                <c:pt idx="327">
                  <c:v>43.39</c:v>
                </c:pt>
                <c:pt idx="328">
                  <c:v>42.23</c:v>
                </c:pt>
                <c:pt idx="329">
                  <c:v>41.46</c:v>
                </c:pt>
                <c:pt idx="330">
                  <c:v>41.35</c:v>
                </c:pt>
                <c:pt idx="331">
                  <c:v>41.19</c:v>
                </c:pt>
                <c:pt idx="332">
                  <c:v>40.21</c:v>
                </c:pt>
                <c:pt idx="333">
                  <c:v>41.17</c:v>
                </c:pt>
                <c:pt idx="334">
                  <c:v>42.5</c:v>
                </c:pt>
                <c:pt idx="335">
                  <c:v>43.2</c:v>
                </c:pt>
                <c:pt idx="336">
                  <c:v>44.39</c:v>
                </c:pt>
                <c:pt idx="337">
                  <c:v>45.93</c:v>
                </c:pt>
                <c:pt idx="338">
                  <c:v>47.22</c:v>
                </c:pt>
                <c:pt idx="339">
                  <c:v>43.92</c:v>
                </c:pt>
                <c:pt idx="340">
                  <c:v>44.13</c:v>
                </c:pt>
                <c:pt idx="341">
                  <c:v>41.75</c:v>
                </c:pt>
                <c:pt idx="342">
                  <c:v>42.62</c:v>
                </c:pt>
                <c:pt idx="343">
                  <c:v>41.62</c:v>
                </c:pt>
                <c:pt idx="344">
                  <c:v>42.38</c:v>
                </c:pt>
                <c:pt idx="345">
                  <c:v>44.2</c:v>
                </c:pt>
                <c:pt idx="346">
                  <c:v>48.17</c:v>
                </c:pt>
                <c:pt idx="347">
                  <c:v>49.84</c:v>
                </c:pt>
                <c:pt idx="348">
                  <c:v>51.78</c:v>
                </c:pt>
                <c:pt idx="349">
                  <c:v>52.19</c:v>
                </c:pt>
                <c:pt idx="350">
                  <c:v>54.4</c:v>
                </c:pt>
                <c:pt idx="351">
                  <c:v>54.63</c:v>
                </c:pt>
                <c:pt idx="352">
                  <c:v>54.73</c:v>
                </c:pt>
                <c:pt idx="353">
                  <c:v>57.72</c:v>
                </c:pt>
                <c:pt idx="354">
                  <c:v>57.94</c:v>
                </c:pt>
                <c:pt idx="355">
                  <c:v>59.19</c:v>
                </c:pt>
                <c:pt idx="356">
                  <c:v>59.49</c:v>
                </c:pt>
                <c:pt idx="357">
                  <c:v>58.19</c:v>
                </c:pt>
                <c:pt idx="358">
                  <c:v>58.04</c:v>
                </c:pt>
                <c:pt idx="359">
                  <c:v>57.31</c:v>
                </c:pt>
                <c:pt idx="360">
                  <c:v>58.9</c:v>
                </c:pt>
                <c:pt idx="361">
                  <c:v>66.78</c:v>
                </c:pt>
                <c:pt idx="362">
                  <c:v>71.27</c:v>
                </c:pt>
                <c:pt idx="363">
                  <c:v>71.209999999999994</c:v>
                </c:pt>
                <c:pt idx="364">
                  <c:v>71.069999999999993</c:v>
                </c:pt>
                <c:pt idx="365">
                  <c:v>68.95</c:v>
                </c:pt>
                <c:pt idx="366">
                  <c:v>67.88</c:v>
                </c:pt>
                <c:pt idx="367">
                  <c:v>64.83</c:v>
                </c:pt>
                <c:pt idx="368">
                  <c:v>54.71</c:v>
                </c:pt>
                <c:pt idx="369">
                  <c:v>52.95</c:v>
                </c:pt>
                <c:pt idx="370">
                  <c:v>53.25</c:v>
                </c:pt>
                <c:pt idx="371">
                  <c:v>54.41</c:v>
                </c:pt>
                <c:pt idx="372">
                  <c:v>56.25</c:v>
                </c:pt>
                <c:pt idx="373">
                  <c:v>56.4</c:v>
                </c:pt>
                <c:pt idx="374">
                  <c:v>55.42</c:v>
                </c:pt>
                <c:pt idx="375">
                  <c:v>53.37</c:v>
                </c:pt>
                <c:pt idx="376">
                  <c:v>47.91</c:v>
                </c:pt>
                <c:pt idx="377">
                  <c:v>44.66</c:v>
                </c:pt>
                <c:pt idx="378">
                  <c:v>40.909999999999997</c:v>
                </c:pt>
                <c:pt idx="379">
                  <c:v>37.520000000000003</c:v>
                </c:pt>
                <c:pt idx="380">
                  <c:v>38.89</c:v>
                </c:pt>
                <c:pt idx="381">
                  <c:v>39.549999999999997</c:v>
                </c:pt>
                <c:pt idx="382">
                  <c:v>40.200000000000003</c:v>
                </c:pt>
                <c:pt idx="383">
                  <c:v>38.28</c:v>
                </c:pt>
                <c:pt idx="384">
                  <c:v>39.18</c:v>
                </c:pt>
                <c:pt idx="385">
                  <c:v>39.590000000000003</c:v>
                </c:pt>
                <c:pt idx="386">
                  <c:v>40.65</c:v>
                </c:pt>
                <c:pt idx="387">
                  <c:v>37.54</c:v>
                </c:pt>
                <c:pt idx="388">
                  <c:v>35.08</c:v>
                </c:pt>
                <c:pt idx="389">
                  <c:v>34.47</c:v>
                </c:pt>
                <c:pt idx="390">
                  <c:v>34.200000000000003</c:v>
                </c:pt>
                <c:pt idx="391">
                  <c:v>31.68</c:v>
                </c:pt>
                <c:pt idx="392">
                  <c:v>30.17</c:v>
                </c:pt>
                <c:pt idx="393">
                  <c:v>27.87</c:v>
                </c:pt>
                <c:pt idx="394">
                  <c:v>25.95</c:v>
                </c:pt>
                <c:pt idx="395">
                  <c:v>23.75</c:v>
                </c:pt>
                <c:pt idx="396">
                  <c:v>23.3</c:v>
                </c:pt>
                <c:pt idx="397">
                  <c:v>22.66</c:v>
                </c:pt>
                <c:pt idx="398">
                  <c:v>22.66</c:v>
                </c:pt>
                <c:pt idx="399">
                  <c:v>22.04</c:v>
                </c:pt>
                <c:pt idx="400">
                  <c:v>21.6</c:v>
                </c:pt>
                <c:pt idx="401">
                  <c:v>20.98</c:v>
                </c:pt>
                <c:pt idx="402">
                  <c:v>20.64</c:v>
                </c:pt>
                <c:pt idx="403">
                  <c:v>19.71</c:v>
                </c:pt>
                <c:pt idx="404">
                  <c:v>19.649999999999999</c:v>
                </c:pt>
                <c:pt idx="405">
                  <c:v>19.010000000000002</c:v>
                </c:pt>
                <c:pt idx="406">
                  <c:v>18.420000000000002</c:v>
                </c:pt>
                <c:pt idx="407">
                  <c:v>17.21</c:v>
                </c:pt>
                <c:pt idx="408">
                  <c:v>17.2</c:v>
                </c:pt>
                <c:pt idx="409">
                  <c:v>16.87</c:v>
                </c:pt>
                <c:pt idx="410">
                  <c:v>15.93</c:v>
                </c:pt>
                <c:pt idx="411">
                  <c:v>15.55</c:v>
                </c:pt>
                <c:pt idx="412">
                  <c:v>15.8</c:v>
                </c:pt>
                <c:pt idx="413">
                  <c:v>15.29</c:v>
                </c:pt>
                <c:pt idx="414">
                  <c:v>15.21</c:v>
                </c:pt>
                <c:pt idx="415">
                  <c:v>15.11</c:v>
                </c:pt>
                <c:pt idx="416">
                  <c:v>14.9</c:v>
                </c:pt>
                <c:pt idx="417">
                  <c:v>14.91</c:v>
                </c:pt>
                <c:pt idx="418">
                  <c:v>15.3</c:v>
                </c:pt>
                <c:pt idx="419">
                  <c:v>14.87</c:v>
                </c:pt>
                <c:pt idx="420">
                  <c:v>15.01</c:v>
                </c:pt>
                <c:pt idx="421">
                  <c:v>16.38</c:v>
                </c:pt>
                <c:pt idx="422">
                  <c:v>16.46</c:v>
                </c:pt>
                <c:pt idx="423">
                  <c:v>16.8</c:v>
                </c:pt>
                <c:pt idx="424">
                  <c:v>16.78</c:v>
                </c:pt>
                <c:pt idx="425">
                  <c:v>16.68</c:v>
                </c:pt>
                <c:pt idx="426">
                  <c:v>16.649999999999999</c:v>
                </c:pt>
                <c:pt idx="427">
                  <c:v>16.899999999999999</c:v>
                </c:pt>
                <c:pt idx="428">
                  <c:v>16.03</c:v>
                </c:pt>
                <c:pt idx="429">
                  <c:v>16.309999999999999</c:v>
                </c:pt>
                <c:pt idx="430">
                  <c:v>16.89</c:v>
                </c:pt>
                <c:pt idx="431">
                  <c:v>17.27</c:v>
                </c:pt>
                <c:pt idx="432">
                  <c:v>17.41</c:v>
                </c:pt>
                <c:pt idx="433">
                  <c:v>17.670000000000002</c:v>
                </c:pt>
                <c:pt idx="434">
                  <c:v>16.96</c:v>
                </c:pt>
                <c:pt idx="435">
                  <c:v>17.39</c:v>
                </c:pt>
                <c:pt idx="436">
                  <c:v>16.97</c:v>
                </c:pt>
                <c:pt idx="437">
                  <c:v>16.350000000000001</c:v>
                </c:pt>
                <c:pt idx="438">
                  <c:v>16.149999999999999</c:v>
                </c:pt>
                <c:pt idx="439">
                  <c:v>15.95</c:v>
                </c:pt>
                <c:pt idx="440">
                  <c:v>15.95</c:v>
                </c:pt>
                <c:pt idx="441">
                  <c:v>16.8</c:v>
                </c:pt>
                <c:pt idx="442">
                  <c:v>16.97</c:v>
                </c:pt>
                <c:pt idx="443">
                  <c:v>16.98</c:v>
                </c:pt>
                <c:pt idx="444">
                  <c:v>17.239999999999998</c:v>
                </c:pt>
                <c:pt idx="445">
                  <c:v>17.170000000000002</c:v>
                </c:pt>
                <c:pt idx="446">
                  <c:v>17.649999999999999</c:v>
                </c:pt>
                <c:pt idx="447">
                  <c:v>18.670000000000002</c:v>
                </c:pt>
                <c:pt idx="448">
                  <c:v>18.25</c:v>
                </c:pt>
                <c:pt idx="449">
                  <c:v>17.41</c:v>
                </c:pt>
                <c:pt idx="450">
                  <c:v>17.489999999999998</c:v>
                </c:pt>
                <c:pt idx="451">
                  <c:v>17.34</c:v>
                </c:pt>
                <c:pt idx="452">
                  <c:v>17.46</c:v>
                </c:pt>
                <c:pt idx="453">
                  <c:v>16.920000000000002</c:v>
                </c:pt>
                <c:pt idx="454">
                  <c:v>15.58</c:v>
                </c:pt>
                <c:pt idx="455">
                  <c:v>15.51</c:v>
                </c:pt>
                <c:pt idx="456">
                  <c:v>15.44</c:v>
                </c:pt>
                <c:pt idx="457">
                  <c:v>15.03</c:v>
                </c:pt>
                <c:pt idx="458">
                  <c:v>14.03</c:v>
                </c:pt>
                <c:pt idx="459">
                  <c:v>13.33</c:v>
                </c:pt>
                <c:pt idx="460">
                  <c:v>12.9</c:v>
                </c:pt>
                <c:pt idx="461">
                  <c:v>12.69</c:v>
                </c:pt>
                <c:pt idx="462">
                  <c:v>12.46</c:v>
                </c:pt>
                <c:pt idx="463">
                  <c:v>12.15</c:v>
                </c:pt>
                <c:pt idx="464">
                  <c:v>12</c:v>
                </c:pt>
                <c:pt idx="465">
                  <c:v>11.93</c:v>
                </c:pt>
                <c:pt idx="466">
                  <c:v>11.72</c:v>
                </c:pt>
                <c:pt idx="467">
                  <c:v>11.55</c:v>
                </c:pt>
                <c:pt idx="468">
                  <c:v>10.99</c:v>
                </c:pt>
                <c:pt idx="469">
                  <c:v>10.54</c:v>
                </c:pt>
                <c:pt idx="470">
                  <c:v>9.99</c:v>
                </c:pt>
                <c:pt idx="471">
                  <c:v>9.48</c:v>
                </c:pt>
                <c:pt idx="472">
                  <c:v>9.18</c:v>
                </c:pt>
                <c:pt idx="473">
                  <c:v>8.81</c:v>
                </c:pt>
                <c:pt idx="474">
                  <c:v>8.36</c:v>
                </c:pt>
                <c:pt idx="475">
                  <c:v>8.07</c:v>
                </c:pt>
                <c:pt idx="476">
                  <c:v>7.6</c:v>
                </c:pt>
                <c:pt idx="477">
                  <c:v>7.14</c:v>
                </c:pt>
                <c:pt idx="478">
                  <c:v>6.41</c:v>
                </c:pt>
                <c:pt idx="479">
                  <c:v>6.25</c:v>
                </c:pt>
                <c:pt idx="480">
                  <c:v>5.83</c:v>
                </c:pt>
                <c:pt idx="481">
                  <c:v>5.72</c:v>
                </c:pt>
                <c:pt idx="482">
                  <c:v>5.36</c:v>
                </c:pt>
                <c:pt idx="483">
                  <c:v>5.25</c:v>
                </c:pt>
                <c:pt idx="484">
                  <c:v>5.26</c:v>
                </c:pt>
                <c:pt idx="485">
                  <c:v>5.0999999999999996</c:v>
                </c:pt>
                <c:pt idx="486">
                  <c:v>4.76</c:v>
                </c:pt>
                <c:pt idx="487">
                  <c:v>4.6900000000000004</c:v>
                </c:pt>
                <c:pt idx="488">
                  <c:v>4.37</c:v>
                </c:pt>
                <c:pt idx="489">
                  <c:v>4.82</c:v>
                </c:pt>
                <c:pt idx="490">
                  <c:v>4.54</c:v>
                </c:pt>
                <c:pt idx="491">
                  <c:v>4.16</c:v>
                </c:pt>
                <c:pt idx="492">
                  <c:v>4.17</c:v>
                </c:pt>
                <c:pt idx="493">
                  <c:v>3.91</c:v>
                </c:pt>
                <c:pt idx="494">
                  <c:v>3.89</c:v>
                </c:pt>
                <c:pt idx="495">
                  <c:v>4.01</c:v>
                </c:pt>
                <c:pt idx="496">
                  <c:v>3.03</c:v>
                </c:pt>
                <c:pt idx="497">
                  <c:v>2.81</c:v>
                </c:pt>
                <c:pt idx="498">
                  <c:v>2.64</c:v>
                </c:pt>
                <c:pt idx="499">
                  <c:v>2.4</c:v>
                </c:pt>
                <c:pt idx="500">
                  <c:v>2.35</c:v>
                </c:pt>
                <c:pt idx="501">
                  <c:v>2.2200000000000002</c:v>
                </c:pt>
                <c:pt idx="502">
                  <c:v>2.13</c:v>
                </c:pt>
                <c:pt idx="503">
                  <c:v>2.33</c:v>
                </c:pt>
                <c:pt idx="504">
                  <c:v>2.35</c:v>
                </c:pt>
                <c:pt idx="505">
                  <c:v>2.2799999999999998</c:v>
                </c:pt>
                <c:pt idx="506">
                  <c:v>2.02</c:v>
                </c:pt>
                <c:pt idx="507">
                  <c:v>1.79</c:v>
                </c:pt>
                <c:pt idx="508">
                  <c:v>1.65</c:v>
                </c:pt>
                <c:pt idx="509">
                  <c:v>1.62</c:v>
                </c:pt>
                <c:pt idx="510">
                  <c:v>1.54</c:v>
                </c:pt>
                <c:pt idx="511">
                  <c:v>1.68</c:v>
                </c:pt>
                <c:pt idx="512">
                  <c:v>1.59</c:v>
                </c:pt>
                <c:pt idx="513">
                  <c:v>1.61</c:v>
                </c:pt>
                <c:pt idx="514">
                  <c:v>1.53</c:v>
                </c:pt>
                <c:pt idx="515">
                  <c:v>1.49</c:v>
                </c:pt>
                <c:pt idx="516">
                  <c:v>1.57</c:v>
                </c:pt>
                <c:pt idx="517">
                  <c:v>1.58</c:v>
                </c:pt>
                <c:pt idx="518">
                  <c:v>1.5</c:v>
                </c:pt>
                <c:pt idx="519">
                  <c:v>1.55</c:v>
                </c:pt>
                <c:pt idx="520">
                  <c:v>1.59</c:v>
                </c:pt>
                <c:pt idx="521">
                  <c:v>1.79</c:v>
                </c:pt>
                <c:pt idx="522">
                  <c:v>1.94</c:v>
                </c:pt>
                <c:pt idx="523">
                  <c:v>1.9</c:v>
                </c:pt>
                <c:pt idx="524">
                  <c:v>1.91</c:v>
                </c:pt>
                <c:pt idx="525">
                  <c:v>1.98</c:v>
                </c:pt>
                <c:pt idx="526">
                  <c:v>2.0299999999999998</c:v>
                </c:pt>
                <c:pt idx="527">
                  <c:v>2.09</c:v>
                </c:pt>
                <c:pt idx="528">
                  <c:v>2.0099999999999998</c:v>
                </c:pt>
                <c:pt idx="529">
                  <c:v>2.0499999999999998</c:v>
                </c:pt>
                <c:pt idx="530">
                  <c:v>2.1</c:v>
                </c:pt>
                <c:pt idx="531">
                  <c:v>2.08</c:v>
                </c:pt>
                <c:pt idx="532">
                  <c:v>2.0699999999999998</c:v>
                </c:pt>
                <c:pt idx="533">
                  <c:v>2.1800000000000002</c:v>
                </c:pt>
                <c:pt idx="534">
                  <c:v>2.31</c:v>
                </c:pt>
                <c:pt idx="535">
                  <c:v>2.52</c:v>
                </c:pt>
                <c:pt idx="536">
                  <c:v>2.64</c:v>
                </c:pt>
                <c:pt idx="537">
                  <c:v>2.74</c:v>
                </c:pt>
                <c:pt idx="538">
                  <c:v>3.1</c:v>
                </c:pt>
                <c:pt idx="539">
                  <c:v>3.32</c:v>
                </c:pt>
                <c:pt idx="540">
                  <c:v>3.57</c:v>
                </c:pt>
                <c:pt idx="541">
                  <c:v>3.88</c:v>
                </c:pt>
                <c:pt idx="542">
                  <c:v>4.16</c:v>
                </c:pt>
                <c:pt idx="543">
                  <c:v>4.18</c:v>
                </c:pt>
                <c:pt idx="544">
                  <c:v>4.33</c:v>
                </c:pt>
                <c:pt idx="545">
                  <c:v>4.96</c:v>
                </c:pt>
                <c:pt idx="546">
                  <c:v>5.4</c:v>
                </c:pt>
                <c:pt idx="547">
                  <c:v>5.77</c:v>
                </c:pt>
                <c:pt idx="548">
                  <c:v>6.28</c:v>
                </c:pt>
                <c:pt idx="549">
                  <c:v>6.81</c:v>
                </c:pt>
                <c:pt idx="550">
                  <c:v>7.37</c:v>
                </c:pt>
                <c:pt idx="551">
                  <c:v>7.76</c:v>
                </c:pt>
                <c:pt idx="552">
                  <c:v>7.94</c:v>
                </c:pt>
                <c:pt idx="553">
                  <c:v>8.61</c:v>
                </c:pt>
                <c:pt idx="554">
                  <c:v>9.34</c:v>
                </c:pt>
                <c:pt idx="555">
                  <c:v>10.039999999999999</c:v>
                </c:pt>
                <c:pt idx="556">
                  <c:v>10.81</c:v>
                </c:pt>
                <c:pt idx="557">
                  <c:v>11.71</c:v>
                </c:pt>
                <c:pt idx="558">
                  <c:v>12.81</c:v>
                </c:pt>
                <c:pt idx="559">
                  <c:v>13.74</c:v>
                </c:pt>
                <c:pt idx="560">
                  <c:v>14.78</c:v>
                </c:pt>
                <c:pt idx="561">
                  <c:v>15.87</c:v>
                </c:pt>
                <c:pt idx="562">
                  <c:v>16.97</c:v>
                </c:pt>
                <c:pt idx="563">
                  <c:v>17.86</c:v>
                </c:pt>
                <c:pt idx="564">
                  <c:v>18.559999999999999</c:v>
                </c:pt>
                <c:pt idx="565">
                  <c:v>18.78</c:v>
                </c:pt>
                <c:pt idx="566">
                  <c:v>19.37</c:v>
                </c:pt>
                <c:pt idx="567">
                  <c:v>20.03</c:v>
                </c:pt>
                <c:pt idx="568">
                  <c:v>21.02</c:v>
                </c:pt>
                <c:pt idx="569">
                  <c:v>21.73</c:v>
                </c:pt>
                <c:pt idx="570">
                  <c:v>22.58</c:v>
                </c:pt>
                <c:pt idx="571">
                  <c:v>23.1</c:v>
                </c:pt>
                <c:pt idx="572">
                  <c:v>23.79</c:v>
                </c:pt>
                <c:pt idx="573">
                  <c:v>24.58</c:v>
                </c:pt>
                <c:pt idx="574">
                  <c:v>25.3</c:v>
                </c:pt>
                <c:pt idx="575">
                  <c:v>25.97</c:v>
                </c:pt>
                <c:pt idx="576">
                  <c:v>26.83</c:v>
                </c:pt>
                <c:pt idx="577">
                  <c:v>23.03</c:v>
                </c:pt>
                <c:pt idx="578">
                  <c:v>19.91</c:v>
                </c:pt>
                <c:pt idx="579">
                  <c:v>28.78</c:v>
                </c:pt>
                <c:pt idx="580">
                  <c:v>30.07</c:v>
                </c:pt>
                <c:pt idx="581">
                  <c:v>31.56</c:v>
                </c:pt>
                <c:pt idx="582">
                  <c:v>32.770000000000003</c:v>
                </c:pt>
                <c:pt idx="583">
                  <c:v>33.97</c:v>
                </c:pt>
                <c:pt idx="584">
                  <c:v>33.97</c:v>
                </c:pt>
                <c:pt idx="585">
                  <c:v>33.97</c:v>
                </c:pt>
                <c:pt idx="586">
                  <c:v>35.97</c:v>
                </c:pt>
                <c:pt idx="587">
                  <c:v>36.729999999999997</c:v>
                </c:pt>
                <c:pt idx="588">
                  <c:v>36.65</c:v>
                </c:pt>
                <c:pt idx="589">
                  <c:v>37.909999999999997</c:v>
                </c:pt>
                <c:pt idx="590">
                  <c:v>38.82</c:v>
                </c:pt>
                <c:pt idx="591">
                  <c:v>38.82</c:v>
                </c:pt>
                <c:pt idx="592">
                  <c:v>38.82</c:v>
                </c:pt>
                <c:pt idx="593">
                  <c:v>39.56</c:v>
                </c:pt>
                <c:pt idx="594">
                  <c:v>37.11</c:v>
                </c:pt>
                <c:pt idx="595">
                  <c:v>38.880000000000003</c:v>
                </c:pt>
                <c:pt idx="596">
                  <c:v>38.380000000000003</c:v>
                </c:pt>
                <c:pt idx="597">
                  <c:v>39.049999999999997</c:v>
                </c:pt>
                <c:pt idx="598">
                  <c:v>39.049999999999997</c:v>
                </c:pt>
                <c:pt idx="599">
                  <c:v>39.049999999999997</c:v>
                </c:pt>
                <c:pt idx="600">
                  <c:v>39.9</c:v>
                </c:pt>
                <c:pt idx="601">
                  <c:v>42.62</c:v>
                </c:pt>
                <c:pt idx="602">
                  <c:v>41.95</c:v>
                </c:pt>
                <c:pt idx="603">
                  <c:v>42.34</c:v>
                </c:pt>
                <c:pt idx="604">
                  <c:v>41.89</c:v>
                </c:pt>
                <c:pt idx="605">
                  <c:v>41.89</c:v>
                </c:pt>
                <c:pt idx="606">
                  <c:v>41.89</c:v>
                </c:pt>
                <c:pt idx="607">
                  <c:v>41.38</c:v>
                </c:pt>
                <c:pt idx="608">
                  <c:v>40.83</c:v>
                </c:pt>
                <c:pt idx="609">
                  <c:v>40.29</c:v>
                </c:pt>
                <c:pt idx="610">
                  <c:v>39.61</c:v>
                </c:pt>
                <c:pt idx="611">
                  <c:v>37.42</c:v>
                </c:pt>
                <c:pt idx="612">
                  <c:v>37.42</c:v>
                </c:pt>
                <c:pt idx="613">
                  <c:v>37.42</c:v>
                </c:pt>
                <c:pt idx="614">
                  <c:v>35.840000000000003</c:v>
                </c:pt>
                <c:pt idx="615">
                  <c:v>34.700000000000003</c:v>
                </c:pt>
                <c:pt idx="616">
                  <c:v>33.729999999999997</c:v>
                </c:pt>
                <c:pt idx="617">
                  <c:v>32.69</c:v>
                </c:pt>
                <c:pt idx="618">
                  <c:v>32.130000000000003</c:v>
                </c:pt>
                <c:pt idx="619">
                  <c:v>32.130000000000003</c:v>
                </c:pt>
                <c:pt idx="620">
                  <c:v>32.130000000000003</c:v>
                </c:pt>
                <c:pt idx="621">
                  <c:v>31.76</c:v>
                </c:pt>
                <c:pt idx="622">
                  <c:v>29.76</c:v>
                </c:pt>
                <c:pt idx="623">
                  <c:v>31.02</c:v>
                </c:pt>
                <c:pt idx="624">
                  <c:v>30.62</c:v>
                </c:pt>
                <c:pt idx="625">
                  <c:v>31.09</c:v>
                </c:pt>
                <c:pt idx="626">
                  <c:v>31.09</c:v>
                </c:pt>
                <c:pt idx="627">
                  <c:v>31.09</c:v>
                </c:pt>
                <c:pt idx="628">
                  <c:v>27.26</c:v>
                </c:pt>
                <c:pt idx="629">
                  <c:v>28.24</c:v>
                </c:pt>
                <c:pt idx="630">
                  <c:v>25.66</c:v>
                </c:pt>
                <c:pt idx="631">
                  <c:v>25.18</c:v>
                </c:pt>
                <c:pt idx="632">
                  <c:v>24.4</c:v>
                </c:pt>
                <c:pt idx="633">
                  <c:v>24.4</c:v>
                </c:pt>
                <c:pt idx="634">
                  <c:v>24.4</c:v>
                </c:pt>
                <c:pt idx="635">
                  <c:v>23.57</c:v>
                </c:pt>
                <c:pt idx="636">
                  <c:v>22.91</c:v>
                </c:pt>
                <c:pt idx="637">
                  <c:v>22.03</c:v>
                </c:pt>
                <c:pt idx="638">
                  <c:v>20.67</c:v>
                </c:pt>
                <c:pt idx="639">
                  <c:v>19.510000000000002</c:v>
                </c:pt>
                <c:pt idx="640">
                  <c:v>19.510000000000002</c:v>
                </c:pt>
                <c:pt idx="641">
                  <c:v>19.510000000000002</c:v>
                </c:pt>
                <c:pt idx="642">
                  <c:v>17.86</c:v>
                </c:pt>
                <c:pt idx="643">
                  <c:v>17.34</c:v>
                </c:pt>
                <c:pt idx="644">
                  <c:v>17.010000000000002</c:v>
                </c:pt>
                <c:pt idx="645">
                  <c:v>16.55</c:v>
                </c:pt>
                <c:pt idx="646">
                  <c:v>16.53</c:v>
                </c:pt>
                <c:pt idx="647">
                  <c:v>16.53</c:v>
                </c:pt>
                <c:pt idx="648">
                  <c:v>16.53</c:v>
                </c:pt>
                <c:pt idx="649">
                  <c:v>15.35</c:v>
                </c:pt>
                <c:pt idx="650">
                  <c:v>15.26</c:v>
                </c:pt>
                <c:pt idx="651">
                  <c:v>14.93</c:v>
                </c:pt>
                <c:pt idx="652">
                  <c:v>14.93</c:v>
                </c:pt>
                <c:pt idx="653">
                  <c:v>14.48</c:v>
                </c:pt>
                <c:pt idx="654">
                  <c:v>14.48</c:v>
                </c:pt>
                <c:pt idx="655">
                  <c:v>14.48</c:v>
                </c:pt>
                <c:pt idx="656">
                  <c:v>14.74</c:v>
                </c:pt>
                <c:pt idx="657">
                  <c:v>15.07</c:v>
                </c:pt>
                <c:pt idx="658">
                  <c:v>15.03</c:v>
                </c:pt>
                <c:pt idx="659">
                  <c:v>15.19</c:v>
                </c:pt>
                <c:pt idx="660">
                  <c:v>15.34</c:v>
                </c:pt>
                <c:pt idx="661">
                  <c:v>15.34</c:v>
                </c:pt>
                <c:pt idx="662">
                  <c:v>15.34</c:v>
                </c:pt>
                <c:pt idx="663">
                  <c:v>15.07</c:v>
                </c:pt>
                <c:pt idx="664">
                  <c:v>14.68</c:v>
                </c:pt>
                <c:pt idx="665">
                  <c:v>16.54</c:v>
                </c:pt>
                <c:pt idx="666">
                  <c:v>17.05</c:v>
                </c:pt>
                <c:pt idx="667">
                  <c:v>17.53</c:v>
                </c:pt>
                <c:pt idx="668">
                  <c:v>17.53</c:v>
                </c:pt>
                <c:pt idx="669">
                  <c:v>17.53</c:v>
                </c:pt>
                <c:pt idx="670">
                  <c:v>19</c:v>
                </c:pt>
                <c:pt idx="671">
                  <c:v>19.61</c:v>
                </c:pt>
                <c:pt idx="672">
                  <c:v>17.97</c:v>
                </c:pt>
                <c:pt idx="673">
                  <c:v>17.79</c:v>
                </c:pt>
                <c:pt idx="674">
                  <c:v>16.97</c:v>
                </c:pt>
                <c:pt idx="675">
                  <c:v>16.97</c:v>
                </c:pt>
                <c:pt idx="676">
                  <c:v>16.97</c:v>
                </c:pt>
                <c:pt idx="677">
                  <c:v>15.92</c:v>
                </c:pt>
                <c:pt idx="678">
                  <c:v>16.440000000000001</c:v>
                </c:pt>
                <c:pt idx="679">
                  <c:v>17.89</c:v>
                </c:pt>
                <c:pt idx="680">
                  <c:v>19.04</c:v>
                </c:pt>
                <c:pt idx="681">
                  <c:v>21.23</c:v>
                </c:pt>
                <c:pt idx="682">
                  <c:v>21.23</c:v>
                </c:pt>
                <c:pt idx="683">
                  <c:v>21.23</c:v>
                </c:pt>
                <c:pt idx="684">
                  <c:v>26.16</c:v>
                </c:pt>
                <c:pt idx="685">
                  <c:v>26.71</c:v>
                </c:pt>
                <c:pt idx="686">
                  <c:v>27.44</c:v>
                </c:pt>
                <c:pt idx="687">
                  <c:v>28.43</c:v>
                </c:pt>
                <c:pt idx="688">
                  <c:v>28.84</c:v>
                </c:pt>
                <c:pt idx="689">
                  <c:v>28.84</c:v>
                </c:pt>
                <c:pt idx="690">
                  <c:v>28.84</c:v>
                </c:pt>
                <c:pt idx="691">
                  <c:v>29.11</c:v>
                </c:pt>
                <c:pt idx="692">
                  <c:v>29.4</c:v>
                </c:pt>
                <c:pt idx="693">
                  <c:v>29.88</c:v>
                </c:pt>
                <c:pt idx="694">
                  <c:v>30.89</c:v>
                </c:pt>
                <c:pt idx="695">
                  <c:v>26.19</c:v>
                </c:pt>
                <c:pt idx="696">
                  <c:v>26.19</c:v>
                </c:pt>
                <c:pt idx="697">
                  <c:v>26.19</c:v>
                </c:pt>
                <c:pt idx="698">
                  <c:v>37.979999999999997</c:v>
                </c:pt>
                <c:pt idx="699">
                  <c:v>41.32</c:v>
                </c:pt>
                <c:pt idx="700">
                  <c:v>46</c:v>
                </c:pt>
                <c:pt idx="701">
                  <c:v>50.6</c:v>
                </c:pt>
                <c:pt idx="702">
                  <c:v>65.06</c:v>
                </c:pt>
                <c:pt idx="703">
                  <c:v>65.06</c:v>
                </c:pt>
                <c:pt idx="704">
                  <c:v>65.06</c:v>
                </c:pt>
                <c:pt idx="705">
                  <c:v>72.89</c:v>
                </c:pt>
                <c:pt idx="706">
                  <c:v>77.849999999999994</c:v>
                </c:pt>
                <c:pt idx="707">
                  <c:v>87.99</c:v>
                </c:pt>
                <c:pt idx="708">
                  <c:v>99.59</c:v>
                </c:pt>
                <c:pt idx="709">
                  <c:v>114.23</c:v>
                </c:pt>
                <c:pt idx="710">
                  <c:v>114.23</c:v>
                </c:pt>
                <c:pt idx="711">
                  <c:v>114.23</c:v>
                </c:pt>
                <c:pt idx="712">
                  <c:v>153.30000000000001</c:v>
                </c:pt>
                <c:pt idx="713">
                  <c:v>166.55</c:v>
                </c:pt>
                <c:pt idx="714">
                  <c:v>164.26</c:v>
                </c:pt>
                <c:pt idx="715">
                  <c:v>168.12</c:v>
                </c:pt>
                <c:pt idx="716">
                  <c:v>169.26</c:v>
                </c:pt>
                <c:pt idx="717">
                  <c:v>169.26</c:v>
                </c:pt>
                <c:pt idx="718">
                  <c:v>169.26</c:v>
                </c:pt>
                <c:pt idx="719">
                  <c:v>194.89</c:v>
                </c:pt>
                <c:pt idx="720">
                  <c:v>196.91</c:v>
                </c:pt>
                <c:pt idx="721">
                  <c:v>211.95</c:v>
                </c:pt>
                <c:pt idx="722">
                  <c:v>217.07</c:v>
                </c:pt>
                <c:pt idx="723">
                  <c:v>215.26</c:v>
                </c:pt>
                <c:pt idx="724">
                  <c:v>215.26</c:v>
                </c:pt>
                <c:pt idx="725">
                  <c:v>215.26</c:v>
                </c:pt>
                <c:pt idx="726">
                  <c:v>195.51</c:v>
                </c:pt>
                <c:pt idx="727">
                  <c:v>184.89</c:v>
                </c:pt>
                <c:pt idx="728">
                  <c:v>172.74</c:v>
                </c:pt>
                <c:pt idx="729">
                  <c:v>165.91</c:v>
                </c:pt>
                <c:pt idx="730">
                  <c:v>165.6</c:v>
                </c:pt>
                <c:pt idx="731">
                  <c:v>165.6</c:v>
                </c:pt>
                <c:pt idx="732">
                  <c:v>165.6</c:v>
                </c:pt>
                <c:pt idx="733">
                  <c:v>138.91</c:v>
                </c:pt>
                <c:pt idx="734">
                  <c:v>139.66</c:v>
                </c:pt>
                <c:pt idx="735">
                  <c:v>137.41999999999999</c:v>
                </c:pt>
                <c:pt idx="736">
                  <c:v>132.37</c:v>
                </c:pt>
                <c:pt idx="737">
                  <c:v>121.98</c:v>
                </c:pt>
                <c:pt idx="738">
                  <c:v>121.98</c:v>
                </c:pt>
                <c:pt idx="739">
                  <c:v>121.98</c:v>
                </c:pt>
                <c:pt idx="740">
                  <c:v>106.23</c:v>
                </c:pt>
                <c:pt idx="741">
                  <c:v>98.59</c:v>
                </c:pt>
                <c:pt idx="742">
                  <c:v>91.21</c:v>
                </c:pt>
                <c:pt idx="743">
                  <c:v>83.61</c:v>
                </c:pt>
                <c:pt idx="744">
                  <c:v>76.63</c:v>
                </c:pt>
                <c:pt idx="745">
                  <c:v>76.63</c:v>
                </c:pt>
                <c:pt idx="746">
                  <c:v>76.63</c:v>
                </c:pt>
                <c:pt idx="747">
                  <c:v>63.75</c:v>
                </c:pt>
                <c:pt idx="748">
                  <c:v>61.46</c:v>
                </c:pt>
                <c:pt idx="749">
                  <c:v>58.3</c:v>
                </c:pt>
                <c:pt idx="750">
                  <c:v>54.32</c:v>
                </c:pt>
                <c:pt idx="751">
                  <c:v>50.65</c:v>
                </c:pt>
                <c:pt idx="752">
                  <c:v>50.65</c:v>
                </c:pt>
                <c:pt idx="753">
                  <c:v>50.65</c:v>
                </c:pt>
                <c:pt idx="754">
                  <c:v>43.71</c:v>
                </c:pt>
                <c:pt idx="755">
                  <c:v>40.909999999999997</c:v>
                </c:pt>
                <c:pt idx="756">
                  <c:v>38.090000000000003</c:v>
                </c:pt>
                <c:pt idx="757">
                  <c:v>35.39</c:v>
                </c:pt>
                <c:pt idx="758">
                  <c:v>33.03</c:v>
                </c:pt>
                <c:pt idx="759">
                  <c:v>33.03</c:v>
                </c:pt>
                <c:pt idx="760">
                  <c:v>33.03</c:v>
                </c:pt>
                <c:pt idx="761">
                  <c:v>29.47</c:v>
                </c:pt>
                <c:pt idx="762">
                  <c:v>27.98</c:v>
                </c:pt>
                <c:pt idx="763">
                  <c:v>26.5</c:v>
                </c:pt>
                <c:pt idx="764">
                  <c:v>24.78</c:v>
                </c:pt>
                <c:pt idx="765">
                  <c:v>22.83</c:v>
                </c:pt>
                <c:pt idx="766">
                  <c:v>22.83</c:v>
                </c:pt>
                <c:pt idx="767">
                  <c:v>22.83</c:v>
                </c:pt>
                <c:pt idx="768">
                  <c:v>18.760000000000002</c:v>
                </c:pt>
                <c:pt idx="769">
                  <c:v>17.78</c:v>
                </c:pt>
                <c:pt idx="770">
                  <c:v>16.89</c:v>
                </c:pt>
                <c:pt idx="771">
                  <c:v>16.23</c:v>
                </c:pt>
                <c:pt idx="772">
                  <c:v>15.29</c:v>
                </c:pt>
                <c:pt idx="773">
                  <c:v>15.29</c:v>
                </c:pt>
                <c:pt idx="774">
                  <c:v>15.29</c:v>
                </c:pt>
                <c:pt idx="775">
                  <c:v>13.59</c:v>
                </c:pt>
                <c:pt idx="776">
                  <c:v>12.9</c:v>
                </c:pt>
                <c:pt idx="777">
                  <c:v>11.96</c:v>
                </c:pt>
                <c:pt idx="778">
                  <c:v>11.99</c:v>
                </c:pt>
                <c:pt idx="779">
                  <c:v>12.27</c:v>
                </c:pt>
                <c:pt idx="780">
                  <c:v>12.27</c:v>
                </c:pt>
                <c:pt idx="781">
                  <c:v>12.27</c:v>
                </c:pt>
                <c:pt idx="782">
                  <c:v>11.08</c:v>
                </c:pt>
                <c:pt idx="783">
                  <c:v>11.42</c:v>
                </c:pt>
                <c:pt idx="784">
                  <c:v>11.74</c:v>
                </c:pt>
                <c:pt idx="785">
                  <c:v>10.93</c:v>
                </c:pt>
                <c:pt idx="786">
                  <c:v>10.73</c:v>
                </c:pt>
                <c:pt idx="787">
                  <c:v>10.73</c:v>
                </c:pt>
                <c:pt idx="788">
                  <c:v>10.73</c:v>
                </c:pt>
                <c:pt idx="789">
                  <c:v>10.88</c:v>
                </c:pt>
                <c:pt idx="790">
                  <c:v>9.82</c:v>
                </c:pt>
                <c:pt idx="791">
                  <c:v>9.44</c:v>
                </c:pt>
                <c:pt idx="792">
                  <c:v>9.1</c:v>
                </c:pt>
                <c:pt idx="793">
                  <c:v>8.86</c:v>
                </c:pt>
                <c:pt idx="794">
                  <c:v>8.86</c:v>
                </c:pt>
                <c:pt idx="795">
                  <c:v>8.86</c:v>
                </c:pt>
                <c:pt idx="796">
                  <c:v>8.15</c:v>
                </c:pt>
                <c:pt idx="797">
                  <c:v>8.52</c:v>
                </c:pt>
                <c:pt idx="798">
                  <c:v>8.17</c:v>
                </c:pt>
                <c:pt idx="799">
                  <c:v>7.94</c:v>
                </c:pt>
                <c:pt idx="800">
                  <c:v>7.7</c:v>
                </c:pt>
                <c:pt idx="801">
                  <c:v>7.7</c:v>
                </c:pt>
                <c:pt idx="802">
                  <c:v>7.7</c:v>
                </c:pt>
                <c:pt idx="803">
                  <c:v>8.25</c:v>
                </c:pt>
                <c:pt idx="804">
                  <c:v>8.52</c:v>
                </c:pt>
                <c:pt idx="805">
                  <c:v>8.76</c:v>
                </c:pt>
                <c:pt idx="806">
                  <c:v>9.35</c:v>
                </c:pt>
                <c:pt idx="807">
                  <c:v>10.06</c:v>
                </c:pt>
                <c:pt idx="808">
                  <c:v>10.06</c:v>
                </c:pt>
                <c:pt idx="809">
                  <c:v>10.06</c:v>
                </c:pt>
                <c:pt idx="810">
                  <c:v>11.21</c:v>
                </c:pt>
                <c:pt idx="811">
                  <c:v>11.48</c:v>
                </c:pt>
                <c:pt idx="812">
                  <c:v>11.8</c:v>
                </c:pt>
                <c:pt idx="813">
                  <c:v>11.84</c:v>
                </c:pt>
                <c:pt idx="814">
                  <c:v>12.25</c:v>
                </c:pt>
                <c:pt idx="815">
                  <c:v>12.25</c:v>
                </c:pt>
                <c:pt idx="816">
                  <c:v>12.25</c:v>
                </c:pt>
                <c:pt idx="817">
                  <c:v>12.67</c:v>
                </c:pt>
                <c:pt idx="818">
                  <c:v>12.29</c:v>
                </c:pt>
                <c:pt idx="819">
                  <c:v>12.41</c:v>
                </c:pt>
                <c:pt idx="820">
                  <c:v>12.91</c:v>
                </c:pt>
                <c:pt idx="821">
                  <c:v>13.21</c:v>
                </c:pt>
                <c:pt idx="822">
                  <c:v>13.21</c:v>
                </c:pt>
                <c:pt idx="823">
                  <c:v>13.21</c:v>
                </c:pt>
                <c:pt idx="824">
                  <c:v>14.33</c:v>
                </c:pt>
                <c:pt idx="825">
                  <c:v>15.16</c:v>
                </c:pt>
                <c:pt idx="826">
                  <c:v>15.7</c:v>
                </c:pt>
                <c:pt idx="827">
                  <c:v>16.559999999999999</c:v>
                </c:pt>
                <c:pt idx="828">
                  <c:v>16.8</c:v>
                </c:pt>
                <c:pt idx="829">
                  <c:v>16.8</c:v>
                </c:pt>
                <c:pt idx="830">
                  <c:v>16.8</c:v>
                </c:pt>
                <c:pt idx="831">
                  <c:v>18.28</c:v>
                </c:pt>
                <c:pt idx="832">
                  <c:v>18.239999999999998</c:v>
                </c:pt>
                <c:pt idx="833">
                  <c:v>20.98</c:v>
                </c:pt>
                <c:pt idx="834">
                  <c:v>21.82</c:v>
                </c:pt>
                <c:pt idx="835">
                  <c:v>23.16</c:v>
                </c:pt>
                <c:pt idx="836">
                  <c:v>23.16</c:v>
                </c:pt>
                <c:pt idx="837">
                  <c:v>23.16</c:v>
                </c:pt>
                <c:pt idx="838">
                  <c:v>26.17</c:v>
                </c:pt>
                <c:pt idx="839">
                  <c:v>27.9</c:v>
                </c:pt>
                <c:pt idx="840">
                  <c:v>27.2</c:v>
                </c:pt>
                <c:pt idx="841">
                  <c:v>28.21</c:v>
                </c:pt>
                <c:pt idx="842">
                  <c:v>29.24</c:v>
                </c:pt>
                <c:pt idx="843">
                  <c:v>29.24</c:v>
                </c:pt>
                <c:pt idx="844">
                  <c:v>29.24</c:v>
                </c:pt>
                <c:pt idx="845">
                  <c:v>31.78</c:v>
                </c:pt>
                <c:pt idx="846">
                  <c:v>33.549999999999997</c:v>
                </c:pt>
                <c:pt idx="847">
                  <c:v>34.43</c:v>
                </c:pt>
                <c:pt idx="848">
                  <c:v>35.57</c:v>
                </c:pt>
                <c:pt idx="849">
                  <c:v>36.49</c:v>
                </c:pt>
                <c:pt idx="850">
                  <c:v>36.49</c:v>
                </c:pt>
                <c:pt idx="851">
                  <c:v>36.49</c:v>
                </c:pt>
                <c:pt idx="852">
                  <c:v>38.22</c:v>
                </c:pt>
                <c:pt idx="853">
                  <c:v>37.69</c:v>
                </c:pt>
                <c:pt idx="854">
                  <c:v>37.99</c:v>
                </c:pt>
                <c:pt idx="855">
                  <c:v>37.54</c:v>
                </c:pt>
                <c:pt idx="856">
                  <c:v>37.18</c:v>
                </c:pt>
                <c:pt idx="857">
                  <c:v>37.18</c:v>
                </c:pt>
                <c:pt idx="858">
                  <c:v>37.18</c:v>
                </c:pt>
                <c:pt idx="859">
                  <c:v>36.08</c:v>
                </c:pt>
                <c:pt idx="860">
                  <c:v>34.04</c:v>
                </c:pt>
                <c:pt idx="861">
                  <c:v>33.19</c:v>
                </c:pt>
                <c:pt idx="862">
                  <c:v>32.119999999999997</c:v>
                </c:pt>
                <c:pt idx="863">
                  <c:v>32.840000000000003</c:v>
                </c:pt>
                <c:pt idx="864">
                  <c:v>32.840000000000003</c:v>
                </c:pt>
                <c:pt idx="865">
                  <c:v>32.840000000000003</c:v>
                </c:pt>
                <c:pt idx="866">
                  <c:v>33.04</c:v>
                </c:pt>
                <c:pt idx="867">
                  <c:v>34.1</c:v>
                </c:pt>
                <c:pt idx="868">
                  <c:v>29.19</c:v>
                </c:pt>
                <c:pt idx="869">
                  <c:v>34.71</c:v>
                </c:pt>
                <c:pt idx="870">
                  <c:v>33.21</c:v>
                </c:pt>
                <c:pt idx="871">
                  <c:v>33.21</c:v>
                </c:pt>
                <c:pt idx="872">
                  <c:v>33.21</c:v>
                </c:pt>
                <c:pt idx="873">
                  <c:v>31.17</c:v>
                </c:pt>
                <c:pt idx="874">
                  <c:v>31.38</c:v>
                </c:pt>
                <c:pt idx="875">
                  <c:v>35.840000000000003</c:v>
                </c:pt>
                <c:pt idx="876">
                  <c:v>29.68</c:v>
                </c:pt>
                <c:pt idx="877">
                  <c:v>29.35</c:v>
                </c:pt>
                <c:pt idx="878">
                  <c:v>29.35</c:v>
                </c:pt>
                <c:pt idx="879">
                  <c:v>29.35</c:v>
                </c:pt>
                <c:pt idx="880">
                  <c:v>28.27</c:v>
                </c:pt>
                <c:pt idx="881">
                  <c:v>27.89</c:v>
                </c:pt>
                <c:pt idx="882">
                  <c:v>27.7</c:v>
                </c:pt>
                <c:pt idx="883">
                  <c:v>28.63</c:v>
                </c:pt>
                <c:pt idx="884">
                  <c:v>28.69</c:v>
                </c:pt>
                <c:pt idx="885">
                  <c:v>28.69</c:v>
                </c:pt>
                <c:pt idx="886">
                  <c:v>28.69</c:v>
                </c:pt>
                <c:pt idx="887">
                  <c:v>29.39</c:v>
                </c:pt>
                <c:pt idx="888">
                  <c:v>30.28</c:v>
                </c:pt>
                <c:pt idx="889">
                  <c:v>31.39</c:v>
                </c:pt>
                <c:pt idx="890">
                  <c:v>31.76</c:v>
                </c:pt>
                <c:pt idx="891">
                  <c:v>32.44</c:v>
                </c:pt>
                <c:pt idx="892">
                  <c:v>37.22</c:v>
                </c:pt>
                <c:pt idx="893">
                  <c:v>40.86</c:v>
                </c:pt>
                <c:pt idx="894">
                  <c:v>32.549999999999997</c:v>
                </c:pt>
                <c:pt idx="895">
                  <c:v>31.15</c:v>
                </c:pt>
                <c:pt idx="896">
                  <c:v>30.26</c:v>
                </c:pt>
                <c:pt idx="897">
                  <c:v>30.05</c:v>
                </c:pt>
                <c:pt idx="898">
                  <c:v>30.29</c:v>
                </c:pt>
                <c:pt idx="899">
                  <c:v>31.22</c:v>
                </c:pt>
                <c:pt idx="900">
                  <c:v>31.37</c:v>
                </c:pt>
                <c:pt idx="901">
                  <c:v>32.26</c:v>
                </c:pt>
                <c:pt idx="902">
                  <c:v>33.409999999999997</c:v>
                </c:pt>
                <c:pt idx="903">
                  <c:v>35.04</c:v>
                </c:pt>
                <c:pt idx="904">
                  <c:v>35.18</c:v>
                </c:pt>
                <c:pt idx="905">
                  <c:v>35.07</c:v>
                </c:pt>
                <c:pt idx="906">
                  <c:v>34.299999999999997</c:v>
                </c:pt>
                <c:pt idx="907">
                  <c:v>34.840000000000003</c:v>
                </c:pt>
                <c:pt idx="908">
                  <c:v>34.25</c:v>
                </c:pt>
                <c:pt idx="909">
                  <c:v>34.74</c:v>
                </c:pt>
                <c:pt idx="910">
                  <c:v>33.75</c:v>
                </c:pt>
                <c:pt idx="911">
                  <c:v>34.630000000000003</c:v>
                </c:pt>
                <c:pt idx="912">
                  <c:v>34.92</c:v>
                </c:pt>
                <c:pt idx="913">
                  <c:v>35.270000000000003</c:v>
                </c:pt>
                <c:pt idx="914">
                  <c:v>35.03</c:v>
                </c:pt>
                <c:pt idx="915">
                  <c:v>35.93</c:v>
                </c:pt>
                <c:pt idx="916">
                  <c:v>35.19</c:v>
                </c:pt>
                <c:pt idx="917">
                  <c:v>35.94</c:v>
                </c:pt>
                <c:pt idx="918">
                  <c:v>34.840000000000003</c:v>
                </c:pt>
                <c:pt idx="919">
                  <c:v>35.25</c:v>
                </c:pt>
                <c:pt idx="920">
                  <c:v>35.24</c:v>
                </c:pt>
                <c:pt idx="921">
                  <c:v>34.75</c:v>
                </c:pt>
                <c:pt idx="922">
                  <c:v>34.299999999999997</c:v>
                </c:pt>
                <c:pt idx="923">
                  <c:v>34.619999999999997</c:v>
                </c:pt>
                <c:pt idx="924">
                  <c:v>34.08</c:v>
                </c:pt>
                <c:pt idx="925">
                  <c:v>33.909999999999997</c:v>
                </c:pt>
                <c:pt idx="926">
                  <c:v>33.49</c:v>
                </c:pt>
                <c:pt idx="927">
                  <c:v>32.97</c:v>
                </c:pt>
                <c:pt idx="928">
                  <c:v>32.71</c:v>
                </c:pt>
                <c:pt idx="929">
                  <c:v>32.380000000000003</c:v>
                </c:pt>
                <c:pt idx="930">
                  <c:v>32.08</c:v>
                </c:pt>
                <c:pt idx="931">
                  <c:v>32.04</c:v>
                </c:pt>
                <c:pt idx="932">
                  <c:v>32.17</c:v>
                </c:pt>
                <c:pt idx="933">
                  <c:v>31.15</c:v>
                </c:pt>
                <c:pt idx="934">
                  <c:v>30.57</c:v>
                </c:pt>
                <c:pt idx="935">
                  <c:v>30.29</c:v>
                </c:pt>
                <c:pt idx="936">
                  <c:v>29.92</c:v>
                </c:pt>
                <c:pt idx="937">
                  <c:v>29.76</c:v>
                </c:pt>
                <c:pt idx="938">
                  <c:v>29.06</c:v>
                </c:pt>
                <c:pt idx="939">
                  <c:v>28.88</c:v>
                </c:pt>
                <c:pt idx="940">
                  <c:v>28.36</c:v>
                </c:pt>
                <c:pt idx="941">
                  <c:v>28.56</c:v>
                </c:pt>
                <c:pt idx="942">
                  <c:v>28.59</c:v>
                </c:pt>
                <c:pt idx="943">
                  <c:v>28.48</c:v>
                </c:pt>
                <c:pt idx="944">
                  <c:v>28.57</c:v>
                </c:pt>
                <c:pt idx="945">
                  <c:v>28.79</c:v>
                </c:pt>
                <c:pt idx="946">
                  <c:v>28.64</c:v>
                </c:pt>
                <c:pt idx="947">
                  <c:v>28.76</c:v>
                </c:pt>
                <c:pt idx="948">
                  <c:v>29.08</c:v>
                </c:pt>
                <c:pt idx="949">
                  <c:v>28.83</c:v>
                </c:pt>
                <c:pt idx="950">
                  <c:v>28.92</c:v>
                </c:pt>
                <c:pt idx="951">
                  <c:v>28.96</c:v>
                </c:pt>
                <c:pt idx="952">
                  <c:v>28.61</c:v>
                </c:pt>
                <c:pt idx="953">
                  <c:v>28.4</c:v>
                </c:pt>
                <c:pt idx="954">
                  <c:v>27.91</c:v>
                </c:pt>
                <c:pt idx="955">
                  <c:v>27.84</c:v>
                </c:pt>
                <c:pt idx="956">
                  <c:v>27.15</c:v>
                </c:pt>
                <c:pt idx="957">
                  <c:v>26.69</c:v>
                </c:pt>
                <c:pt idx="958">
                  <c:v>24.76</c:v>
                </c:pt>
                <c:pt idx="959">
                  <c:v>23.31</c:v>
                </c:pt>
                <c:pt idx="960">
                  <c:v>19.739999999999998</c:v>
                </c:pt>
                <c:pt idx="961">
                  <c:v>21.79</c:v>
                </c:pt>
                <c:pt idx="962">
                  <c:v>20.47</c:v>
                </c:pt>
                <c:pt idx="963">
                  <c:v>20.6</c:v>
                </c:pt>
                <c:pt idx="964">
                  <c:v>20.09</c:v>
                </c:pt>
                <c:pt idx="965">
                  <c:v>20.78</c:v>
                </c:pt>
                <c:pt idx="966">
                  <c:v>20.54</c:v>
                </c:pt>
                <c:pt idx="967">
                  <c:v>22.28</c:v>
                </c:pt>
                <c:pt idx="968">
                  <c:v>19.149999999999999</c:v>
                </c:pt>
                <c:pt idx="969">
                  <c:v>18.57</c:v>
                </c:pt>
                <c:pt idx="970">
                  <c:v>18.3</c:v>
                </c:pt>
                <c:pt idx="971">
                  <c:v>18.190000000000001</c:v>
                </c:pt>
                <c:pt idx="972">
                  <c:v>16.989999999999998</c:v>
                </c:pt>
                <c:pt idx="973">
                  <c:v>16.899999999999999</c:v>
                </c:pt>
                <c:pt idx="974">
                  <c:v>16.84</c:v>
                </c:pt>
                <c:pt idx="975">
                  <c:v>16.64</c:v>
                </c:pt>
                <c:pt idx="976">
                  <c:v>13.89</c:v>
                </c:pt>
                <c:pt idx="977">
                  <c:v>11.93</c:v>
                </c:pt>
                <c:pt idx="978">
                  <c:v>15.33</c:v>
                </c:pt>
                <c:pt idx="979">
                  <c:v>15.33</c:v>
                </c:pt>
                <c:pt idx="980">
                  <c:v>15.04</c:v>
                </c:pt>
                <c:pt idx="981">
                  <c:v>14.53</c:v>
                </c:pt>
                <c:pt idx="982">
                  <c:v>13.94</c:v>
                </c:pt>
                <c:pt idx="983">
                  <c:v>13.94</c:v>
                </c:pt>
                <c:pt idx="984">
                  <c:v>13.94</c:v>
                </c:pt>
                <c:pt idx="985">
                  <c:v>13.04</c:v>
                </c:pt>
                <c:pt idx="986">
                  <c:v>12.69</c:v>
                </c:pt>
                <c:pt idx="987">
                  <c:v>12.17</c:v>
                </c:pt>
                <c:pt idx="988">
                  <c:v>12.18</c:v>
                </c:pt>
                <c:pt idx="989">
                  <c:v>11.84</c:v>
                </c:pt>
                <c:pt idx="990">
                  <c:v>11.84</c:v>
                </c:pt>
                <c:pt idx="991">
                  <c:v>11.84</c:v>
                </c:pt>
                <c:pt idx="992">
                  <c:v>11.87</c:v>
                </c:pt>
                <c:pt idx="993">
                  <c:v>11.34</c:v>
                </c:pt>
                <c:pt idx="994">
                  <c:v>11.68</c:v>
                </c:pt>
                <c:pt idx="995">
                  <c:v>11.49</c:v>
                </c:pt>
                <c:pt idx="996">
                  <c:v>11.63</c:v>
                </c:pt>
                <c:pt idx="997">
                  <c:v>11.63</c:v>
                </c:pt>
                <c:pt idx="998">
                  <c:v>11.63</c:v>
                </c:pt>
                <c:pt idx="999">
                  <c:v>11.89</c:v>
                </c:pt>
                <c:pt idx="1000">
                  <c:v>12.22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63D7-423E-8E18-9CB8EB2D8AA0}"/>
            </c:ext>
          </c:extLst>
        </c:ser>
        <c:ser>
          <c:idx val="47"/>
          <c:order val="47"/>
          <c:tx>
            <c:strRef>
              <c:f>COVID_practice_2a!$AW$1</c:f>
              <c:strCache>
                <c:ptCount val="1"/>
                <c:pt idx="0">
                  <c:v>WA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COVID_practice_2a!$AW$2:$AW$1002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0.01</c:v>
                </c:pt>
                <c:pt idx="42">
                  <c:v>0.05</c:v>
                </c:pt>
                <c:pt idx="43">
                  <c:v>0.08</c:v>
                </c:pt>
                <c:pt idx="44">
                  <c:v>0.12</c:v>
                </c:pt>
                <c:pt idx="45">
                  <c:v>0.14000000000000001</c:v>
                </c:pt>
                <c:pt idx="46">
                  <c:v>0.21</c:v>
                </c:pt>
                <c:pt idx="47">
                  <c:v>0.27</c:v>
                </c:pt>
                <c:pt idx="48">
                  <c:v>0.41</c:v>
                </c:pt>
                <c:pt idx="49">
                  <c:v>0.52</c:v>
                </c:pt>
                <c:pt idx="50">
                  <c:v>0.61</c:v>
                </c:pt>
                <c:pt idx="51">
                  <c:v>0.75</c:v>
                </c:pt>
                <c:pt idx="52">
                  <c:v>0.89</c:v>
                </c:pt>
                <c:pt idx="53">
                  <c:v>1.05</c:v>
                </c:pt>
                <c:pt idx="54">
                  <c:v>1.2</c:v>
                </c:pt>
                <c:pt idx="55">
                  <c:v>1.25</c:v>
                </c:pt>
                <c:pt idx="56">
                  <c:v>1.42</c:v>
                </c:pt>
                <c:pt idx="57">
                  <c:v>1.56</c:v>
                </c:pt>
                <c:pt idx="58">
                  <c:v>1.74</c:v>
                </c:pt>
                <c:pt idx="59">
                  <c:v>1.82</c:v>
                </c:pt>
                <c:pt idx="60">
                  <c:v>1.94</c:v>
                </c:pt>
                <c:pt idx="61">
                  <c:v>2.2400000000000002</c:v>
                </c:pt>
                <c:pt idx="62">
                  <c:v>2.44</c:v>
                </c:pt>
                <c:pt idx="63">
                  <c:v>2.65</c:v>
                </c:pt>
                <c:pt idx="64">
                  <c:v>3.02</c:v>
                </c:pt>
                <c:pt idx="65">
                  <c:v>3.62</c:v>
                </c:pt>
                <c:pt idx="66">
                  <c:v>4.54</c:v>
                </c:pt>
                <c:pt idx="67">
                  <c:v>5</c:v>
                </c:pt>
                <c:pt idx="68">
                  <c:v>4.7</c:v>
                </c:pt>
                <c:pt idx="69">
                  <c:v>5.48</c:v>
                </c:pt>
                <c:pt idx="70">
                  <c:v>5.85</c:v>
                </c:pt>
                <c:pt idx="71">
                  <c:v>6.01</c:v>
                </c:pt>
                <c:pt idx="72">
                  <c:v>5.84</c:v>
                </c:pt>
                <c:pt idx="73">
                  <c:v>5.48</c:v>
                </c:pt>
                <c:pt idx="74">
                  <c:v>5.43</c:v>
                </c:pt>
                <c:pt idx="75">
                  <c:v>5.94</c:v>
                </c:pt>
                <c:pt idx="76">
                  <c:v>5.32</c:v>
                </c:pt>
                <c:pt idx="77">
                  <c:v>5.01</c:v>
                </c:pt>
                <c:pt idx="78">
                  <c:v>4.96</c:v>
                </c:pt>
                <c:pt idx="79">
                  <c:v>4.74</c:v>
                </c:pt>
                <c:pt idx="80">
                  <c:v>4.78</c:v>
                </c:pt>
                <c:pt idx="81">
                  <c:v>4.4800000000000004</c:v>
                </c:pt>
                <c:pt idx="82">
                  <c:v>4.25</c:v>
                </c:pt>
                <c:pt idx="83">
                  <c:v>4.12</c:v>
                </c:pt>
                <c:pt idx="84">
                  <c:v>3.93</c:v>
                </c:pt>
                <c:pt idx="85">
                  <c:v>3.8</c:v>
                </c:pt>
                <c:pt idx="86">
                  <c:v>3.73</c:v>
                </c:pt>
                <c:pt idx="87">
                  <c:v>3.5</c:v>
                </c:pt>
                <c:pt idx="88">
                  <c:v>3.55</c:v>
                </c:pt>
                <c:pt idx="89">
                  <c:v>3.5</c:v>
                </c:pt>
                <c:pt idx="90">
                  <c:v>3.51</c:v>
                </c:pt>
                <c:pt idx="91">
                  <c:v>3.53</c:v>
                </c:pt>
                <c:pt idx="92">
                  <c:v>3.32</c:v>
                </c:pt>
                <c:pt idx="93">
                  <c:v>3.31</c:v>
                </c:pt>
                <c:pt idx="94">
                  <c:v>3.18</c:v>
                </c:pt>
                <c:pt idx="95">
                  <c:v>3.18</c:v>
                </c:pt>
                <c:pt idx="96">
                  <c:v>3.14</c:v>
                </c:pt>
                <c:pt idx="97">
                  <c:v>2.97</c:v>
                </c:pt>
                <c:pt idx="98">
                  <c:v>2.95</c:v>
                </c:pt>
                <c:pt idx="99">
                  <c:v>3.08</c:v>
                </c:pt>
                <c:pt idx="100">
                  <c:v>3.18</c:v>
                </c:pt>
                <c:pt idx="101">
                  <c:v>3.31</c:v>
                </c:pt>
                <c:pt idx="102">
                  <c:v>3.26</c:v>
                </c:pt>
                <c:pt idx="103">
                  <c:v>3.42</c:v>
                </c:pt>
                <c:pt idx="104">
                  <c:v>3.39</c:v>
                </c:pt>
                <c:pt idx="105">
                  <c:v>3.51</c:v>
                </c:pt>
                <c:pt idx="106">
                  <c:v>3.62</c:v>
                </c:pt>
                <c:pt idx="107">
                  <c:v>3.36</c:v>
                </c:pt>
                <c:pt idx="108">
                  <c:v>3.26</c:v>
                </c:pt>
                <c:pt idx="109">
                  <c:v>3.23</c:v>
                </c:pt>
                <c:pt idx="110">
                  <c:v>3.1</c:v>
                </c:pt>
                <c:pt idx="111">
                  <c:v>3.11</c:v>
                </c:pt>
                <c:pt idx="112">
                  <c:v>2.91</c:v>
                </c:pt>
                <c:pt idx="113">
                  <c:v>2.73</c:v>
                </c:pt>
                <c:pt idx="114">
                  <c:v>2.78</c:v>
                </c:pt>
                <c:pt idx="115">
                  <c:v>2.86</c:v>
                </c:pt>
                <c:pt idx="116">
                  <c:v>2.71</c:v>
                </c:pt>
                <c:pt idx="117">
                  <c:v>2.65</c:v>
                </c:pt>
                <c:pt idx="118">
                  <c:v>2.69</c:v>
                </c:pt>
                <c:pt idx="119">
                  <c:v>2.71</c:v>
                </c:pt>
                <c:pt idx="120">
                  <c:v>2.4900000000000002</c:v>
                </c:pt>
                <c:pt idx="121">
                  <c:v>2.4700000000000002</c:v>
                </c:pt>
                <c:pt idx="122">
                  <c:v>2.42</c:v>
                </c:pt>
                <c:pt idx="123">
                  <c:v>2.5499999999999998</c:v>
                </c:pt>
                <c:pt idx="124">
                  <c:v>2.67</c:v>
                </c:pt>
                <c:pt idx="125">
                  <c:v>2.66</c:v>
                </c:pt>
                <c:pt idx="126">
                  <c:v>2.61</c:v>
                </c:pt>
                <c:pt idx="127">
                  <c:v>2.96</c:v>
                </c:pt>
                <c:pt idx="128">
                  <c:v>3.17</c:v>
                </c:pt>
                <c:pt idx="129">
                  <c:v>3.2</c:v>
                </c:pt>
                <c:pt idx="130">
                  <c:v>3.22</c:v>
                </c:pt>
                <c:pt idx="131">
                  <c:v>3.44</c:v>
                </c:pt>
                <c:pt idx="132">
                  <c:v>3.5</c:v>
                </c:pt>
                <c:pt idx="133">
                  <c:v>3.72</c:v>
                </c:pt>
                <c:pt idx="134">
                  <c:v>3.51</c:v>
                </c:pt>
                <c:pt idx="135">
                  <c:v>3.61</c:v>
                </c:pt>
                <c:pt idx="136">
                  <c:v>3.8</c:v>
                </c:pt>
                <c:pt idx="137">
                  <c:v>3.62</c:v>
                </c:pt>
                <c:pt idx="138">
                  <c:v>3.68</c:v>
                </c:pt>
                <c:pt idx="139">
                  <c:v>3.93</c:v>
                </c:pt>
                <c:pt idx="140">
                  <c:v>3.89</c:v>
                </c:pt>
                <c:pt idx="141">
                  <c:v>3.9</c:v>
                </c:pt>
                <c:pt idx="142">
                  <c:v>3.68</c:v>
                </c:pt>
                <c:pt idx="143">
                  <c:v>3.77</c:v>
                </c:pt>
                <c:pt idx="144">
                  <c:v>3.84</c:v>
                </c:pt>
                <c:pt idx="145">
                  <c:v>3.86</c:v>
                </c:pt>
                <c:pt idx="146">
                  <c:v>3.98</c:v>
                </c:pt>
                <c:pt idx="147">
                  <c:v>3.97</c:v>
                </c:pt>
                <c:pt idx="148">
                  <c:v>4.25</c:v>
                </c:pt>
                <c:pt idx="149">
                  <c:v>4.74</c:v>
                </c:pt>
                <c:pt idx="150">
                  <c:v>4.88</c:v>
                </c:pt>
                <c:pt idx="151">
                  <c:v>5.08</c:v>
                </c:pt>
                <c:pt idx="152">
                  <c:v>5.03</c:v>
                </c:pt>
                <c:pt idx="153">
                  <c:v>5.08</c:v>
                </c:pt>
                <c:pt idx="154">
                  <c:v>5.57</c:v>
                </c:pt>
                <c:pt idx="155">
                  <c:v>5.88</c:v>
                </c:pt>
                <c:pt idx="156">
                  <c:v>5.91</c:v>
                </c:pt>
                <c:pt idx="157">
                  <c:v>5.87</c:v>
                </c:pt>
                <c:pt idx="158">
                  <c:v>5.93</c:v>
                </c:pt>
                <c:pt idx="159">
                  <c:v>5.91</c:v>
                </c:pt>
                <c:pt idx="160">
                  <c:v>6.42</c:v>
                </c:pt>
                <c:pt idx="161">
                  <c:v>6.51</c:v>
                </c:pt>
                <c:pt idx="162">
                  <c:v>6.89</c:v>
                </c:pt>
                <c:pt idx="163">
                  <c:v>7.29</c:v>
                </c:pt>
                <c:pt idx="164">
                  <c:v>7.15</c:v>
                </c:pt>
                <c:pt idx="165">
                  <c:v>7</c:v>
                </c:pt>
                <c:pt idx="166">
                  <c:v>8.59</c:v>
                </c:pt>
                <c:pt idx="167">
                  <c:v>8.42</c:v>
                </c:pt>
                <c:pt idx="168">
                  <c:v>8.39</c:v>
                </c:pt>
                <c:pt idx="169">
                  <c:v>8.2100000000000009</c:v>
                </c:pt>
                <c:pt idx="170">
                  <c:v>8.1</c:v>
                </c:pt>
                <c:pt idx="171">
                  <c:v>8.17</c:v>
                </c:pt>
                <c:pt idx="172">
                  <c:v>9.26</c:v>
                </c:pt>
                <c:pt idx="173">
                  <c:v>9.01</c:v>
                </c:pt>
                <c:pt idx="174">
                  <c:v>8.9499999999999993</c:v>
                </c:pt>
                <c:pt idx="175">
                  <c:v>9.3000000000000007</c:v>
                </c:pt>
                <c:pt idx="176">
                  <c:v>10.4</c:v>
                </c:pt>
                <c:pt idx="177">
                  <c:v>10.8</c:v>
                </c:pt>
                <c:pt idx="178">
                  <c:v>11.32</c:v>
                </c:pt>
                <c:pt idx="179">
                  <c:v>11.47</c:v>
                </c:pt>
                <c:pt idx="180">
                  <c:v>11</c:v>
                </c:pt>
                <c:pt idx="181">
                  <c:v>11.56</c:v>
                </c:pt>
                <c:pt idx="182">
                  <c:v>11.53</c:v>
                </c:pt>
                <c:pt idx="183">
                  <c:v>10.62</c:v>
                </c:pt>
                <c:pt idx="184">
                  <c:v>10.54</c:v>
                </c:pt>
                <c:pt idx="185">
                  <c:v>10.97</c:v>
                </c:pt>
                <c:pt idx="186">
                  <c:v>10.75</c:v>
                </c:pt>
                <c:pt idx="187">
                  <c:v>10.17</c:v>
                </c:pt>
                <c:pt idx="188">
                  <c:v>10.43</c:v>
                </c:pt>
                <c:pt idx="189">
                  <c:v>10.4</c:v>
                </c:pt>
                <c:pt idx="190">
                  <c:v>10.65</c:v>
                </c:pt>
                <c:pt idx="191">
                  <c:v>10.69</c:v>
                </c:pt>
                <c:pt idx="192">
                  <c:v>10.57</c:v>
                </c:pt>
                <c:pt idx="193">
                  <c:v>10.39</c:v>
                </c:pt>
                <c:pt idx="194">
                  <c:v>10.47</c:v>
                </c:pt>
                <c:pt idx="195">
                  <c:v>9.65</c:v>
                </c:pt>
                <c:pt idx="196">
                  <c:v>9.5399999999999991</c:v>
                </c:pt>
                <c:pt idx="197">
                  <c:v>9.43</c:v>
                </c:pt>
                <c:pt idx="198">
                  <c:v>9.41</c:v>
                </c:pt>
                <c:pt idx="199">
                  <c:v>8.93</c:v>
                </c:pt>
                <c:pt idx="200">
                  <c:v>9.01</c:v>
                </c:pt>
                <c:pt idx="201">
                  <c:v>8.99</c:v>
                </c:pt>
                <c:pt idx="202">
                  <c:v>8.7899999999999991</c:v>
                </c:pt>
                <c:pt idx="203">
                  <c:v>8.6199999999999992</c:v>
                </c:pt>
                <c:pt idx="204">
                  <c:v>8.2100000000000009</c:v>
                </c:pt>
                <c:pt idx="205">
                  <c:v>8.26</c:v>
                </c:pt>
                <c:pt idx="206">
                  <c:v>8.1300000000000008</c:v>
                </c:pt>
                <c:pt idx="207">
                  <c:v>8.1</c:v>
                </c:pt>
                <c:pt idx="208">
                  <c:v>7.74</c:v>
                </c:pt>
                <c:pt idx="209">
                  <c:v>7.62</c:v>
                </c:pt>
                <c:pt idx="210">
                  <c:v>7.66</c:v>
                </c:pt>
                <c:pt idx="211">
                  <c:v>7.75</c:v>
                </c:pt>
                <c:pt idx="212">
                  <c:v>7.37</c:v>
                </c:pt>
                <c:pt idx="213">
                  <c:v>7.65</c:v>
                </c:pt>
                <c:pt idx="214">
                  <c:v>7.2</c:v>
                </c:pt>
                <c:pt idx="215">
                  <c:v>7.22</c:v>
                </c:pt>
                <c:pt idx="216">
                  <c:v>7.03</c:v>
                </c:pt>
                <c:pt idx="217">
                  <c:v>6.86</c:v>
                </c:pt>
                <c:pt idx="218">
                  <c:v>6.75</c:v>
                </c:pt>
                <c:pt idx="219">
                  <c:v>6.62</c:v>
                </c:pt>
                <c:pt idx="220">
                  <c:v>6.25</c:v>
                </c:pt>
                <c:pt idx="221">
                  <c:v>6.36</c:v>
                </c:pt>
                <c:pt idx="222">
                  <c:v>6.16</c:v>
                </c:pt>
                <c:pt idx="223">
                  <c:v>6.27</c:v>
                </c:pt>
                <c:pt idx="224">
                  <c:v>6.11</c:v>
                </c:pt>
                <c:pt idx="225">
                  <c:v>6.14</c:v>
                </c:pt>
                <c:pt idx="226">
                  <c:v>6.02</c:v>
                </c:pt>
                <c:pt idx="227">
                  <c:v>5.92</c:v>
                </c:pt>
                <c:pt idx="228">
                  <c:v>5.58</c:v>
                </c:pt>
                <c:pt idx="229">
                  <c:v>5.83</c:v>
                </c:pt>
                <c:pt idx="230">
                  <c:v>5.5</c:v>
                </c:pt>
                <c:pt idx="231">
                  <c:v>5.26</c:v>
                </c:pt>
                <c:pt idx="232">
                  <c:v>5.07</c:v>
                </c:pt>
                <c:pt idx="233">
                  <c:v>5.12</c:v>
                </c:pt>
                <c:pt idx="234">
                  <c:v>5.13</c:v>
                </c:pt>
                <c:pt idx="235">
                  <c:v>5.19</c:v>
                </c:pt>
                <c:pt idx="236">
                  <c:v>5.01</c:v>
                </c:pt>
                <c:pt idx="237">
                  <c:v>5.36</c:v>
                </c:pt>
                <c:pt idx="238">
                  <c:v>5.48</c:v>
                </c:pt>
                <c:pt idx="239">
                  <c:v>5.39</c:v>
                </c:pt>
                <c:pt idx="240">
                  <c:v>5.23</c:v>
                </c:pt>
                <c:pt idx="241">
                  <c:v>5.28</c:v>
                </c:pt>
                <c:pt idx="242">
                  <c:v>5.34</c:v>
                </c:pt>
                <c:pt idx="243">
                  <c:v>5.36</c:v>
                </c:pt>
                <c:pt idx="244">
                  <c:v>5.26</c:v>
                </c:pt>
                <c:pt idx="245">
                  <c:v>5.61</c:v>
                </c:pt>
                <c:pt idx="246">
                  <c:v>5.97</c:v>
                </c:pt>
                <c:pt idx="247">
                  <c:v>6.91</c:v>
                </c:pt>
                <c:pt idx="248">
                  <c:v>7.12</c:v>
                </c:pt>
                <c:pt idx="249">
                  <c:v>7.2</c:v>
                </c:pt>
                <c:pt idx="250">
                  <c:v>7.27</c:v>
                </c:pt>
                <c:pt idx="251">
                  <c:v>7.44</c:v>
                </c:pt>
                <c:pt idx="252">
                  <c:v>7.37</c:v>
                </c:pt>
                <c:pt idx="253">
                  <c:v>7.38</c:v>
                </c:pt>
                <c:pt idx="254">
                  <c:v>6.6</c:v>
                </c:pt>
                <c:pt idx="255">
                  <c:v>6.89</c:v>
                </c:pt>
                <c:pt idx="256">
                  <c:v>6.96</c:v>
                </c:pt>
                <c:pt idx="257">
                  <c:v>7.07</c:v>
                </c:pt>
                <c:pt idx="258">
                  <c:v>7.16</c:v>
                </c:pt>
                <c:pt idx="259">
                  <c:v>7.06</c:v>
                </c:pt>
                <c:pt idx="260">
                  <c:v>7.42</c:v>
                </c:pt>
                <c:pt idx="261">
                  <c:v>7.71</c:v>
                </c:pt>
                <c:pt idx="262">
                  <c:v>7.2</c:v>
                </c:pt>
                <c:pt idx="263">
                  <c:v>7.52</c:v>
                </c:pt>
                <c:pt idx="264">
                  <c:v>7.88</c:v>
                </c:pt>
                <c:pt idx="265">
                  <c:v>7.87</c:v>
                </c:pt>
                <c:pt idx="266">
                  <c:v>8.44</c:v>
                </c:pt>
                <c:pt idx="267">
                  <c:v>8.2100000000000009</c:v>
                </c:pt>
                <c:pt idx="268">
                  <c:v>8.1300000000000008</c:v>
                </c:pt>
                <c:pt idx="269">
                  <c:v>8.7899999999999991</c:v>
                </c:pt>
                <c:pt idx="270">
                  <c:v>8.66</c:v>
                </c:pt>
                <c:pt idx="271">
                  <c:v>8.41</c:v>
                </c:pt>
                <c:pt idx="272">
                  <c:v>8.4499999999999993</c:v>
                </c:pt>
                <c:pt idx="273">
                  <c:v>8.5500000000000007</c:v>
                </c:pt>
                <c:pt idx="274">
                  <c:v>8.6999999999999993</c:v>
                </c:pt>
                <c:pt idx="275">
                  <c:v>8.6999999999999993</c:v>
                </c:pt>
                <c:pt idx="276">
                  <c:v>8.93</c:v>
                </c:pt>
                <c:pt idx="277">
                  <c:v>9.14</c:v>
                </c:pt>
                <c:pt idx="278">
                  <c:v>9.39</c:v>
                </c:pt>
                <c:pt idx="279">
                  <c:v>9.5399999999999991</c:v>
                </c:pt>
                <c:pt idx="280">
                  <c:v>9.4700000000000006</c:v>
                </c:pt>
                <c:pt idx="281">
                  <c:v>9.51</c:v>
                </c:pt>
                <c:pt idx="282">
                  <c:v>10.17</c:v>
                </c:pt>
                <c:pt idx="283">
                  <c:v>10.119999999999999</c:v>
                </c:pt>
                <c:pt idx="284">
                  <c:v>10.38</c:v>
                </c:pt>
                <c:pt idx="285">
                  <c:v>11.29</c:v>
                </c:pt>
                <c:pt idx="286">
                  <c:v>11.68</c:v>
                </c:pt>
                <c:pt idx="287">
                  <c:v>12.03</c:v>
                </c:pt>
                <c:pt idx="288">
                  <c:v>13.58</c:v>
                </c:pt>
                <c:pt idx="289">
                  <c:v>14.2</c:v>
                </c:pt>
                <c:pt idx="290">
                  <c:v>15.69</c:v>
                </c:pt>
                <c:pt idx="291">
                  <c:v>16.95</c:v>
                </c:pt>
                <c:pt idx="292">
                  <c:v>17.38</c:v>
                </c:pt>
                <c:pt idx="293">
                  <c:v>18.53</c:v>
                </c:pt>
                <c:pt idx="294">
                  <c:v>19.670000000000002</c:v>
                </c:pt>
                <c:pt idx="295">
                  <c:v>19.989999999999998</c:v>
                </c:pt>
                <c:pt idx="296">
                  <c:v>21.22</c:v>
                </c:pt>
                <c:pt idx="297">
                  <c:v>22.46</c:v>
                </c:pt>
                <c:pt idx="298">
                  <c:v>22.95</c:v>
                </c:pt>
                <c:pt idx="299">
                  <c:v>25.34</c:v>
                </c:pt>
                <c:pt idx="300">
                  <c:v>26.7</c:v>
                </c:pt>
                <c:pt idx="301">
                  <c:v>27.02</c:v>
                </c:pt>
                <c:pt idx="302">
                  <c:v>26.79</c:v>
                </c:pt>
                <c:pt idx="303">
                  <c:v>27.19</c:v>
                </c:pt>
                <c:pt idx="304">
                  <c:v>26.46</c:v>
                </c:pt>
                <c:pt idx="305">
                  <c:v>27.33</c:v>
                </c:pt>
                <c:pt idx="306">
                  <c:v>27.74</c:v>
                </c:pt>
                <c:pt idx="307">
                  <c:v>31.48</c:v>
                </c:pt>
                <c:pt idx="308">
                  <c:v>33.22</c:v>
                </c:pt>
                <c:pt idx="309">
                  <c:v>35.520000000000003</c:v>
                </c:pt>
                <c:pt idx="310">
                  <c:v>36.01</c:v>
                </c:pt>
                <c:pt idx="311">
                  <c:v>36.76</c:v>
                </c:pt>
                <c:pt idx="312">
                  <c:v>35.950000000000003</c:v>
                </c:pt>
                <c:pt idx="313">
                  <c:v>34.950000000000003</c:v>
                </c:pt>
                <c:pt idx="314">
                  <c:v>31.33</c:v>
                </c:pt>
                <c:pt idx="315">
                  <c:v>30.62</c:v>
                </c:pt>
                <c:pt idx="316">
                  <c:v>31.39</c:v>
                </c:pt>
                <c:pt idx="317">
                  <c:v>29.94</c:v>
                </c:pt>
                <c:pt idx="318">
                  <c:v>29.44</c:v>
                </c:pt>
                <c:pt idx="319">
                  <c:v>29.69</c:v>
                </c:pt>
                <c:pt idx="320">
                  <c:v>31.44</c:v>
                </c:pt>
                <c:pt idx="321">
                  <c:v>37.549999999999997</c:v>
                </c:pt>
                <c:pt idx="322">
                  <c:v>39.130000000000003</c:v>
                </c:pt>
                <c:pt idx="323">
                  <c:v>38.549999999999997</c:v>
                </c:pt>
                <c:pt idx="324">
                  <c:v>40.659999999999997</c:v>
                </c:pt>
                <c:pt idx="325">
                  <c:v>42.16</c:v>
                </c:pt>
                <c:pt idx="326">
                  <c:v>45.07</c:v>
                </c:pt>
                <c:pt idx="327">
                  <c:v>43.47</c:v>
                </c:pt>
                <c:pt idx="328">
                  <c:v>36.67</c:v>
                </c:pt>
                <c:pt idx="329">
                  <c:v>34.159999999999997</c:v>
                </c:pt>
                <c:pt idx="330">
                  <c:v>32.61</c:v>
                </c:pt>
                <c:pt idx="331">
                  <c:v>34.15</c:v>
                </c:pt>
                <c:pt idx="332">
                  <c:v>34.01</c:v>
                </c:pt>
                <c:pt idx="333">
                  <c:v>31.22</c:v>
                </c:pt>
                <c:pt idx="334">
                  <c:v>29.37</c:v>
                </c:pt>
                <c:pt idx="335">
                  <c:v>29.75</c:v>
                </c:pt>
                <c:pt idx="336">
                  <c:v>29.72</c:v>
                </c:pt>
                <c:pt idx="337">
                  <c:v>30.51</c:v>
                </c:pt>
                <c:pt idx="338">
                  <c:v>29.07</c:v>
                </c:pt>
                <c:pt idx="339">
                  <c:v>26.05</c:v>
                </c:pt>
                <c:pt idx="340">
                  <c:v>24.01</c:v>
                </c:pt>
                <c:pt idx="341">
                  <c:v>23.67</c:v>
                </c:pt>
                <c:pt idx="342">
                  <c:v>23.8</c:v>
                </c:pt>
                <c:pt idx="343">
                  <c:v>23.47</c:v>
                </c:pt>
                <c:pt idx="344">
                  <c:v>24.31</c:v>
                </c:pt>
                <c:pt idx="345">
                  <c:v>23.91</c:v>
                </c:pt>
                <c:pt idx="346">
                  <c:v>29.01</c:v>
                </c:pt>
                <c:pt idx="347">
                  <c:v>30.56</c:v>
                </c:pt>
                <c:pt idx="348">
                  <c:v>31.89</c:v>
                </c:pt>
                <c:pt idx="349">
                  <c:v>31.43</c:v>
                </c:pt>
                <c:pt idx="350">
                  <c:v>33.130000000000003</c:v>
                </c:pt>
                <c:pt idx="351">
                  <c:v>32.020000000000003</c:v>
                </c:pt>
                <c:pt idx="352">
                  <c:v>35.119999999999997</c:v>
                </c:pt>
                <c:pt idx="353">
                  <c:v>32.630000000000003</c:v>
                </c:pt>
                <c:pt idx="354">
                  <c:v>36.28</c:v>
                </c:pt>
                <c:pt idx="355">
                  <c:v>36.08</c:v>
                </c:pt>
                <c:pt idx="356">
                  <c:v>36.61</c:v>
                </c:pt>
                <c:pt idx="357">
                  <c:v>36.5</c:v>
                </c:pt>
                <c:pt idx="358">
                  <c:v>35.56</c:v>
                </c:pt>
                <c:pt idx="359">
                  <c:v>32.5</c:v>
                </c:pt>
                <c:pt idx="360">
                  <c:v>31.24</c:v>
                </c:pt>
                <c:pt idx="361">
                  <c:v>28.76</c:v>
                </c:pt>
                <c:pt idx="362">
                  <c:v>28.4</c:v>
                </c:pt>
                <c:pt idx="363">
                  <c:v>26.27</c:v>
                </c:pt>
                <c:pt idx="364">
                  <c:v>24.63</c:v>
                </c:pt>
                <c:pt idx="365">
                  <c:v>24.22</c:v>
                </c:pt>
                <c:pt idx="366">
                  <c:v>23.91</c:v>
                </c:pt>
                <c:pt idx="367">
                  <c:v>23.38</c:v>
                </c:pt>
                <c:pt idx="368">
                  <c:v>22.37</c:v>
                </c:pt>
                <c:pt idx="369">
                  <c:v>21.02</c:v>
                </c:pt>
                <c:pt idx="370">
                  <c:v>20.97</c:v>
                </c:pt>
                <c:pt idx="371">
                  <c:v>21.06</c:v>
                </c:pt>
                <c:pt idx="372">
                  <c:v>20.58</c:v>
                </c:pt>
                <c:pt idx="373">
                  <c:v>21</c:v>
                </c:pt>
                <c:pt idx="374">
                  <c:v>20.95</c:v>
                </c:pt>
                <c:pt idx="375">
                  <c:v>20.57</c:v>
                </c:pt>
                <c:pt idx="376">
                  <c:v>20.78</c:v>
                </c:pt>
                <c:pt idx="377">
                  <c:v>20.77</c:v>
                </c:pt>
                <c:pt idx="378">
                  <c:v>19.43</c:v>
                </c:pt>
                <c:pt idx="379">
                  <c:v>20.53</c:v>
                </c:pt>
                <c:pt idx="380">
                  <c:v>17.66</c:v>
                </c:pt>
                <c:pt idx="381">
                  <c:v>16.29</c:v>
                </c:pt>
                <c:pt idx="382">
                  <c:v>16.54</c:v>
                </c:pt>
                <c:pt idx="383">
                  <c:v>16.29</c:v>
                </c:pt>
                <c:pt idx="384">
                  <c:v>15.79</c:v>
                </c:pt>
                <c:pt idx="385">
                  <c:v>16.350000000000001</c:v>
                </c:pt>
                <c:pt idx="386">
                  <c:v>15.07</c:v>
                </c:pt>
                <c:pt idx="387">
                  <c:v>14.68</c:v>
                </c:pt>
                <c:pt idx="388">
                  <c:v>14.52</c:v>
                </c:pt>
                <c:pt idx="389">
                  <c:v>12.51</c:v>
                </c:pt>
                <c:pt idx="390">
                  <c:v>12.37</c:v>
                </c:pt>
                <c:pt idx="391">
                  <c:v>12.03</c:v>
                </c:pt>
                <c:pt idx="392">
                  <c:v>11.25</c:v>
                </c:pt>
                <c:pt idx="393">
                  <c:v>10.58</c:v>
                </c:pt>
                <c:pt idx="394">
                  <c:v>10.98</c:v>
                </c:pt>
                <c:pt idx="395">
                  <c:v>10.85</c:v>
                </c:pt>
                <c:pt idx="396">
                  <c:v>11</c:v>
                </c:pt>
                <c:pt idx="397">
                  <c:v>10.56</c:v>
                </c:pt>
                <c:pt idx="398">
                  <c:v>10.56</c:v>
                </c:pt>
                <c:pt idx="399">
                  <c:v>10.82</c:v>
                </c:pt>
                <c:pt idx="400">
                  <c:v>10.79</c:v>
                </c:pt>
                <c:pt idx="401">
                  <c:v>10.61</c:v>
                </c:pt>
                <c:pt idx="402">
                  <c:v>10.72</c:v>
                </c:pt>
                <c:pt idx="403">
                  <c:v>10.8</c:v>
                </c:pt>
                <c:pt idx="404">
                  <c:v>10.65</c:v>
                </c:pt>
                <c:pt idx="405">
                  <c:v>10.39</c:v>
                </c:pt>
                <c:pt idx="406">
                  <c:v>10.61</c:v>
                </c:pt>
                <c:pt idx="407">
                  <c:v>10.16</c:v>
                </c:pt>
                <c:pt idx="408">
                  <c:v>9.5399999999999991</c:v>
                </c:pt>
                <c:pt idx="409">
                  <c:v>9.3000000000000007</c:v>
                </c:pt>
                <c:pt idx="410">
                  <c:v>9.1</c:v>
                </c:pt>
                <c:pt idx="411">
                  <c:v>9.34</c:v>
                </c:pt>
                <c:pt idx="412">
                  <c:v>9.32</c:v>
                </c:pt>
                <c:pt idx="413">
                  <c:v>8.7200000000000006</c:v>
                </c:pt>
                <c:pt idx="414">
                  <c:v>8.59</c:v>
                </c:pt>
                <c:pt idx="415">
                  <c:v>8.9</c:v>
                </c:pt>
                <c:pt idx="416">
                  <c:v>8.77</c:v>
                </c:pt>
                <c:pt idx="417">
                  <c:v>8.68</c:v>
                </c:pt>
                <c:pt idx="418">
                  <c:v>8.67</c:v>
                </c:pt>
                <c:pt idx="419">
                  <c:v>9.14</c:v>
                </c:pt>
                <c:pt idx="420">
                  <c:v>9.2899999999999991</c:v>
                </c:pt>
                <c:pt idx="421">
                  <c:v>9.7899999999999991</c:v>
                </c:pt>
                <c:pt idx="422">
                  <c:v>9.6300000000000008</c:v>
                </c:pt>
                <c:pt idx="423">
                  <c:v>10.18</c:v>
                </c:pt>
                <c:pt idx="424">
                  <c:v>10.210000000000001</c:v>
                </c:pt>
                <c:pt idx="425">
                  <c:v>10.07</c:v>
                </c:pt>
                <c:pt idx="426">
                  <c:v>10.119999999999999</c:v>
                </c:pt>
                <c:pt idx="427">
                  <c:v>10.18</c:v>
                </c:pt>
                <c:pt idx="428">
                  <c:v>9.9</c:v>
                </c:pt>
                <c:pt idx="429">
                  <c:v>10.07</c:v>
                </c:pt>
                <c:pt idx="430">
                  <c:v>10.69</c:v>
                </c:pt>
                <c:pt idx="431">
                  <c:v>11.24</c:v>
                </c:pt>
                <c:pt idx="432">
                  <c:v>11.95</c:v>
                </c:pt>
                <c:pt idx="433">
                  <c:v>12.17</c:v>
                </c:pt>
                <c:pt idx="434">
                  <c:v>12.65</c:v>
                </c:pt>
                <c:pt idx="435">
                  <c:v>13.03</c:v>
                </c:pt>
                <c:pt idx="436">
                  <c:v>13.85</c:v>
                </c:pt>
                <c:pt idx="437">
                  <c:v>13.46</c:v>
                </c:pt>
                <c:pt idx="438">
                  <c:v>13.99</c:v>
                </c:pt>
                <c:pt idx="439">
                  <c:v>13.71</c:v>
                </c:pt>
                <c:pt idx="440">
                  <c:v>13.63</c:v>
                </c:pt>
                <c:pt idx="441">
                  <c:v>13.67</c:v>
                </c:pt>
                <c:pt idx="442">
                  <c:v>13.74</c:v>
                </c:pt>
                <c:pt idx="443">
                  <c:v>13.57</c:v>
                </c:pt>
                <c:pt idx="444">
                  <c:v>14.28</c:v>
                </c:pt>
                <c:pt idx="445">
                  <c:v>14.67</c:v>
                </c:pt>
                <c:pt idx="446">
                  <c:v>13.97</c:v>
                </c:pt>
                <c:pt idx="447">
                  <c:v>15.3</c:v>
                </c:pt>
                <c:pt idx="448">
                  <c:v>15.34</c:v>
                </c:pt>
                <c:pt idx="449">
                  <c:v>15.89</c:v>
                </c:pt>
                <c:pt idx="450">
                  <c:v>16.53</c:v>
                </c:pt>
                <c:pt idx="451">
                  <c:v>16.82</c:v>
                </c:pt>
                <c:pt idx="452">
                  <c:v>17.37</c:v>
                </c:pt>
                <c:pt idx="453">
                  <c:v>17.61</c:v>
                </c:pt>
                <c:pt idx="454">
                  <c:v>17.149999999999999</c:v>
                </c:pt>
                <c:pt idx="455">
                  <c:v>18.34</c:v>
                </c:pt>
                <c:pt idx="456">
                  <c:v>18.850000000000001</c:v>
                </c:pt>
                <c:pt idx="457">
                  <c:v>18.27</c:v>
                </c:pt>
                <c:pt idx="458">
                  <c:v>18.43</c:v>
                </c:pt>
                <c:pt idx="459">
                  <c:v>17.64</c:v>
                </c:pt>
                <c:pt idx="460">
                  <c:v>19.010000000000002</c:v>
                </c:pt>
                <c:pt idx="461">
                  <c:v>18.53</c:v>
                </c:pt>
                <c:pt idx="462">
                  <c:v>18.059999999999999</c:v>
                </c:pt>
                <c:pt idx="463">
                  <c:v>16.809999999999999</c:v>
                </c:pt>
                <c:pt idx="464">
                  <c:v>17.25</c:v>
                </c:pt>
                <c:pt idx="465">
                  <c:v>17.989999999999998</c:v>
                </c:pt>
                <c:pt idx="466">
                  <c:v>18.149999999999999</c:v>
                </c:pt>
                <c:pt idx="467">
                  <c:v>17.989999999999998</c:v>
                </c:pt>
                <c:pt idx="468">
                  <c:v>17.97</c:v>
                </c:pt>
                <c:pt idx="469">
                  <c:v>17.3</c:v>
                </c:pt>
                <c:pt idx="470">
                  <c:v>18.350000000000001</c:v>
                </c:pt>
                <c:pt idx="471">
                  <c:v>18.260000000000002</c:v>
                </c:pt>
                <c:pt idx="472">
                  <c:v>16.89</c:v>
                </c:pt>
                <c:pt idx="473">
                  <c:v>16.37</c:v>
                </c:pt>
                <c:pt idx="474">
                  <c:v>15.62</c:v>
                </c:pt>
                <c:pt idx="475">
                  <c:v>15.33</c:v>
                </c:pt>
                <c:pt idx="476">
                  <c:v>15.85</c:v>
                </c:pt>
                <c:pt idx="477">
                  <c:v>15.09</c:v>
                </c:pt>
                <c:pt idx="478">
                  <c:v>15.01</c:v>
                </c:pt>
                <c:pt idx="479">
                  <c:v>14.25</c:v>
                </c:pt>
                <c:pt idx="480">
                  <c:v>14.69</c:v>
                </c:pt>
                <c:pt idx="481">
                  <c:v>14.43</c:v>
                </c:pt>
                <c:pt idx="482">
                  <c:v>14.11</c:v>
                </c:pt>
                <c:pt idx="483">
                  <c:v>13.04</c:v>
                </c:pt>
                <c:pt idx="484">
                  <c:v>12.75</c:v>
                </c:pt>
                <c:pt idx="485">
                  <c:v>12.3</c:v>
                </c:pt>
                <c:pt idx="486">
                  <c:v>12.74</c:v>
                </c:pt>
                <c:pt idx="487">
                  <c:v>10.78</c:v>
                </c:pt>
                <c:pt idx="488">
                  <c:v>9.76</c:v>
                </c:pt>
                <c:pt idx="489">
                  <c:v>11.49</c:v>
                </c:pt>
                <c:pt idx="490">
                  <c:v>13.28</c:v>
                </c:pt>
                <c:pt idx="491">
                  <c:v>13.77</c:v>
                </c:pt>
                <c:pt idx="492">
                  <c:v>13.97</c:v>
                </c:pt>
                <c:pt idx="493">
                  <c:v>12.7</c:v>
                </c:pt>
                <c:pt idx="494">
                  <c:v>13.65</c:v>
                </c:pt>
                <c:pt idx="495">
                  <c:v>14.5</c:v>
                </c:pt>
                <c:pt idx="496">
                  <c:v>12.44</c:v>
                </c:pt>
                <c:pt idx="497">
                  <c:v>10.43</c:v>
                </c:pt>
                <c:pt idx="498">
                  <c:v>9.56</c:v>
                </c:pt>
                <c:pt idx="499">
                  <c:v>8.4600000000000009</c:v>
                </c:pt>
                <c:pt idx="500">
                  <c:v>8.74</c:v>
                </c:pt>
                <c:pt idx="501">
                  <c:v>8.23</c:v>
                </c:pt>
                <c:pt idx="502">
                  <c:v>7.9</c:v>
                </c:pt>
                <c:pt idx="503">
                  <c:v>8.1300000000000008</c:v>
                </c:pt>
                <c:pt idx="504">
                  <c:v>8.08</c:v>
                </c:pt>
                <c:pt idx="505">
                  <c:v>7.83</c:v>
                </c:pt>
                <c:pt idx="506">
                  <c:v>7.62</c:v>
                </c:pt>
                <c:pt idx="507">
                  <c:v>7.48</c:v>
                </c:pt>
                <c:pt idx="508">
                  <c:v>7.27</c:v>
                </c:pt>
                <c:pt idx="509">
                  <c:v>7.12</c:v>
                </c:pt>
                <c:pt idx="510">
                  <c:v>6.94</c:v>
                </c:pt>
                <c:pt idx="511">
                  <c:v>6.54</c:v>
                </c:pt>
                <c:pt idx="512">
                  <c:v>6.65</c:v>
                </c:pt>
                <c:pt idx="513">
                  <c:v>6.32</c:v>
                </c:pt>
                <c:pt idx="514">
                  <c:v>6.01</c:v>
                </c:pt>
                <c:pt idx="515">
                  <c:v>5.88</c:v>
                </c:pt>
                <c:pt idx="516">
                  <c:v>5.83</c:v>
                </c:pt>
                <c:pt idx="517">
                  <c:v>5.69</c:v>
                </c:pt>
                <c:pt idx="518">
                  <c:v>6.31</c:v>
                </c:pt>
                <c:pt idx="519">
                  <c:v>6.11</c:v>
                </c:pt>
                <c:pt idx="520">
                  <c:v>6.03</c:v>
                </c:pt>
                <c:pt idx="521">
                  <c:v>6.06</c:v>
                </c:pt>
                <c:pt idx="522">
                  <c:v>5.96</c:v>
                </c:pt>
                <c:pt idx="523">
                  <c:v>5.91</c:v>
                </c:pt>
                <c:pt idx="524">
                  <c:v>5.75</c:v>
                </c:pt>
                <c:pt idx="525">
                  <c:v>4.92</c:v>
                </c:pt>
                <c:pt idx="526">
                  <c:v>4.72</c:v>
                </c:pt>
                <c:pt idx="527">
                  <c:v>4.7</c:v>
                </c:pt>
                <c:pt idx="528">
                  <c:v>4.59</c:v>
                </c:pt>
                <c:pt idx="529">
                  <c:v>4.63</c:v>
                </c:pt>
                <c:pt idx="530">
                  <c:v>4.82</c:v>
                </c:pt>
                <c:pt idx="531">
                  <c:v>4.59</c:v>
                </c:pt>
                <c:pt idx="532">
                  <c:v>4.6100000000000003</c:v>
                </c:pt>
                <c:pt idx="533">
                  <c:v>4.74</c:v>
                </c:pt>
                <c:pt idx="534">
                  <c:v>4.83</c:v>
                </c:pt>
                <c:pt idx="535">
                  <c:v>5.47</c:v>
                </c:pt>
                <c:pt idx="536">
                  <c:v>5.66</c:v>
                </c:pt>
                <c:pt idx="537">
                  <c:v>5.92</c:v>
                </c:pt>
                <c:pt idx="538">
                  <c:v>8.11</c:v>
                </c:pt>
                <c:pt idx="539">
                  <c:v>8.7200000000000006</c:v>
                </c:pt>
                <c:pt idx="540">
                  <c:v>9.2100000000000009</c:v>
                </c:pt>
                <c:pt idx="541">
                  <c:v>9.6300000000000008</c:v>
                </c:pt>
                <c:pt idx="542">
                  <c:v>9.43</c:v>
                </c:pt>
                <c:pt idx="543">
                  <c:v>9.89</c:v>
                </c:pt>
                <c:pt idx="544">
                  <c:v>10</c:v>
                </c:pt>
                <c:pt idx="545">
                  <c:v>8.89</c:v>
                </c:pt>
                <c:pt idx="546">
                  <c:v>9.14</c:v>
                </c:pt>
                <c:pt idx="547">
                  <c:v>10.119999999999999</c:v>
                </c:pt>
                <c:pt idx="548">
                  <c:v>11.11</c:v>
                </c:pt>
                <c:pt idx="549">
                  <c:v>12.47</c:v>
                </c:pt>
                <c:pt idx="550">
                  <c:v>13.03</c:v>
                </c:pt>
                <c:pt idx="551">
                  <c:v>13.65</c:v>
                </c:pt>
                <c:pt idx="552">
                  <c:v>14.1</c:v>
                </c:pt>
                <c:pt idx="553">
                  <c:v>14.54</c:v>
                </c:pt>
                <c:pt idx="554">
                  <c:v>13.88</c:v>
                </c:pt>
                <c:pt idx="555">
                  <c:v>12.79</c:v>
                </c:pt>
                <c:pt idx="556">
                  <c:v>12.35</c:v>
                </c:pt>
                <c:pt idx="557">
                  <c:v>11.69</c:v>
                </c:pt>
                <c:pt idx="558">
                  <c:v>11.98</c:v>
                </c:pt>
                <c:pt idx="559">
                  <c:v>14.1</c:v>
                </c:pt>
                <c:pt idx="560">
                  <c:v>22.08</c:v>
                </c:pt>
                <c:pt idx="561">
                  <c:v>24.87</c:v>
                </c:pt>
                <c:pt idx="562">
                  <c:v>28.52</c:v>
                </c:pt>
                <c:pt idx="563">
                  <c:v>30.79</c:v>
                </c:pt>
                <c:pt idx="564">
                  <c:v>33.57</c:v>
                </c:pt>
                <c:pt idx="565">
                  <c:v>35.33</c:v>
                </c:pt>
                <c:pt idx="566">
                  <c:v>34.29</c:v>
                </c:pt>
                <c:pt idx="567">
                  <c:v>29.73</c:v>
                </c:pt>
                <c:pt idx="568">
                  <c:v>32.43</c:v>
                </c:pt>
                <c:pt idx="569">
                  <c:v>34.020000000000003</c:v>
                </c:pt>
                <c:pt idx="570">
                  <c:v>35.64</c:v>
                </c:pt>
                <c:pt idx="571">
                  <c:v>36.57</c:v>
                </c:pt>
                <c:pt idx="572">
                  <c:v>36.78</c:v>
                </c:pt>
                <c:pt idx="573">
                  <c:v>37.9</c:v>
                </c:pt>
                <c:pt idx="574">
                  <c:v>37.520000000000003</c:v>
                </c:pt>
                <c:pt idx="575">
                  <c:v>38.200000000000003</c:v>
                </c:pt>
                <c:pt idx="576">
                  <c:v>38.729999999999997</c:v>
                </c:pt>
                <c:pt idx="577">
                  <c:v>39.39</c:v>
                </c:pt>
                <c:pt idx="578">
                  <c:v>39.75</c:v>
                </c:pt>
                <c:pt idx="579">
                  <c:v>40.29</c:v>
                </c:pt>
                <c:pt idx="580">
                  <c:v>41.4</c:v>
                </c:pt>
                <c:pt idx="581">
                  <c:v>41.94</c:v>
                </c:pt>
                <c:pt idx="582">
                  <c:v>41.04</c:v>
                </c:pt>
                <c:pt idx="583">
                  <c:v>41.76</c:v>
                </c:pt>
                <c:pt idx="584">
                  <c:v>41.74</c:v>
                </c:pt>
                <c:pt idx="585">
                  <c:v>41.98</c:v>
                </c:pt>
                <c:pt idx="586">
                  <c:v>42.06</c:v>
                </c:pt>
                <c:pt idx="587">
                  <c:v>43.07</c:v>
                </c:pt>
                <c:pt idx="588">
                  <c:v>44.44</c:v>
                </c:pt>
                <c:pt idx="589">
                  <c:v>45.15</c:v>
                </c:pt>
                <c:pt idx="590">
                  <c:v>45.37</c:v>
                </c:pt>
                <c:pt idx="591">
                  <c:v>46.14</c:v>
                </c:pt>
                <c:pt idx="592">
                  <c:v>46.09</c:v>
                </c:pt>
                <c:pt idx="593">
                  <c:v>46.34</c:v>
                </c:pt>
                <c:pt idx="594">
                  <c:v>44.17</c:v>
                </c:pt>
                <c:pt idx="595">
                  <c:v>42.67</c:v>
                </c:pt>
                <c:pt idx="596">
                  <c:v>42.03</c:v>
                </c:pt>
                <c:pt idx="597">
                  <c:v>42.05</c:v>
                </c:pt>
                <c:pt idx="598">
                  <c:v>41.7</c:v>
                </c:pt>
                <c:pt idx="599">
                  <c:v>41.62</c:v>
                </c:pt>
                <c:pt idx="600">
                  <c:v>42.05</c:v>
                </c:pt>
                <c:pt idx="601">
                  <c:v>43.35</c:v>
                </c:pt>
                <c:pt idx="602">
                  <c:v>44.84</c:v>
                </c:pt>
                <c:pt idx="603">
                  <c:v>43.58</c:v>
                </c:pt>
                <c:pt idx="604">
                  <c:v>43.04</c:v>
                </c:pt>
                <c:pt idx="605">
                  <c:v>42.63</c:v>
                </c:pt>
                <c:pt idx="606">
                  <c:v>41.65</c:v>
                </c:pt>
                <c:pt idx="607">
                  <c:v>40.130000000000003</c:v>
                </c:pt>
                <c:pt idx="608">
                  <c:v>39.57</c:v>
                </c:pt>
                <c:pt idx="609">
                  <c:v>36.97</c:v>
                </c:pt>
                <c:pt idx="610">
                  <c:v>38.78</c:v>
                </c:pt>
                <c:pt idx="611">
                  <c:v>37.049999999999997</c:v>
                </c:pt>
                <c:pt idx="612">
                  <c:v>36.67</c:v>
                </c:pt>
                <c:pt idx="613">
                  <c:v>37.99</c:v>
                </c:pt>
                <c:pt idx="614">
                  <c:v>38.83</c:v>
                </c:pt>
                <c:pt idx="615">
                  <c:v>39.19</c:v>
                </c:pt>
                <c:pt idx="616">
                  <c:v>39.950000000000003</c:v>
                </c:pt>
                <c:pt idx="617">
                  <c:v>37.68</c:v>
                </c:pt>
                <c:pt idx="618">
                  <c:v>38.03</c:v>
                </c:pt>
                <c:pt idx="619">
                  <c:v>37.6</c:v>
                </c:pt>
                <c:pt idx="620">
                  <c:v>35.53</c:v>
                </c:pt>
                <c:pt idx="621">
                  <c:v>34.51</c:v>
                </c:pt>
                <c:pt idx="622">
                  <c:v>33.909999999999997</c:v>
                </c:pt>
                <c:pt idx="623">
                  <c:v>33.61</c:v>
                </c:pt>
                <c:pt idx="624">
                  <c:v>33.619999999999997</c:v>
                </c:pt>
                <c:pt idx="625">
                  <c:v>31.81</c:v>
                </c:pt>
                <c:pt idx="626">
                  <c:v>30.59</c:v>
                </c:pt>
                <c:pt idx="627">
                  <c:v>30.7</c:v>
                </c:pt>
                <c:pt idx="628">
                  <c:v>30.2</c:v>
                </c:pt>
                <c:pt idx="629">
                  <c:v>29.09</c:v>
                </c:pt>
                <c:pt idx="630">
                  <c:v>29.23</c:v>
                </c:pt>
                <c:pt idx="631">
                  <c:v>29.05</c:v>
                </c:pt>
                <c:pt idx="632">
                  <c:v>29.58</c:v>
                </c:pt>
                <c:pt idx="633">
                  <c:v>29.6</c:v>
                </c:pt>
                <c:pt idx="634">
                  <c:v>29.32</c:v>
                </c:pt>
                <c:pt idx="635">
                  <c:v>28.84</c:v>
                </c:pt>
                <c:pt idx="636">
                  <c:v>28.51</c:v>
                </c:pt>
                <c:pt idx="637">
                  <c:v>28.08</c:v>
                </c:pt>
                <c:pt idx="638">
                  <c:v>28.6</c:v>
                </c:pt>
                <c:pt idx="639">
                  <c:v>28.38</c:v>
                </c:pt>
                <c:pt idx="640">
                  <c:v>27.76</c:v>
                </c:pt>
                <c:pt idx="641">
                  <c:v>27.73</c:v>
                </c:pt>
                <c:pt idx="642">
                  <c:v>28.45</c:v>
                </c:pt>
                <c:pt idx="643">
                  <c:v>28.51</c:v>
                </c:pt>
                <c:pt idx="644">
                  <c:v>26.95</c:v>
                </c:pt>
                <c:pt idx="645">
                  <c:v>27.36</c:v>
                </c:pt>
                <c:pt idx="646">
                  <c:v>27.51</c:v>
                </c:pt>
                <c:pt idx="647">
                  <c:v>26.95</c:v>
                </c:pt>
                <c:pt idx="648">
                  <c:v>26.55</c:v>
                </c:pt>
                <c:pt idx="649">
                  <c:v>25.49</c:v>
                </c:pt>
                <c:pt idx="650">
                  <c:v>25.89</c:v>
                </c:pt>
                <c:pt idx="651">
                  <c:v>26.04</c:v>
                </c:pt>
                <c:pt idx="652">
                  <c:v>24.2</c:v>
                </c:pt>
                <c:pt idx="653">
                  <c:v>22.86</c:v>
                </c:pt>
                <c:pt idx="654">
                  <c:v>23.65</c:v>
                </c:pt>
                <c:pt idx="655">
                  <c:v>23.8</c:v>
                </c:pt>
                <c:pt idx="656">
                  <c:v>23.87</c:v>
                </c:pt>
                <c:pt idx="657">
                  <c:v>23.18</c:v>
                </c:pt>
                <c:pt idx="658">
                  <c:v>23.76</c:v>
                </c:pt>
                <c:pt idx="659">
                  <c:v>22.88</c:v>
                </c:pt>
                <c:pt idx="660">
                  <c:v>23.63</c:v>
                </c:pt>
                <c:pt idx="661">
                  <c:v>22.57</c:v>
                </c:pt>
                <c:pt idx="662">
                  <c:v>21.84</c:v>
                </c:pt>
                <c:pt idx="663">
                  <c:v>22.38</c:v>
                </c:pt>
                <c:pt idx="664">
                  <c:v>22.07</c:v>
                </c:pt>
                <c:pt idx="665">
                  <c:v>22.39</c:v>
                </c:pt>
                <c:pt idx="666">
                  <c:v>22.66</c:v>
                </c:pt>
                <c:pt idx="667">
                  <c:v>21.7</c:v>
                </c:pt>
                <c:pt idx="668">
                  <c:v>21.4</c:v>
                </c:pt>
                <c:pt idx="669">
                  <c:v>20.55</c:v>
                </c:pt>
                <c:pt idx="670">
                  <c:v>20.309999999999999</c:v>
                </c:pt>
                <c:pt idx="671">
                  <c:v>19.850000000000001</c:v>
                </c:pt>
                <c:pt idx="672">
                  <c:v>17.91</c:v>
                </c:pt>
                <c:pt idx="673">
                  <c:v>16.239999999999998</c:v>
                </c:pt>
                <c:pt idx="674">
                  <c:v>16.36</c:v>
                </c:pt>
                <c:pt idx="675">
                  <c:v>14.56</c:v>
                </c:pt>
                <c:pt idx="676">
                  <c:v>14.18</c:v>
                </c:pt>
                <c:pt idx="677">
                  <c:v>13.04</c:v>
                </c:pt>
                <c:pt idx="678">
                  <c:v>13.65</c:v>
                </c:pt>
                <c:pt idx="679">
                  <c:v>15.73</c:v>
                </c:pt>
                <c:pt idx="680">
                  <c:v>17.559999999999999</c:v>
                </c:pt>
                <c:pt idx="681">
                  <c:v>18.059999999999999</c:v>
                </c:pt>
                <c:pt idx="682">
                  <c:v>20.39</c:v>
                </c:pt>
                <c:pt idx="683">
                  <c:v>21.36</c:v>
                </c:pt>
                <c:pt idx="684">
                  <c:v>20.39</c:v>
                </c:pt>
                <c:pt idx="685">
                  <c:v>21.42</c:v>
                </c:pt>
                <c:pt idx="686">
                  <c:v>19.559999999999999</c:v>
                </c:pt>
                <c:pt idx="687">
                  <c:v>18.649999999999999</c:v>
                </c:pt>
                <c:pt idx="688">
                  <c:v>17.72</c:v>
                </c:pt>
                <c:pt idx="689">
                  <c:v>16.989999999999998</c:v>
                </c:pt>
                <c:pt idx="690">
                  <c:v>16.989999999999998</c:v>
                </c:pt>
                <c:pt idx="691">
                  <c:v>18</c:v>
                </c:pt>
                <c:pt idx="692">
                  <c:v>16.420000000000002</c:v>
                </c:pt>
                <c:pt idx="693">
                  <c:v>16.89</c:v>
                </c:pt>
                <c:pt idx="694">
                  <c:v>17.350000000000001</c:v>
                </c:pt>
                <c:pt idx="695">
                  <c:v>18.39</c:v>
                </c:pt>
                <c:pt idx="696">
                  <c:v>19.940000000000001</c:v>
                </c:pt>
                <c:pt idx="697">
                  <c:v>20.88</c:v>
                </c:pt>
                <c:pt idx="698">
                  <c:v>22.11</c:v>
                </c:pt>
                <c:pt idx="699">
                  <c:v>23.27</c:v>
                </c:pt>
                <c:pt idx="700">
                  <c:v>24.4</c:v>
                </c:pt>
                <c:pt idx="701">
                  <c:v>28.69</c:v>
                </c:pt>
                <c:pt idx="702">
                  <c:v>34.68</c:v>
                </c:pt>
                <c:pt idx="703">
                  <c:v>41.84</c:v>
                </c:pt>
                <c:pt idx="704">
                  <c:v>47.99</c:v>
                </c:pt>
                <c:pt idx="705">
                  <c:v>52.38</c:v>
                </c:pt>
                <c:pt idx="706">
                  <c:v>55.2</c:v>
                </c:pt>
                <c:pt idx="707">
                  <c:v>60.16</c:v>
                </c:pt>
                <c:pt idx="708">
                  <c:v>65.069999999999993</c:v>
                </c:pt>
                <c:pt idx="709">
                  <c:v>74.34</c:v>
                </c:pt>
                <c:pt idx="710">
                  <c:v>78.02</c:v>
                </c:pt>
                <c:pt idx="711">
                  <c:v>82.92</c:v>
                </c:pt>
                <c:pt idx="712">
                  <c:v>86.15</c:v>
                </c:pt>
                <c:pt idx="713">
                  <c:v>92.67</c:v>
                </c:pt>
                <c:pt idx="714">
                  <c:v>104.16</c:v>
                </c:pt>
                <c:pt idx="715">
                  <c:v>119.25</c:v>
                </c:pt>
                <c:pt idx="716">
                  <c:v>131.57</c:v>
                </c:pt>
                <c:pt idx="717">
                  <c:v>143.91999999999999</c:v>
                </c:pt>
                <c:pt idx="718">
                  <c:v>164.05</c:v>
                </c:pt>
                <c:pt idx="719">
                  <c:v>178.06</c:v>
                </c:pt>
                <c:pt idx="720">
                  <c:v>191.38</c:v>
                </c:pt>
                <c:pt idx="721">
                  <c:v>203.1</c:v>
                </c:pt>
                <c:pt idx="722">
                  <c:v>205.38</c:v>
                </c:pt>
                <c:pt idx="723">
                  <c:v>204.19</c:v>
                </c:pt>
                <c:pt idx="724">
                  <c:v>207.22</c:v>
                </c:pt>
                <c:pt idx="725">
                  <c:v>204.08</c:v>
                </c:pt>
                <c:pt idx="726">
                  <c:v>210.42</c:v>
                </c:pt>
                <c:pt idx="727">
                  <c:v>198.24</c:v>
                </c:pt>
                <c:pt idx="728">
                  <c:v>192.05</c:v>
                </c:pt>
                <c:pt idx="729">
                  <c:v>196.11</c:v>
                </c:pt>
                <c:pt idx="730">
                  <c:v>198.45</c:v>
                </c:pt>
                <c:pt idx="731">
                  <c:v>201.9</c:v>
                </c:pt>
                <c:pt idx="732">
                  <c:v>202.71</c:v>
                </c:pt>
                <c:pt idx="733">
                  <c:v>201.56</c:v>
                </c:pt>
                <c:pt idx="734">
                  <c:v>203.57</c:v>
                </c:pt>
                <c:pt idx="735">
                  <c:v>204.14</c:v>
                </c:pt>
                <c:pt idx="736">
                  <c:v>212.26</c:v>
                </c:pt>
                <c:pt idx="737">
                  <c:v>205.03</c:v>
                </c:pt>
                <c:pt idx="738">
                  <c:v>206.16</c:v>
                </c:pt>
                <c:pt idx="739">
                  <c:v>204.39</c:v>
                </c:pt>
                <c:pt idx="740">
                  <c:v>191.01</c:v>
                </c:pt>
                <c:pt idx="741">
                  <c:v>188.59</c:v>
                </c:pt>
                <c:pt idx="742">
                  <c:v>179.93</c:v>
                </c:pt>
                <c:pt idx="743">
                  <c:v>154.47</c:v>
                </c:pt>
                <c:pt idx="744">
                  <c:v>142.85</c:v>
                </c:pt>
                <c:pt idx="745">
                  <c:v>124.33</c:v>
                </c:pt>
                <c:pt idx="746">
                  <c:v>102.92</c:v>
                </c:pt>
                <c:pt idx="747">
                  <c:v>92.74</c:v>
                </c:pt>
                <c:pt idx="748">
                  <c:v>87.05</c:v>
                </c:pt>
                <c:pt idx="749">
                  <c:v>82.52</c:v>
                </c:pt>
                <c:pt idx="750">
                  <c:v>76.430000000000007</c:v>
                </c:pt>
                <c:pt idx="751">
                  <c:v>70.23</c:v>
                </c:pt>
                <c:pt idx="752">
                  <c:v>63.17</c:v>
                </c:pt>
                <c:pt idx="753">
                  <c:v>58.47</c:v>
                </c:pt>
                <c:pt idx="754">
                  <c:v>56.22</c:v>
                </c:pt>
                <c:pt idx="755">
                  <c:v>53.22</c:v>
                </c:pt>
                <c:pt idx="756">
                  <c:v>46.48</c:v>
                </c:pt>
                <c:pt idx="757">
                  <c:v>42</c:v>
                </c:pt>
                <c:pt idx="758">
                  <c:v>39.28</c:v>
                </c:pt>
                <c:pt idx="759">
                  <c:v>35.770000000000003</c:v>
                </c:pt>
                <c:pt idx="760">
                  <c:v>40.06</c:v>
                </c:pt>
                <c:pt idx="761">
                  <c:v>38.18</c:v>
                </c:pt>
                <c:pt idx="762">
                  <c:v>34.97</c:v>
                </c:pt>
                <c:pt idx="763">
                  <c:v>34.11</c:v>
                </c:pt>
                <c:pt idx="764">
                  <c:v>34.369999999999997</c:v>
                </c:pt>
                <c:pt idx="765">
                  <c:v>35.22</c:v>
                </c:pt>
                <c:pt idx="766">
                  <c:v>33.82</c:v>
                </c:pt>
                <c:pt idx="767">
                  <c:v>33.869999999999997</c:v>
                </c:pt>
                <c:pt idx="768">
                  <c:v>33.42</c:v>
                </c:pt>
                <c:pt idx="769">
                  <c:v>34.71</c:v>
                </c:pt>
                <c:pt idx="770">
                  <c:v>32.51</c:v>
                </c:pt>
                <c:pt idx="771">
                  <c:v>29.31</c:v>
                </c:pt>
                <c:pt idx="772">
                  <c:v>26.63</c:v>
                </c:pt>
                <c:pt idx="773">
                  <c:v>24.71</c:v>
                </c:pt>
                <c:pt idx="774">
                  <c:v>17.52</c:v>
                </c:pt>
                <c:pt idx="775">
                  <c:v>16.41</c:v>
                </c:pt>
                <c:pt idx="776">
                  <c:v>15.69</c:v>
                </c:pt>
                <c:pt idx="777">
                  <c:v>15.16</c:v>
                </c:pt>
                <c:pt idx="778">
                  <c:v>14.98</c:v>
                </c:pt>
                <c:pt idx="779">
                  <c:v>14.73</c:v>
                </c:pt>
                <c:pt idx="780">
                  <c:v>14.94</c:v>
                </c:pt>
                <c:pt idx="781">
                  <c:v>15.42</c:v>
                </c:pt>
                <c:pt idx="782">
                  <c:v>15.73</c:v>
                </c:pt>
                <c:pt idx="783">
                  <c:v>15.93</c:v>
                </c:pt>
                <c:pt idx="784">
                  <c:v>15.23</c:v>
                </c:pt>
                <c:pt idx="785">
                  <c:v>14.12</c:v>
                </c:pt>
                <c:pt idx="786">
                  <c:v>13.49</c:v>
                </c:pt>
                <c:pt idx="787">
                  <c:v>12.52</c:v>
                </c:pt>
                <c:pt idx="788">
                  <c:v>11.59</c:v>
                </c:pt>
                <c:pt idx="789">
                  <c:v>11.42</c:v>
                </c:pt>
                <c:pt idx="790">
                  <c:v>10.88</c:v>
                </c:pt>
                <c:pt idx="791">
                  <c:v>10.63</c:v>
                </c:pt>
                <c:pt idx="792">
                  <c:v>10.67</c:v>
                </c:pt>
                <c:pt idx="793">
                  <c:v>11.01</c:v>
                </c:pt>
                <c:pt idx="794">
                  <c:v>10.91</c:v>
                </c:pt>
                <c:pt idx="795">
                  <c:v>11.14</c:v>
                </c:pt>
                <c:pt idx="796">
                  <c:v>11.78</c:v>
                </c:pt>
                <c:pt idx="797">
                  <c:v>11.37</c:v>
                </c:pt>
                <c:pt idx="798">
                  <c:v>11.13</c:v>
                </c:pt>
                <c:pt idx="799">
                  <c:v>10.7</c:v>
                </c:pt>
                <c:pt idx="800">
                  <c:v>9.86</c:v>
                </c:pt>
                <c:pt idx="801">
                  <c:v>9.5399999999999991</c:v>
                </c:pt>
                <c:pt idx="802">
                  <c:v>9.48</c:v>
                </c:pt>
                <c:pt idx="803">
                  <c:v>9.59</c:v>
                </c:pt>
                <c:pt idx="804">
                  <c:v>9.76</c:v>
                </c:pt>
                <c:pt idx="805">
                  <c:v>17.649999999999999</c:v>
                </c:pt>
                <c:pt idx="806">
                  <c:v>18.149999999999999</c:v>
                </c:pt>
                <c:pt idx="807">
                  <c:v>19.16</c:v>
                </c:pt>
                <c:pt idx="808">
                  <c:v>19.93</c:v>
                </c:pt>
                <c:pt idx="809">
                  <c:v>20.55</c:v>
                </c:pt>
                <c:pt idx="810">
                  <c:v>20.58</c:v>
                </c:pt>
                <c:pt idx="811">
                  <c:v>20.65</c:v>
                </c:pt>
                <c:pt idx="812">
                  <c:v>13.12</c:v>
                </c:pt>
                <c:pt idx="813">
                  <c:v>13.86</c:v>
                </c:pt>
                <c:pt idx="814">
                  <c:v>13.61</c:v>
                </c:pt>
                <c:pt idx="815">
                  <c:v>14.16</c:v>
                </c:pt>
                <c:pt idx="816">
                  <c:v>14.3</c:v>
                </c:pt>
                <c:pt idx="817">
                  <c:v>14.83</c:v>
                </c:pt>
                <c:pt idx="818">
                  <c:v>14.47</c:v>
                </c:pt>
                <c:pt idx="819">
                  <c:v>14.5</c:v>
                </c:pt>
                <c:pt idx="820">
                  <c:v>14.46</c:v>
                </c:pt>
                <c:pt idx="821">
                  <c:v>16.29</c:v>
                </c:pt>
                <c:pt idx="822">
                  <c:v>19.899999999999999</c:v>
                </c:pt>
                <c:pt idx="823">
                  <c:v>20.47</c:v>
                </c:pt>
                <c:pt idx="824">
                  <c:v>21.14</c:v>
                </c:pt>
                <c:pt idx="825">
                  <c:v>22.91</c:v>
                </c:pt>
                <c:pt idx="826">
                  <c:v>25.24</c:v>
                </c:pt>
                <c:pt idx="827">
                  <c:v>26.79</c:v>
                </c:pt>
                <c:pt idx="828">
                  <c:v>27.34</c:v>
                </c:pt>
                <c:pt idx="829">
                  <c:v>25.31</c:v>
                </c:pt>
                <c:pt idx="830">
                  <c:v>25.79</c:v>
                </c:pt>
                <c:pt idx="831">
                  <c:v>26.17</c:v>
                </c:pt>
                <c:pt idx="832">
                  <c:v>26.95</c:v>
                </c:pt>
                <c:pt idx="833">
                  <c:v>27.45</c:v>
                </c:pt>
                <c:pt idx="834">
                  <c:v>27.95</c:v>
                </c:pt>
                <c:pt idx="835">
                  <c:v>25.26</c:v>
                </c:pt>
                <c:pt idx="836">
                  <c:v>28.61</c:v>
                </c:pt>
                <c:pt idx="837">
                  <c:v>29</c:v>
                </c:pt>
                <c:pt idx="838">
                  <c:v>29.36</c:v>
                </c:pt>
                <c:pt idx="839">
                  <c:v>29.71</c:v>
                </c:pt>
                <c:pt idx="840">
                  <c:v>29.63</c:v>
                </c:pt>
                <c:pt idx="841">
                  <c:v>31.08</c:v>
                </c:pt>
                <c:pt idx="842">
                  <c:v>34.46</c:v>
                </c:pt>
                <c:pt idx="843">
                  <c:v>33.47</c:v>
                </c:pt>
                <c:pt idx="844">
                  <c:v>33.93</c:v>
                </c:pt>
                <c:pt idx="845">
                  <c:v>34.36</c:v>
                </c:pt>
                <c:pt idx="846">
                  <c:v>34.619999999999997</c:v>
                </c:pt>
                <c:pt idx="847">
                  <c:v>36.520000000000003</c:v>
                </c:pt>
                <c:pt idx="848">
                  <c:v>36.53</c:v>
                </c:pt>
                <c:pt idx="849">
                  <c:v>40.97</c:v>
                </c:pt>
                <c:pt idx="850">
                  <c:v>36.57</c:v>
                </c:pt>
                <c:pt idx="851">
                  <c:v>39.700000000000003</c:v>
                </c:pt>
                <c:pt idx="852">
                  <c:v>38.299999999999997</c:v>
                </c:pt>
                <c:pt idx="853">
                  <c:v>37.78</c:v>
                </c:pt>
                <c:pt idx="854">
                  <c:v>39.369999999999997</c:v>
                </c:pt>
                <c:pt idx="855">
                  <c:v>40.96</c:v>
                </c:pt>
                <c:pt idx="856">
                  <c:v>38.340000000000003</c:v>
                </c:pt>
                <c:pt idx="857">
                  <c:v>41.83</c:v>
                </c:pt>
                <c:pt idx="858">
                  <c:v>39.06</c:v>
                </c:pt>
                <c:pt idx="859">
                  <c:v>40.29</c:v>
                </c:pt>
                <c:pt idx="860">
                  <c:v>38.65</c:v>
                </c:pt>
                <c:pt idx="861">
                  <c:v>33.270000000000003</c:v>
                </c:pt>
                <c:pt idx="862">
                  <c:v>32.47</c:v>
                </c:pt>
                <c:pt idx="863">
                  <c:v>32.36</c:v>
                </c:pt>
                <c:pt idx="864">
                  <c:v>33.71</c:v>
                </c:pt>
                <c:pt idx="865">
                  <c:v>34.1</c:v>
                </c:pt>
                <c:pt idx="866">
                  <c:v>34.270000000000003</c:v>
                </c:pt>
                <c:pt idx="867">
                  <c:v>36.44</c:v>
                </c:pt>
                <c:pt idx="868">
                  <c:v>39.229999999999997</c:v>
                </c:pt>
                <c:pt idx="869">
                  <c:v>38.18</c:v>
                </c:pt>
                <c:pt idx="870">
                  <c:v>36.56</c:v>
                </c:pt>
                <c:pt idx="871">
                  <c:v>34.18</c:v>
                </c:pt>
                <c:pt idx="872">
                  <c:v>33.43</c:v>
                </c:pt>
                <c:pt idx="873">
                  <c:v>33.08</c:v>
                </c:pt>
                <c:pt idx="874">
                  <c:v>33.22</c:v>
                </c:pt>
                <c:pt idx="875">
                  <c:v>33.200000000000003</c:v>
                </c:pt>
                <c:pt idx="876">
                  <c:v>32.89</c:v>
                </c:pt>
                <c:pt idx="877">
                  <c:v>33.04</c:v>
                </c:pt>
                <c:pt idx="878">
                  <c:v>33.74</c:v>
                </c:pt>
                <c:pt idx="879">
                  <c:v>33.979999999999997</c:v>
                </c:pt>
                <c:pt idx="880">
                  <c:v>34.369999999999997</c:v>
                </c:pt>
                <c:pt idx="881">
                  <c:v>33</c:v>
                </c:pt>
                <c:pt idx="882">
                  <c:v>32.700000000000003</c:v>
                </c:pt>
                <c:pt idx="883">
                  <c:v>33.22</c:v>
                </c:pt>
                <c:pt idx="884">
                  <c:v>33.729999999999997</c:v>
                </c:pt>
                <c:pt idx="885">
                  <c:v>33.96</c:v>
                </c:pt>
                <c:pt idx="886">
                  <c:v>34.409999999999997</c:v>
                </c:pt>
                <c:pt idx="887">
                  <c:v>34.31</c:v>
                </c:pt>
                <c:pt idx="888">
                  <c:v>34.200000000000003</c:v>
                </c:pt>
                <c:pt idx="889">
                  <c:v>35.42</c:v>
                </c:pt>
                <c:pt idx="890">
                  <c:v>35.659999999999997</c:v>
                </c:pt>
                <c:pt idx="891">
                  <c:v>36.36</c:v>
                </c:pt>
                <c:pt idx="892">
                  <c:v>36.19</c:v>
                </c:pt>
                <c:pt idx="893">
                  <c:v>35.840000000000003</c:v>
                </c:pt>
                <c:pt idx="894">
                  <c:v>35.68</c:v>
                </c:pt>
                <c:pt idx="895">
                  <c:v>35.380000000000003</c:v>
                </c:pt>
                <c:pt idx="896">
                  <c:v>32.450000000000003</c:v>
                </c:pt>
                <c:pt idx="897">
                  <c:v>32.11</c:v>
                </c:pt>
                <c:pt idx="898">
                  <c:v>31.75</c:v>
                </c:pt>
                <c:pt idx="899">
                  <c:v>31.94</c:v>
                </c:pt>
                <c:pt idx="900">
                  <c:v>32.39</c:v>
                </c:pt>
                <c:pt idx="901">
                  <c:v>32.49</c:v>
                </c:pt>
                <c:pt idx="902">
                  <c:v>33.53</c:v>
                </c:pt>
                <c:pt idx="903">
                  <c:v>35.22</c:v>
                </c:pt>
                <c:pt idx="904">
                  <c:v>34.93</c:v>
                </c:pt>
                <c:pt idx="905">
                  <c:v>33.71</c:v>
                </c:pt>
                <c:pt idx="906">
                  <c:v>34.33</c:v>
                </c:pt>
                <c:pt idx="907">
                  <c:v>33.64</c:v>
                </c:pt>
                <c:pt idx="908">
                  <c:v>33.479999999999997</c:v>
                </c:pt>
                <c:pt idx="909">
                  <c:v>33.83</c:v>
                </c:pt>
                <c:pt idx="910">
                  <c:v>33.49</c:v>
                </c:pt>
                <c:pt idx="911">
                  <c:v>33.520000000000003</c:v>
                </c:pt>
                <c:pt idx="912">
                  <c:v>33.36</c:v>
                </c:pt>
                <c:pt idx="913">
                  <c:v>31.59</c:v>
                </c:pt>
                <c:pt idx="914">
                  <c:v>31.35</c:v>
                </c:pt>
                <c:pt idx="915">
                  <c:v>30.92</c:v>
                </c:pt>
                <c:pt idx="916">
                  <c:v>30.24</c:v>
                </c:pt>
                <c:pt idx="917">
                  <c:v>29.77</c:v>
                </c:pt>
                <c:pt idx="918">
                  <c:v>28.25</c:v>
                </c:pt>
                <c:pt idx="919">
                  <c:v>28.45</c:v>
                </c:pt>
                <c:pt idx="920">
                  <c:v>28.04</c:v>
                </c:pt>
                <c:pt idx="921">
                  <c:v>27.61</c:v>
                </c:pt>
                <c:pt idx="922">
                  <c:v>27.14</c:v>
                </c:pt>
                <c:pt idx="923">
                  <c:v>26.55</c:v>
                </c:pt>
                <c:pt idx="924">
                  <c:v>25.99</c:v>
                </c:pt>
                <c:pt idx="925">
                  <c:v>25.88</c:v>
                </c:pt>
                <c:pt idx="926">
                  <c:v>24.25</c:v>
                </c:pt>
                <c:pt idx="927">
                  <c:v>23.7</c:v>
                </c:pt>
                <c:pt idx="928">
                  <c:v>22.94</c:v>
                </c:pt>
                <c:pt idx="929">
                  <c:v>22.55</c:v>
                </c:pt>
                <c:pt idx="930">
                  <c:v>23.16</c:v>
                </c:pt>
                <c:pt idx="931">
                  <c:v>22.99</c:v>
                </c:pt>
                <c:pt idx="932">
                  <c:v>22.23</c:v>
                </c:pt>
                <c:pt idx="933">
                  <c:v>22.01</c:v>
                </c:pt>
                <c:pt idx="934">
                  <c:v>21.54</c:v>
                </c:pt>
                <c:pt idx="935">
                  <c:v>21.57</c:v>
                </c:pt>
                <c:pt idx="936">
                  <c:v>21.44</c:v>
                </c:pt>
                <c:pt idx="937">
                  <c:v>20.3</c:v>
                </c:pt>
                <c:pt idx="938">
                  <c:v>19.329999999999998</c:v>
                </c:pt>
                <c:pt idx="939">
                  <c:v>18.96</c:v>
                </c:pt>
                <c:pt idx="940">
                  <c:v>18.62</c:v>
                </c:pt>
                <c:pt idx="941">
                  <c:v>18.13</c:v>
                </c:pt>
                <c:pt idx="942">
                  <c:v>17.64</c:v>
                </c:pt>
                <c:pt idx="943">
                  <c:v>17.260000000000002</c:v>
                </c:pt>
                <c:pt idx="944">
                  <c:v>17.190000000000001</c:v>
                </c:pt>
                <c:pt idx="945">
                  <c:v>16.8</c:v>
                </c:pt>
                <c:pt idx="946">
                  <c:v>15.93</c:v>
                </c:pt>
                <c:pt idx="947">
                  <c:v>14.38</c:v>
                </c:pt>
                <c:pt idx="948">
                  <c:v>16.46</c:v>
                </c:pt>
                <c:pt idx="949">
                  <c:v>16.18</c:v>
                </c:pt>
                <c:pt idx="950">
                  <c:v>16.239999999999998</c:v>
                </c:pt>
                <c:pt idx="951">
                  <c:v>16</c:v>
                </c:pt>
                <c:pt idx="952">
                  <c:v>15.51</c:v>
                </c:pt>
                <c:pt idx="953">
                  <c:v>15.54</c:v>
                </c:pt>
                <c:pt idx="954">
                  <c:v>16.27</c:v>
                </c:pt>
                <c:pt idx="955">
                  <c:v>13.55</c:v>
                </c:pt>
                <c:pt idx="956">
                  <c:v>13.54</c:v>
                </c:pt>
                <c:pt idx="957">
                  <c:v>13.19</c:v>
                </c:pt>
                <c:pt idx="958">
                  <c:v>12.24</c:v>
                </c:pt>
                <c:pt idx="959">
                  <c:v>11.69</c:v>
                </c:pt>
                <c:pt idx="960">
                  <c:v>11.67</c:v>
                </c:pt>
                <c:pt idx="961">
                  <c:v>11.75</c:v>
                </c:pt>
                <c:pt idx="962">
                  <c:v>11.58</c:v>
                </c:pt>
                <c:pt idx="963">
                  <c:v>11.53</c:v>
                </c:pt>
                <c:pt idx="964">
                  <c:v>11.5</c:v>
                </c:pt>
                <c:pt idx="965">
                  <c:v>12.39</c:v>
                </c:pt>
                <c:pt idx="966">
                  <c:v>13.13</c:v>
                </c:pt>
                <c:pt idx="967">
                  <c:v>13.34</c:v>
                </c:pt>
                <c:pt idx="968">
                  <c:v>13.37</c:v>
                </c:pt>
                <c:pt idx="969">
                  <c:v>13.77</c:v>
                </c:pt>
                <c:pt idx="970">
                  <c:v>13.8</c:v>
                </c:pt>
                <c:pt idx="971">
                  <c:v>13.99</c:v>
                </c:pt>
                <c:pt idx="972">
                  <c:v>13.92</c:v>
                </c:pt>
                <c:pt idx="973">
                  <c:v>14.11</c:v>
                </c:pt>
                <c:pt idx="974">
                  <c:v>14.19</c:v>
                </c:pt>
                <c:pt idx="975">
                  <c:v>13.88</c:v>
                </c:pt>
                <c:pt idx="976">
                  <c:v>13.99</c:v>
                </c:pt>
                <c:pt idx="977">
                  <c:v>13.9</c:v>
                </c:pt>
                <c:pt idx="978">
                  <c:v>13.85</c:v>
                </c:pt>
                <c:pt idx="979">
                  <c:v>14.11</c:v>
                </c:pt>
                <c:pt idx="980">
                  <c:v>14.27</c:v>
                </c:pt>
                <c:pt idx="981">
                  <c:v>14.39</c:v>
                </c:pt>
                <c:pt idx="982">
                  <c:v>14.56</c:v>
                </c:pt>
                <c:pt idx="983">
                  <c:v>14.18</c:v>
                </c:pt>
                <c:pt idx="984">
                  <c:v>14.1</c:v>
                </c:pt>
                <c:pt idx="985">
                  <c:v>13.99</c:v>
                </c:pt>
                <c:pt idx="986">
                  <c:v>13.32</c:v>
                </c:pt>
                <c:pt idx="987">
                  <c:v>12.91</c:v>
                </c:pt>
                <c:pt idx="988">
                  <c:v>12.42</c:v>
                </c:pt>
                <c:pt idx="989">
                  <c:v>11.8</c:v>
                </c:pt>
                <c:pt idx="990">
                  <c:v>11.36</c:v>
                </c:pt>
                <c:pt idx="991">
                  <c:v>11.1</c:v>
                </c:pt>
                <c:pt idx="992">
                  <c:v>10.85</c:v>
                </c:pt>
                <c:pt idx="993">
                  <c:v>10.71</c:v>
                </c:pt>
                <c:pt idx="994">
                  <c:v>9.94</c:v>
                </c:pt>
                <c:pt idx="995">
                  <c:v>9.57</c:v>
                </c:pt>
                <c:pt idx="996">
                  <c:v>9.3699999999999992</c:v>
                </c:pt>
                <c:pt idx="997">
                  <c:v>7.87</c:v>
                </c:pt>
                <c:pt idx="998">
                  <c:v>6.76</c:v>
                </c:pt>
                <c:pt idx="999">
                  <c:v>8.19</c:v>
                </c:pt>
                <c:pt idx="100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63D7-423E-8E18-9CB8EB2D8AA0}"/>
            </c:ext>
          </c:extLst>
        </c:ser>
        <c:ser>
          <c:idx val="48"/>
          <c:order val="48"/>
          <c:tx>
            <c:strRef>
              <c:f>COVID_practice_2a!$AX$1</c:f>
              <c:strCache>
                <c:ptCount val="1"/>
                <c:pt idx="0">
                  <c:v>WV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COVID_practice_2a!$AX$2:$AX$1002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0.06</c:v>
                </c:pt>
                <c:pt idx="59">
                  <c:v>0.06</c:v>
                </c:pt>
                <c:pt idx="60">
                  <c:v>0.11</c:v>
                </c:pt>
                <c:pt idx="61">
                  <c:v>0.11</c:v>
                </c:pt>
                <c:pt idx="62">
                  <c:v>0.28000000000000003</c:v>
                </c:pt>
                <c:pt idx="63">
                  <c:v>0.39</c:v>
                </c:pt>
                <c:pt idx="64">
                  <c:v>0.56000000000000005</c:v>
                </c:pt>
                <c:pt idx="65">
                  <c:v>0.67</c:v>
                </c:pt>
                <c:pt idx="66">
                  <c:v>0.78</c:v>
                </c:pt>
                <c:pt idx="67">
                  <c:v>0.84</c:v>
                </c:pt>
                <c:pt idx="68">
                  <c:v>0.95</c:v>
                </c:pt>
                <c:pt idx="69">
                  <c:v>0.95</c:v>
                </c:pt>
                <c:pt idx="70">
                  <c:v>1.1200000000000001</c:v>
                </c:pt>
                <c:pt idx="71">
                  <c:v>1.1200000000000001</c:v>
                </c:pt>
                <c:pt idx="72">
                  <c:v>1.1200000000000001</c:v>
                </c:pt>
                <c:pt idx="73">
                  <c:v>1.34</c:v>
                </c:pt>
                <c:pt idx="74">
                  <c:v>1.57</c:v>
                </c:pt>
                <c:pt idx="75">
                  <c:v>1.57</c:v>
                </c:pt>
                <c:pt idx="76">
                  <c:v>1.96</c:v>
                </c:pt>
                <c:pt idx="77">
                  <c:v>1.74</c:v>
                </c:pt>
                <c:pt idx="78">
                  <c:v>2.41</c:v>
                </c:pt>
                <c:pt idx="79">
                  <c:v>2.69</c:v>
                </c:pt>
                <c:pt idx="80">
                  <c:v>2.46</c:v>
                </c:pt>
                <c:pt idx="81">
                  <c:v>2.2999999999999998</c:v>
                </c:pt>
                <c:pt idx="82">
                  <c:v>2.2400000000000002</c:v>
                </c:pt>
                <c:pt idx="83">
                  <c:v>2.2400000000000002</c:v>
                </c:pt>
                <c:pt idx="84">
                  <c:v>2.41</c:v>
                </c:pt>
                <c:pt idx="85">
                  <c:v>1.68</c:v>
                </c:pt>
                <c:pt idx="86">
                  <c:v>1.57</c:v>
                </c:pt>
                <c:pt idx="87">
                  <c:v>1.85</c:v>
                </c:pt>
                <c:pt idx="88">
                  <c:v>2.02</c:v>
                </c:pt>
                <c:pt idx="89">
                  <c:v>2.1800000000000002</c:v>
                </c:pt>
                <c:pt idx="90">
                  <c:v>1.74</c:v>
                </c:pt>
                <c:pt idx="91">
                  <c:v>1.96</c:v>
                </c:pt>
                <c:pt idx="92">
                  <c:v>1.9</c:v>
                </c:pt>
                <c:pt idx="93">
                  <c:v>1.85</c:v>
                </c:pt>
                <c:pt idx="94">
                  <c:v>1.57</c:v>
                </c:pt>
                <c:pt idx="95">
                  <c:v>1.51</c:v>
                </c:pt>
                <c:pt idx="96">
                  <c:v>1.4</c:v>
                </c:pt>
                <c:pt idx="97">
                  <c:v>1.4</c:v>
                </c:pt>
                <c:pt idx="98">
                  <c:v>1.1200000000000001</c:v>
                </c:pt>
                <c:pt idx="99">
                  <c:v>1.1200000000000001</c:v>
                </c:pt>
                <c:pt idx="100">
                  <c:v>1.1200000000000001</c:v>
                </c:pt>
                <c:pt idx="101">
                  <c:v>1.23</c:v>
                </c:pt>
                <c:pt idx="102">
                  <c:v>1.1200000000000001</c:v>
                </c:pt>
                <c:pt idx="103">
                  <c:v>1.18</c:v>
                </c:pt>
                <c:pt idx="104">
                  <c:v>1.18</c:v>
                </c:pt>
                <c:pt idx="105">
                  <c:v>1.29</c:v>
                </c:pt>
                <c:pt idx="106">
                  <c:v>1.34</c:v>
                </c:pt>
                <c:pt idx="107">
                  <c:v>1.34</c:v>
                </c:pt>
                <c:pt idx="108">
                  <c:v>1.29</c:v>
                </c:pt>
                <c:pt idx="109">
                  <c:v>1.29</c:v>
                </c:pt>
                <c:pt idx="110">
                  <c:v>1.1200000000000001</c:v>
                </c:pt>
                <c:pt idx="111">
                  <c:v>1.06</c:v>
                </c:pt>
                <c:pt idx="112">
                  <c:v>1.01</c:v>
                </c:pt>
                <c:pt idx="113">
                  <c:v>1.06</c:v>
                </c:pt>
                <c:pt idx="114">
                  <c:v>0.95</c:v>
                </c:pt>
                <c:pt idx="115">
                  <c:v>0.95</c:v>
                </c:pt>
                <c:pt idx="116">
                  <c:v>1.01</c:v>
                </c:pt>
                <c:pt idx="117">
                  <c:v>1.06</c:v>
                </c:pt>
                <c:pt idx="118">
                  <c:v>1.06</c:v>
                </c:pt>
                <c:pt idx="119">
                  <c:v>1.29</c:v>
                </c:pt>
                <c:pt idx="120">
                  <c:v>1.34</c:v>
                </c:pt>
                <c:pt idx="121">
                  <c:v>2.02</c:v>
                </c:pt>
                <c:pt idx="122">
                  <c:v>2.0699999999999998</c:v>
                </c:pt>
                <c:pt idx="123">
                  <c:v>2.2400000000000002</c:v>
                </c:pt>
                <c:pt idx="124">
                  <c:v>2.2400000000000002</c:v>
                </c:pt>
                <c:pt idx="125">
                  <c:v>2.69</c:v>
                </c:pt>
                <c:pt idx="126">
                  <c:v>2.63</c:v>
                </c:pt>
                <c:pt idx="127">
                  <c:v>2.63</c:v>
                </c:pt>
                <c:pt idx="128">
                  <c:v>2.13</c:v>
                </c:pt>
                <c:pt idx="129">
                  <c:v>2.0699999999999998</c:v>
                </c:pt>
                <c:pt idx="130">
                  <c:v>1.9</c:v>
                </c:pt>
                <c:pt idx="131">
                  <c:v>1.96</c:v>
                </c:pt>
                <c:pt idx="132">
                  <c:v>1.57</c:v>
                </c:pt>
                <c:pt idx="133">
                  <c:v>1.4</c:v>
                </c:pt>
                <c:pt idx="134">
                  <c:v>1.29</c:v>
                </c:pt>
                <c:pt idx="135">
                  <c:v>1.18</c:v>
                </c:pt>
                <c:pt idx="136">
                  <c:v>1.18</c:v>
                </c:pt>
                <c:pt idx="137">
                  <c:v>1.06</c:v>
                </c:pt>
                <c:pt idx="138">
                  <c:v>1.06</c:v>
                </c:pt>
                <c:pt idx="139">
                  <c:v>0.95</c:v>
                </c:pt>
                <c:pt idx="140">
                  <c:v>0.9</c:v>
                </c:pt>
                <c:pt idx="141">
                  <c:v>0.9</c:v>
                </c:pt>
                <c:pt idx="142">
                  <c:v>1.01</c:v>
                </c:pt>
                <c:pt idx="143">
                  <c:v>1.06</c:v>
                </c:pt>
                <c:pt idx="144">
                  <c:v>1.1200000000000001</c:v>
                </c:pt>
                <c:pt idx="145">
                  <c:v>1.29</c:v>
                </c:pt>
                <c:pt idx="146">
                  <c:v>1.29</c:v>
                </c:pt>
                <c:pt idx="147">
                  <c:v>1.46</c:v>
                </c:pt>
                <c:pt idx="148">
                  <c:v>1.57</c:v>
                </c:pt>
                <c:pt idx="149">
                  <c:v>1.74</c:v>
                </c:pt>
                <c:pt idx="150">
                  <c:v>1.79</c:v>
                </c:pt>
                <c:pt idx="151">
                  <c:v>2.02</c:v>
                </c:pt>
                <c:pt idx="152">
                  <c:v>1.96</c:v>
                </c:pt>
                <c:pt idx="153">
                  <c:v>2.02</c:v>
                </c:pt>
                <c:pt idx="154">
                  <c:v>2.02</c:v>
                </c:pt>
                <c:pt idx="155">
                  <c:v>2.1800000000000002</c:v>
                </c:pt>
                <c:pt idx="156">
                  <c:v>2.0699999999999998</c:v>
                </c:pt>
                <c:pt idx="157">
                  <c:v>2.2400000000000002</c:v>
                </c:pt>
                <c:pt idx="158">
                  <c:v>2.2999999999999998</c:v>
                </c:pt>
                <c:pt idx="159">
                  <c:v>2.35</c:v>
                </c:pt>
                <c:pt idx="160">
                  <c:v>2.46</c:v>
                </c:pt>
                <c:pt idx="161">
                  <c:v>2.8</c:v>
                </c:pt>
                <c:pt idx="162">
                  <c:v>2.85</c:v>
                </c:pt>
                <c:pt idx="163">
                  <c:v>3.13</c:v>
                </c:pt>
                <c:pt idx="164">
                  <c:v>3.36</c:v>
                </c:pt>
                <c:pt idx="165">
                  <c:v>3.97</c:v>
                </c:pt>
                <c:pt idx="166">
                  <c:v>4.53</c:v>
                </c:pt>
                <c:pt idx="167">
                  <c:v>4.76</c:v>
                </c:pt>
                <c:pt idx="168">
                  <c:v>5.82</c:v>
                </c:pt>
                <c:pt idx="169">
                  <c:v>6.16</c:v>
                </c:pt>
                <c:pt idx="170">
                  <c:v>6.83</c:v>
                </c:pt>
                <c:pt idx="171">
                  <c:v>7.5</c:v>
                </c:pt>
                <c:pt idx="172">
                  <c:v>7.22</c:v>
                </c:pt>
                <c:pt idx="173">
                  <c:v>6.94</c:v>
                </c:pt>
                <c:pt idx="174">
                  <c:v>7.16</c:v>
                </c:pt>
                <c:pt idx="175">
                  <c:v>6.77</c:v>
                </c:pt>
                <c:pt idx="176">
                  <c:v>6.61</c:v>
                </c:pt>
                <c:pt idx="177">
                  <c:v>6.38</c:v>
                </c:pt>
                <c:pt idx="178">
                  <c:v>6.16</c:v>
                </c:pt>
                <c:pt idx="179">
                  <c:v>6.38</c:v>
                </c:pt>
                <c:pt idx="180">
                  <c:v>6.61</c:v>
                </c:pt>
                <c:pt idx="181">
                  <c:v>6.33</c:v>
                </c:pt>
                <c:pt idx="182">
                  <c:v>7.22</c:v>
                </c:pt>
                <c:pt idx="183">
                  <c:v>7.11</c:v>
                </c:pt>
                <c:pt idx="184">
                  <c:v>7.28</c:v>
                </c:pt>
                <c:pt idx="185">
                  <c:v>7.16</c:v>
                </c:pt>
                <c:pt idx="186">
                  <c:v>7.33</c:v>
                </c:pt>
                <c:pt idx="187">
                  <c:v>7.28</c:v>
                </c:pt>
                <c:pt idx="188">
                  <c:v>7.78</c:v>
                </c:pt>
                <c:pt idx="189">
                  <c:v>6.89</c:v>
                </c:pt>
                <c:pt idx="190">
                  <c:v>6.94</c:v>
                </c:pt>
                <c:pt idx="191">
                  <c:v>7.56</c:v>
                </c:pt>
                <c:pt idx="192">
                  <c:v>7.28</c:v>
                </c:pt>
                <c:pt idx="193">
                  <c:v>7.11</c:v>
                </c:pt>
                <c:pt idx="194">
                  <c:v>7.33</c:v>
                </c:pt>
                <c:pt idx="195">
                  <c:v>7</c:v>
                </c:pt>
                <c:pt idx="196">
                  <c:v>6.66</c:v>
                </c:pt>
                <c:pt idx="197">
                  <c:v>6.83</c:v>
                </c:pt>
                <c:pt idx="198">
                  <c:v>6.33</c:v>
                </c:pt>
                <c:pt idx="199">
                  <c:v>6.61</c:v>
                </c:pt>
                <c:pt idx="200">
                  <c:v>6.72</c:v>
                </c:pt>
                <c:pt idx="201">
                  <c:v>6.21</c:v>
                </c:pt>
                <c:pt idx="202">
                  <c:v>6.55</c:v>
                </c:pt>
                <c:pt idx="203">
                  <c:v>6.77</c:v>
                </c:pt>
                <c:pt idx="204">
                  <c:v>6.94</c:v>
                </c:pt>
                <c:pt idx="205">
                  <c:v>6.72</c:v>
                </c:pt>
                <c:pt idx="206">
                  <c:v>7.11</c:v>
                </c:pt>
                <c:pt idx="207">
                  <c:v>6.94</c:v>
                </c:pt>
                <c:pt idx="208">
                  <c:v>7</c:v>
                </c:pt>
                <c:pt idx="209">
                  <c:v>6.83</c:v>
                </c:pt>
                <c:pt idx="210">
                  <c:v>6.33</c:v>
                </c:pt>
                <c:pt idx="211">
                  <c:v>6.61</c:v>
                </c:pt>
                <c:pt idx="212">
                  <c:v>6.33</c:v>
                </c:pt>
                <c:pt idx="213">
                  <c:v>5.82</c:v>
                </c:pt>
                <c:pt idx="214">
                  <c:v>5.65</c:v>
                </c:pt>
                <c:pt idx="215">
                  <c:v>5.43</c:v>
                </c:pt>
                <c:pt idx="216">
                  <c:v>5.26</c:v>
                </c:pt>
                <c:pt idx="217">
                  <c:v>5.88</c:v>
                </c:pt>
                <c:pt idx="218">
                  <c:v>5.21</c:v>
                </c:pt>
                <c:pt idx="219">
                  <c:v>6.05</c:v>
                </c:pt>
                <c:pt idx="220">
                  <c:v>6.21</c:v>
                </c:pt>
                <c:pt idx="221">
                  <c:v>6.66</c:v>
                </c:pt>
                <c:pt idx="222">
                  <c:v>7.5</c:v>
                </c:pt>
                <c:pt idx="223">
                  <c:v>8.84</c:v>
                </c:pt>
                <c:pt idx="224">
                  <c:v>8.7899999999999991</c:v>
                </c:pt>
                <c:pt idx="225">
                  <c:v>9.68</c:v>
                </c:pt>
                <c:pt idx="226">
                  <c:v>9.68</c:v>
                </c:pt>
                <c:pt idx="227">
                  <c:v>10.52</c:v>
                </c:pt>
                <c:pt idx="228">
                  <c:v>10.41</c:v>
                </c:pt>
                <c:pt idx="229">
                  <c:v>10.58</c:v>
                </c:pt>
                <c:pt idx="230">
                  <c:v>9.18</c:v>
                </c:pt>
                <c:pt idx="231">
                  <c:v>9.2899999999999991</c:v>
                </c:pt>
                <c:pt idx="232">
                  <c:v>9.35</c:v>
                </c:pt>
                <c:pt idx="233">
                  <c:v>9.07</c:v>
                </c:pt>
                <c:pt idx="234">
                  <c:v>9.85</c:v>
                </c:pt>
                <c:pt idx="235">
                  <c:v>10.24</c:v>
                </c:pt>
                <c:pt idx="236">
                  <c:v>9.91</c:v>
                </c:pt>
                <c:pt idx="237">
                  <c:v>10.47</c:v>
                </c:pt>
                <c:pt idx="238">
                  <c:v>11.08</c:v>
                </c:pt>
                <c:pt idx="239">
                  <c:v>11.25</c:v>
                </c:pt>
                <c:pt idx="240">
                  <c:v>12.03</c:v>
                </c:pt>
                <c:pt idx="241">
                  <c:v>10.8</c:v>
                </c:pt>
                <c:pt idx="242">
                  <c:v>10.8</c:v>
                </c:pt>
                <c:pt idx="243">
                  <c:v>10.8</c:v>
                </c:pt>
                <c:pt idx="244">
                  <c:v>11.25</c:v>
                </c:pt>
                <c:pt idx="245">
                  <c:v>10.41</c:v>
                </c:pt>
                <c:pt idx="246">
                  <c:v>10.19</c:v>
                </c:pt>
                <c:pt idx="247">
                  <c:v>10.130000000000001</c:v>
                </c:pt>
                <c:pt idx="248">
                  <c:v>10.24</c:v>
                </c:pt>
                <c:pt idx="249">
                  <c:v>10.3</c:v>
                </c:pt>
                <c:pt idx="250">
                  <c:v>10.69</c:v>
                </c:pt>
                <c:pt idx="251">
                  <c:v>10.41</c:v>
                </c:pt>
                <c:pt idx="252">
                  <c:v>10.75</c:v>
                </c:pt>
                <c:pt idx="253">
                  <c:v>10.52</c:v>
                </c:pt>
                <c:pt idx="254">
                  <c:v>10.8</c:v>
                </c:pt>
                <c:pt idx="255">
                  <c:v>10.47</c:v>
                </c:pt>
                <c:pt idx="256">
                  <c:v>10.19</c:v>
                </c:pt>
                <c:pt idx="257">
                  <c:v>9.8000000000000007</c:v>
                </c:pt>
                <c:pt idx="258">
                  <c:v>9.91</c:v>
                </c:pt>
                <c:pt idx="259">
                  <c:v>10.3</c:v>
                </c:pt>
                <c:pt idx="260">
                  <c:v>10.36</c:v>
                </c:pt>
                <c:pt idx="261">
                  <c:v>11.2</c:v>
                </c:pt>
                <c:pt idx="262">
                  <c:v>11.53</c:v>
                </c:pt>
                <c:pt idx="263">
                  <c:v>11.98</c:v>
                </c:pt>
                <c:pt idx="264">
                  <c:v>12.26</c:v>
                </c:pt>
                <c:pt idx="265">
                  <c:v>12.93</c:v>
                </c:pt>
                <c:pt idx="266">
                  <c:v>13.38</c:v>
                </c:pt>
                <c:pt idx="267">
                  <c:v>14.05</c:v>
                </c:pt>
                <c:pt idx="268">
                  <c:v>14.95</c:v>
                </c:pt>
                <c:pt idx="269">
                  <c:v>15.06</c:v>
                </c:pt>
                <c:pt idx="270">
                  <c:v>15.62</c:v>
                </c:pt>
                <c:pt idx="271">
                  <c:v>16.07</c:v>
                </c:pt>
                <c:pt idx="272">
                  <c:v>15.67</c:v>
                </c:pt>
                <c:pt idx="273">
                  <c:v>15.28</c:v>
                </c:pt>
                <c:pt idx="274">
                  <c:v>15.79</c:v>
                </c:pt>
                <c:pt idx="275">
                  <c:v>14.44</c:v>
                </c:pt>
                <c:pt idx="276">
                  <c:v>15.28</c:v>
                </c:pt>
                <c:pt idx="277">
                  <c:v>14.55</c:v>
                </c:pt>
                <c:pt idx="278">
                  <c:v>15.39</c:v>
                </c:pt>
                <c:pt idx="279">
                  <c:v>17.46</c:v>
                </c:pt>
                <c:pt idx="280">
                  <c:v>18.579999999999998</c:v>
                </c:pt>
                <c:pt idx="281">
                  <c:v>19.260000000000002</c:v>
                </c:pt>
                <c:pt idx="282">
                  <c:v>20.77</c:v>
                </c:pt>
                <c:pt idx="283">
                  <c:v>21.94</c:v>
                </c:pt>
                <c:pt idx="284">
                  <c:v>23.79</c:v>
                </c:pt>
                <c:pt idx="285">
                  <c:v>24.07</c:v>
                </c:pt>
                <c:pt idx="286">
                  <c:v>23.06</c:v>
                </c:pt>
                <c:pt idx="287">
                  <c:v>23.34</c:v>
                </c:pt>
                <c:pt idx="288">
                  <c:v>24.63</c:v>
                </c:pt>
                <c:pt idx="289">
                  <c:v>24.74</c:v>
                </c:pt>
                <c:pt idx="290">
                  <c:v>24.91</c:v>
                </c:pt>
                <c:pt idx="291">
                  <c:v>28.16</c:v>
                </c:pt>
                <c:pt idx="292">
                  <c:v>28.55</c:v>
                </c:pt>
                <c:pt idx="293">
                  <c:v>29.72</c:v>
                </c:pt>
                <c:pt idx="294">
                  <c:v>33.700000000000003</c:v>
                </c:pt>
                <c:pt idx="295">
                  <c:v>34.76</c:v>
                </c:pt>
                <c:pt idx="296">
                  <c:v>36.380000000000003</c:v>
                </c:pt>
                <c:pt idx="297">
                  <c:v>41.65</c:v>
                </c:pt>
                <c:pt idx="298">
                  <c:v>42.15</c:v>
                </c:pt>
                <c:pt idx="299">
                  <c:v>45.17</c:v>
                </c:pt>
                <c:pt idx="300">
                  <c:v>48.03</c:v>
                </c:pt>
                <c:pt idx="301">
                  <c:v>48.59</c:v>
                </c:pt>
                <c:pt idx="302">
                  <c:v>51.95</c:v>
                </c:pt>
                <c:pt idx="303">
                  <c:v>54.69</c:v>
                </c:pt>
                <c:pt idx="304">
                  <c:v>54.41</c:v>
                </c:pt>
                <c:pt idx="305">
                  <c:v>54.35</c:v>
                </c:pt>
                <c:pt idx="306">
                  <c:v>53.18</c:v>
                </c:pt>
                <c:pt idx="307">
                  <c:v>54.02</c:v>
                </c:pt>
                <c:pt idx="308">
                  <c:v>54.13</c:v>
                </c:pt>
                <c:pt idx="309">
                  <c:v>54.19</c:v>
                </c:pt>
                <c:pt idx="310">
                  <c:v>52.51</c:v>
                </c:pt>
                <c:pt idx="311">
                  <c:v>49.93</c:v>
                </c:pt>
                <c:pt idx="312">
                  <c:v>52.11</c:v>
                </c:pt>
                <c:pt idx="313">
                  <c:v>53.79</c:v>
                </c:pt>
                <c:pt idx="314">
                  <c:v>53.85</c:v>
                </c:pt>
                <c:pt idx="315">
                  <c:v>54.8</c:v>
                </c:pt>
                <c:pt idx="316">
                  <c:v>54.69</c:v>
                </c:pt>
                <c:pt idx="317">
                  <c:v>56.98</c:v>
                </c:pt>
                <c:pt idx="318">
                  <c:v>61.74</c:v>
                </c:pt>
                <c:pt idx="319">
                  <c:v>63.93</c:v>
                </c:pt>
                <c:pt idx="320">
                  <c:v>66.22</c:v>
                </c:pt>
                <c:pt idx="321">
                  <c:v>65.88</c:v>
                </c:pt>
                <c:pt idx="322">
                  <c:v>68.400000000000006</c:v>
                </c:pt>
                <c:pt idx="323">
                  <c:v>69.3</c:v>
                </c:pt>
                <c:pt idx="324">
                  <c:v>67.680000000000007</c:v>
                </c:pt>
                <c:pt idx="325">
                  <c:v>68.569999999999993</c:v>
                </c:pt>
                <c:pt idx="326">
                  <c:v>65.72</c:v>
                </c:pt>
                <c:pt idx="327">
                  <c:v>66.05</c:v>
                </c:pt>
                <c:pt idx="328">
                  <c:v>69.13</c:v>
                </c:pt>
                <c:pt idx="329">
                  <c:v>67.06</c:v>
                </c:pt>
                <c:pt idx="330">
                  <c:v>70.25</c:v>
                </c:pt>
                <c:pt idx="331">
                  <c:v>72.88</c:v>
                </c:pt>
                <c:pt idx="332">
                  <c:v>72.430000000000007</c:v>
                </c:pt>
                <c:pt idx="333">
                  <c:v>72.94</c:v>
                </c:pt>
                <c:pt idx="334">
                  <c:v>71.48</c:v>
                </c:pt>
                <c:pt idx="335">
                  <c:v>72.150000000000006</c:v>
                </c:pt>
                <c:pt idx="336">
                  <c:v>72.66</c:v>
                </c:pt>
                <c:pt idx="337">
                  <c:v>69.97</c:v>
                </c:pt>
                <c:pt idx="338">
                  <c:v>72.599999999999994</c:v>
                </c:pt>
                <c:pt idx="339">
                  <c:v>71.650000000000006</c:v>
                </c:pt>
                <c:pt idx="340">
                  <c:v>66.89</c:v>
                </c:pt>
                <c:pt idx="341">
                  <c:v>64.760000000000005</c:v>
                </c:pt>
                <c:pt idx="342">
                  <c:v>64.260000000000005</c:v>
                </c:pt>
                <c:pt idx="343">
                  <c:v>66.28</c:v>
                </c:pt>
                <c:pt idx="344">
                  <c:v>64.709999999999994</c:v>
                </c:pt>
                <c:pt idx="345">
                  <c:v>71.819999999999993</c:v>
                </c:pt>
                <c:pt idx="346">
                  <c:v>73.16</c:v>
                </c:pt>
                <c:pt idx="347">
                  <c:v>82.73</c:v>
                </c:pt>
                <c:pt idx="348">
                  <c:v>83.52</c:v>
                </c:pt>
                <c:pt idx="349">
                  <c:v>83.07</c:v>
                </c:pt>
                <c:pt idx="350">
                  <c:v>83.57</c:v>
                </c:pt>
                <c:pt idx="351">
                  <c:v>85.31</c:v>
                </c:pt>
                <c:pt idx="352">
                  <c:v>80.55</c:v>
                </c:pt>
                <c:pt idx="353">
                  <c:v>83.57</c:v>
                </c:pt>
                <c:pt idx="354">
                  <c:v>81.17</c:v>
                </c:pt>
                <c:pt idx="355">
                  <c:v>83.13</c:v>
                </c:pt>
                <c:pt idx="356">
                  <c:v>80.27</c:v>
                </c:pt>
                <c:pt idx="357">
                  <c:v>77.64</c:v>
                </c:pt>
                <c:pt idx="358">
                  <c:v>73.67</c:v>
                </c:pt>
                <c:pt idx="359">
                  <c:v>69.97</c:v>
                </c:pt>
                <c:pt idx="360">
                  <c:v>66.72</c:v>
                </c:pt>
                <c:pt idx="361">
                  <c:v>60.85</c:v>
                </c:pt>
                <c:pt idx="362">
                  <c:v>60.17</c:v>
                </c:pt>
                <c:pt idx="363">
                  <c:v>60.9</c:v>
                </c:pt>
                <c:pt idx="364">
                  <c:v>58.22</c:v>
                </c:pt>
                <c:pt idx="365">
                  <c:v>59.11</c:v>
                </c:pt>
                <c:pt idx="366">
                  <c:v>55.7</c:v>
                </c:pt>
                <c:pt idx="367">
                  <c:v>52.95</c:v>
                </c:pt>
                <c:pt idx="368">
                  <c:v>51.83</c:v>
                </c:pt>
                <c:pt idx="369">
                  <c:v>48.2</c:v>
                </c:pt>
                <c:pt idx="370">
                  <c:v>49.2</c:v>
                </c:pt>
                <c:pt idx="371">
                  <c:v>48.76</c:v>
                </c:pt>
                <c:pt idx="372">
                  <c:v>47.52</c:v>
                </c:pt>
                <c:pt idx="373">
                  <c:v>46.8</c:v>
                </c:pt>
                <c:pt idx="374">
                  <c:v>44.67</c:v>
                </c:pt>
                <c:pt idx="375">
                  <c:v>45.51</c:v>
                </c:pt>
                <c:pt idx="376">
                  <c:v>44.67</c:v>
                </c:pt>
                <c:pt idx="377">
                  <c:v>39.630000000000003</c:v>
                </c:pt>
                <c:pt idx="378">
                  <c:v>37.5</c:v>
                </c:pt>
                <c:pt idx="379">
                  <c:v>35.82</c:v>
                </c:pt>
                <c:pt idx="380">
                  <c:v>33.36</c:v>
                </c:pt>
                <c:pt idx="381">
                  <c:v>30.79</c:v>
                </c:pt>
                <c:pt idx="382">
                  <c:v>29.61</c:v>
                </c:pt>
                <c:pt idx="383">
                  <c:v>29.39</c:v>
                </c:pt>
                <c:pt idx="384">
                  <c:v>28.66</c:v>
                </c:pt>
                <c:pt idx="385">
                  <c:v>27.82</c:v>
                </c:pt>
                <c:pt idx="386">
                  <c:v>26.98</c:v>
                </c:pt>
                <c:pt idx="387">
                  <c:v>25.92</c:v>
                </c:pt>
                <c:pt idx="388">
                  <c:v>24.69</c:v>
                </c:pt>
                <c:pt idx="389">
                  <c:v>23.01</c:v>
                </c:pt>
                <c:pt idx="390">
                  <c:v>22.22</c:v>
                </c:pt>
                <c:pt idx="391">
                  <c:v>20.71</c:v>
                </c:pt>
                <c:pt idx="392">
                  <c:v>19.59</c:v>
                </c:pt>
                <c:pt idx="393">
                  <c:v>18.7</c:v>
                </c:pt>
                <c:pt idx="394">
                  <c:v>17.3</c:v>
                </c:pt>
                <c:pt idx="395">
                  <c:v>16.63</c:v>
                </c:pt>
                <c:pt idx="396">
                  <c:v>16.18</c:v>
                </c:pt>
                <c:pt idx="397">
                  <c:v>15.67</c:v>
                </c:pt>
                <c:pt idx="398">
                  <c:v>16.12</c:v>
                </c:pt>
                <c:pt idx="399">
                  <c:v>15.79</c:v>
                </c:pt>
                <c:pt idx="400">
                  <c:v>16.399999999999999</c:v>
                </c:pt>
                <c:pt idx="401">
                  <c:v>17.41</c:v>
                </c:pt>
                <c:pt idx="402">
                  <c:v>17.690000000000001</c:v>
                </c:pt>
                <c:pt idx="403">
                  <c:v>17.86</c:v>
                </c:pt>
                <c:pt idx="404">
                  <c:v>17.52</c:v>
                </c:pt>
                <c:pt idx="405">
                  <c:v>16.350000000000001</c:v>
                </c:pt>
                <c:pt idx="406">
                  <c:v>16.23</c:v>
                </c:pt>
                <c:pt idx="407">
                  <c:v>14.89</c:v>
                </c:pt>
                <c:pt idx="408">
                  <c:v>13.83</c:v>
                </c:pt>
                <c:pt idx="409">
                  <c:v>13.66</c:v>
                </c:pt>
                <c:pt idx="410">
                  <c:v>12.71</c:v>
                </c:pt>
                <c:pt idx="411">
                  <c:v>12.59</c:v>
                </c:pt>
                <c:pt idx="412">
                  <c:v>13.32</c:v>
                </c:pt>
                <c:pt idx="413">
                  <c:v>13.88</c:v>
                </c:pt>
                <c:pt idx="414">
                  <c:v>14.5</c:v>
                </c:pt>
                <c:pt idx="415">
                  <c:v>15</c:v>
                </c:pt>
                <c:pt idx="416">
                  <c:v>14.83</c:v>
                </c:pt>
                <c:pt idx="417">
                  <c:v>16.18</c:v>
                </c:pt>
                <c:pt idx="418">
                  <c:v>16.399999999999999</c:v>
                </c:pt>
                <c:pt idx="419">
                  <c:v>17.3</c:v>
                </c:pt>
                <c:pt idx="420">
                  <c:v>17.350000000000001</c:v>
                </c:pt>
                <c:pt idx="421">
                  <c:v>17.739999999999998</c:v>
                </c:pt>
                <c:pt idx="422">
                  <c:v>17.97</c:v>
                </c:pt>
                <c:pt idx="423">
                  <c:v>18.579999999999998</c:v>
                </c:pt>
                <c:pt idx="424">
                  <c:v>18.809999999999999</c:v>
                </c:pt>
                <c:pt idx="425">
                  <c:v>19.37</c:v>
                </c:pt>
                <c:pt idx="426">
                  <c:v>19.260000000000002</c:v>
                </c:pt>
                <c:pt idx="427">
                  <c:v>19.82</c:v>
                </c:pt>
                <c:pt idx="428">
                  <c:v>20.260000000000002</c:v>
                </c:pt>
                <c:pt idx="429">
                  <c:v>21.22</c:v>
                </c:pt>
                <c:pt idx="430">
                  <c:v>22.67</c:v>
                </c:pt>
                <c:pt idx="431">
                  <c:v>22.28</c:v>
                </c:pt>
                <c:pt idx="432">
                  <c:v>23.06</c:v>
                </c:pt>
                <c:pt idx="433">
                  <c:v>23.12</c:v>
                </c:pt>
                <c:pt idx="434">
                  <c:v>23.34</c:v>
                </c:pt>
                <c:pt idx="435">
                  <c:v>23.85</c:v>
                </c:pt>
                <c:pt idx="436">
                  <c:v>23.17</c:v>
                </c:pt>
                <c:pt idx="437">
                  <c:v>22.28</c:v>
                </c:pt>
                <c:pt idx="438">
                  <c:v>22.73</c:v>
                </c:pt>
                <c:pt idx="439">
                  <c:v>21.89</c:v>
                </c:pt>
                <c:pt idx="440">
                  <c:v>21.49</c:v>
                </c:pt>
                <c:pt idx="441">
                  <c:v>21.05</c:v>
                </c:pt>
                <c:pt idx="442">
                  <c:v>20.66</c:v>
                </c:pt>
                <c:pt idx="443">
                  <c:v>21.16</c:v>
                </c:pt>
                <c:pt idx="444">
                  <c:v>21.16</c:v>
                </c:pt>
                <c:pt idx="445">
                  <c:v>21.66</c:v>
                </c:pt>
                <c:pt idx="446">
                  <c:v>21.77</c:v>
                </c:pt>
                <c:pt idx="447">
                  <c:v>22.22</c:v>
                </c:pt>
                <c:pt idx="448">
                  <c:v>22.61</c:v>
                </c:pt>
                <c:pt idx="449">
                  <c:v>22.17</c:v>
                </c:pt>
                <c:pt idx="450">
                  <c:v>22.17</c:v>
                </c:pt>
                <c:pt idx="451">
                  <c:v>22.05</c:v>
                </c:pt>
                <c:pt idx="452">
                  <c:v>21.72</c:v>
                </c:pt>
                <c:pt idx="453">
                  <c:v>21.44</c:v>
                </c:pt>
                <c:pt idx="454">
                  <c:v>21.33</c:v>
                </c:pt>
                <c:pt idx="455">
                  <c:v>21.44</c:v>
                </c:pt>
                <c:pt idx="456">
                  <c:v>21.49</c:v>
                </c:pt>
                <c:pt idx="457">
                  <c:v>20.94</c:v>
                </c:pt>
                <c:pt idx="458">
                  <c:v>20.38</c:v>
                </c:pt>
                <c:pt idx="459">
                  <c:v>19.93</c:v>
                </c:pt>
                <c:pt idx="460">
                  <c:v>20.149999999999999</c:v>
                </c:pt>
                <c:pt idx="461">
                  <c:v>19.03</c:v>
                </c:pt>
                <c:pt idx="462">
                  <c:v>19.260000000000002</c:v>
                </c:pt>
                <c:pt idx="463">
                  <c:v>19.54</c:v>
                </c:pt>
                <c:pt idx="464">
                  <c:v>19.420000000000002</c:v>
                </c:pt>
                <c:pt idx="465">
                  <c:v>19.420000000000002</c:v>
                </c:pt>
                <c:pt idx="466">
                  <c:v>20.260000000000002</c:v>
                </c:pt>
                <c:pt idx="467">
                  <c:v>20.260000000000002</c:v>
                </c:pt>
                <c:pt idx="468">
                  <c:v>21.61</c:v>
                </c:pt>
                <c:pt idx="469">
                  <c:v>21.22</c:v>
                </c:pt>
                <c:pt idx="470">
                  <c:v>20.82</c:v>
                </c:pt>
                <c:pt idx="471">
                  <c:v>20.38</c:v>
                </c:pt>
                <c:pt idx="472">
                  <c:v>19.98</c:v>
                </c:pt>
                <c:pt idx="473">
                  <c:v>19.87</c:v>
                </c:pt>
                <c:pt idx="474">
                  <c:v>19.260000000000002</c:v>
                </c:pt>
                <c:pt idx="475">
                  <c:v>18.579999999999998</c:v>
                </c:pt>
                <c:pt idx="476">
                  <c:v>18.02</c:v>
                </c:pt>
                <c:pt idx="477">
                  <c:v>18.25</c:v>
                </c:pt>
                <c:pt idx="478">
                  <c:v>17.91</c:v>
                </c:pt>
                <c:pt idx="479">
                  <c:v>17.8</c:v>
                </c:pt>
                <c:pt idx="480">
                  <c:v>16.46</c:v>
                </c:pt>
                <c:pt idx="481">
                  <c:v>16.18</c:v>
                </c:pt>
                <c:pt idx="482">
                  <c:v>16.07</c:v>
                </c:pt>
                <c:pt idx="483">
                  <c:v>15.45</c:v>
                </c:pt>
                <c:pt idx="484">
                  <c:v>14.55</c:v>
                </c:pt>
                <c:pt idx="485">
                  <c:v>14.44</c:v>
                </c:pt>
                <c:pt idx="486">
                  <c:v>13.66</c:v>
                </c:pt>
                <c:pt idx="487">
                  <c:v>13.38</c:v>
                </c:pt>
                <c:pt idx="488">
                  <c:v>13.66</c:v>
                </c:pt>
                <c:pt idx="489">
                  <c:v>13.55</c:v>
                </c:pt>
                <c:pt idx="490">
                  <c:v>12.99</c:v>
                </c:pt>
                <c:pt idx="491">
                  <c:v>12.76</c:v>
                </c:pt>
                <c:pt idx="492">
                  <c:v>12.37</c:v>
                </c:pt>
                <c:pt idx="493">
                  <c:v>11.87</c:v>
                </c:pt>
                <c:pt idx="494">
                  <c:v>11.36</c:v>
                </c:pt>
                <c:pt idx="495">
                  <c:v>10.86</c:v>
                </c:pt>
                <c:pt idx="496">
                  <c:v>10.130000000000001</c:v>
                </c:pt>
                <c:pt idx="497">
                  <c:v>9.52</c:v>
                </c:pt>
                <c:pt idx="498">
                  <c:v>8.51</c:v>
                </c:pt>
                <c:pt idx="499">
                  <c:v>7.56</c:v>
                </c:pt>
                <c:pt idx="500">
                  <c:v>7.22</c:v>
                </c:pt>
                <c:pt idx="501">
                  <c:v>6.89</c:v>
                </c:pt>
                <c:pt idx="502">
                  <c:v>6.61</c:v>
                </c:pt>
                <c:pt idx="503">
                  <c:v>6.21</c:v>
                </c:pt>
                <c:pt idx="504">
                  <c:v>6.05</c:v>
                </c:pt>
                <c:pt idx="505">
                  <c:v>5.82</c:v>
                </c:pt>
                <c:pt idx="506">
                  <c:v>5.65</c:v>
                </c:pt>
                <c:pt idx="507">
                  <c:v>5.37</c:v>
                </c:pt>
                <c:pt idx="508">
                  <c:v>5.09</c:v>
                </c:pt>
                <c:pt idx="509">
                  <c:v>4.8099999999999996</c:v>
                </c:pt>
                <c:pt idx="510">
                  <c:v>4.6500000000000004</c:v>
                </c:pt>
                <c:pt idx="511">
                  <c:v>4.6500000000000004</c:v>
                </c:pt>
                <c:pt idx="512">
                  <c:v>4.25</c:v>
                </c:pt>
                <c:pt idx="513">
                  <c:v>3.92</c:v>
                </c:pt>
                <c:pt idx="514">
                  <c:v>3.75</c:v>
                </c:pt>
                <c:pt idx="515">
                  <c:v>3.58</c:v>
                </c:pt>
                <c:pt idx="516">
                  <c:v>3.41</c:v>
                </c:pt>
                <c:pt idx="517">
                  <c:v>3.25</c:v>
                </c:pt>
                <c:pt idx="518">
                  <c:v>3.02</c:v>
                </c:pt>
                <c:pt idx="519">
                  <c:v>2.85</c:v>
                </c:pt>
                <c:pt idx="520">
                  <c:v>2.97</c:v>
                </c:pt>
                <c:pt idx="521">
                  <c:v>3.02</c:v>
                </c:pt>
                <c:pt idx="522">
                  <c:v>3.08</c:v>
                </c:pt>
                <c:pt idx="523">
                  <c:v>3.13</c:v>
                </c:pt>
                <c:pt idx="524">
                  <c:v>2.91</c:v>
                </c:pt>
                <c:pt idx="525">
                  <c:v>2.8</c:v>
                </c:pt>
                <c:pt idx="526">
                  <c:v>2.8</c:v>
                </c:pt>
                <c:pt idx="527">
                  <c:v>2.74</c:v>
                </c:pt>
                <c:pt idx="528">
                  <c:v>2.57</c:v>
                </c:pt>
                <c:pt idx="529">
                  <c:v>2.35</c:v>
                </c:pt>
                <c:pt idx="530">
                  <c:v>2.1800000000000002</c:v>
                </c:pt>
                <c:pt idx="531">
                  <c:v>2.2999999999999998</c:v>
                </c:pt>
                <c:pt idx="532">
                  <c:v>2.41</c:v>
                </c:pt>
                <c:pt idx="533">
                  <c:v>2.41</c:v>
                </c:pt>
                <c:pt idx="534">
                  <c:v>2.52</c:v>
                </c:pt>
                <c:pt idx="535">
                  <c:v>2.69</c:v>
                </c:pt>
                <c:pt idx="536">
                  <c:v>2.85</c:v>
                </c:pt>
                <c:pt idx="537">
                  <c:v>3.02</c:v>
                </c:pt>
                <c:pt idx="538">
                  <c:v>3.25</c:v>
                </c:pt>
                <c:pt idx="539">
                  <c:v>3.3</c:v>
                </c:pt>
                <c:pt idx="540">
                  <c:v>3.53</c:v>
                </c:pt>
                <c:pt idx="541">
                  <c:v>3.69</c:v>
                </c:pt>
                <c:pt idx="542">
                  <c:v>3.92</c:v>
                </c:pt>
                <c:pt idx="543">
                  <c:v>4.1399999999999997</c:v>
                </c:pt>
                <c:pt idx="544">
                  <c:v>4.37</c:v>
                </c:pt>
                <c:pt idx="545">
                  <c:v>4.59</c:v>
                </c:pt>
                <c:pt idx="546">
                  <c:v>5.04</c:v>
                </c:pt>
                <c:pt idx="547">
                  <c:v>5.43</c:v>
                </c:pt>
                <c:pt idx="548">
                  <c:v>6.1</c:v>
                </c:pt>
                <c:pt idx="549">
                  <c:v>6.55</c:v>
                </c:pt>
                <c:pt idx="550">
                  <c:v>7</c:v>
                </c:pt>
                <c:pt idx="551">
                  <c:v>7.44</c:v>
                </c:pt>
                <c:pt idx="552">
                  <c:v>8.2799999999999994</c:v>
                </c:pt>
                <c:pt idx="553">
                  <c:v>8.73</c:v>
                </c:pt>
                <c:pt idx="554">
                  <c:v>9.74</c:v>
                </c:pt>
                <c:pt idx="555">
                  <c:v>10.47</c:v>
                </c:pt>
                <c:pt idx="556">
                  <c:v>11.2</c:v>
                </c:pt>
                <c:pt idx="557">
                  <c:v>11.87</c:v>
                </c:pt>
                <c:pt idx="558">
                  <c:v>12.54</c:v>
                </c:pt>
                <c:pt idx="559">
                  <c:v>13.15</c:v>
                </c:pt>
                <c:pt idx="560">
                  <c:v>14.67</c:v>
                </c:pt>
                <c:pt idx="561">
                  <c:v>15.84</c:v>
                </c:pt>
                <c:pt idx="562">
                  <c:v>17.13</c:v>
                </c:pt>
                <c:pt idx="563">
                  <c:v>18.14</c:v>
                </c:pt>
                <c:pt idx="564">
                  <c:v>19.14</c:v>
                </c:pt>
                <c:pt idx="565">
                  <c:v>20.100000000000001</c:v>
                </c:pt>
                <c:pt idx="566">
                  <c:v>21.61</c:v>
                </c:pt>
                <c:pt idx="567">
                  <c:v>22.95</c:v>
                </c:pt>
                <c:pt idx="568">
                  <c:v>24.85</c:v>
                </c:pt>
                <c:pt idx="569">
                  <c:v>24.91</c:v>
                </c:pt>
                <c:pt idx="570">
                  <c:v>27.2</c:v>
                </c:pt>
                <c:pt idx="571">
                  <c:v>29.5</c:v>
                </c:pt>
                <c:pt idx="572">
                  <c:v>31.79</c:v>
                </c:pt>
                <c:pt idx="573">
                  <c:v>33.25</c:v>
                </c:pt>
                <c:pt idx="574">
                  <c:v>35.43</c:v>
                </c:pt>
                <c:pt idx="575">
                  <c:v>38.06</c:v>
                </c:pt>
                <c:pt idx="576">
                  <c:v>41.98</c:v>
                </c:pt>
                <c:pt idx="577">
                  <c:v>43.55</c:v>
                </c:pt>
                <c:pt idx="578">
                  <c:v>45.12</c:v>
                </c:pt>
                <c:pt idx="579">
                  <c:v>46.68</c:v>
                </c:pt>
                <c:pt idx="580">
                  <c:v>47.86</c:v>
                </c:pt>
                <c:pt idx="581">
                  <c:v>50.1</c:v>
                </c:pt>
                <c:pt idx="582">
                  <c:v>53.91</c:v>
                </c:pt>
                <c:pt idx="583">
                  <c:v>57.15</c:v>
                </c:pt>
                <c:pt idx="584">
                  <c:v>63.42</c:v>
                </c:pt>
                <c:pt idx="585">
                  <c:v>66.61</c:v>
                </c:pt>
                <c:pt idx="586">
                  <c:v>69.069999999999993</c:v>
                </c:pt>
                <c:pt idx="587">
                  <c:v>71.03</c:v>
                </c:pt>
                <c:pt idx="588">
                  <c:v>73.94</c:v>
                </c:pt>
                <c:pt idx="589">
                  <c:v>75.400000000000006</c:v>
                </c:pt>
                <c:pt idx="590">
                  <c:v>78.540000000000006</c:v>
                </c:pt>
                <c:pt idx="591">
                  <c:v>81.45</c:v>
                </c:pt>
                <c:pt idx="592">
                  <c:v>83.68</c:v>
                </c:pt>
                <c:pt idx="593">
                  <c:v>85.08</c:v>
                </c:pt>
                <c:pt idx="594">
                  <c:v>84.86</c:v>
                </c:pt>
                <c:pt idx="595">
                  <c:v>83.96</c:v>
                </c:pt>
                <c:pt idx="596">
                  <c:v>84.86</c:v>
                </c:pt>
                <c:pt idx="597">
                  <c:v>90.18</c:v>
                </c:pt>
                <c:pt idx="598">
                  <c:v>92.42</c:v>
                </c:pt>
                <c:pt idx="599">
                  <c:v>98.35</c:v>
                </c:pt>
                <c:pt idx="600">
                  <c:v>99.19</c:v>
                </c:pt>
                <c:pt idx="601">
                  <c:v>102.88</c:v>
                </c:pt>
                <c:pt idx="602">
                  <c:v>106.52</c:v>
                </c:pt>
                <c:pt idx="603">
                  <c:v>109.66</c:v>
                </c:pt>
                <c:pt idx="604">
                  <c:v>109.15</c:v>
                </c:pt>
                <c:pt idx="605">
                  <c:v>107.7</c:v>
                </c:pt>
                <c:pt idx="606">
                  <c:v>102.55</c:v>
                </c:pt>
                <c:pt idx="607">
                  <c:v>101.77</c:v>
                </c:pt>
                <c:pt idx="608">
                  <c:v>100.7</c:v>
                </c:pt>
                <c:pt idx="609">
                  <c:v>100.09</c:v>
                </c:pt>
                <c:pt idx="610">
                  <c:v>94.82</c:v>
                </c:pt>
                <c:pt idx="611">
                  <c:v>97.79</c:v>
                </c:pt>
                <c:pt idx="612">
                  <c:v>95.22</c:v>
                </c:pt>
                <c:pt idx="613">
                  <c:v>93.42</c:v>
                </c:pt>
                <c:pt idx="614">
                  <c:v>97.73</c:v>
                </c:pt>
                <c:pt idx="615">
                  <c:v>89.79</c:v>
                </c:pt>
                <c:pt idx="616">
                  <c:v>87.88</c:v>
                </c:pt>
                <c:pt idx="617">
                  <c:v>91.75</c:v>
                </c:pt>
                <c:pt idx="618">
                  <c:v>83.4</c:v>
                </c:pt>
                <c:pt idx="619">
                  <c:v>81.89</c:v>
                </c:pt>
                <c:pt idx="620">
                  <c:v>79.09</c:v>
                </c:pt>
                <c:pt idx="621">
                  <c:v>70.98</c:v>
                </c:pt>
                <c:pt idx="622">
                  <c:v>75.180000000000007</c:v>
                </c:pt>
                <c:pt idx="623">
                  <c:v>74.39</c:v>
                </c:pt>
                <c:pt idx="624">
                  <c:v>70.92</c:v>
                </c:pt>
                <c:pt idx="625">
                  <c:v>69.52</c:v>
                </c:pt>
                <c:pt idx="626">
                  <c:v>67.12</c:v>
                </c:pt>
                <c:pt idx="627">
                  <c:v>67.45</c:v>
                </c:pt>
                <c:pt idx="628">
                  <c:v>66.78</c:v>
                </c:pt>
                <c:pt idx="629">
                  <c:v>65.88</c:v>
                </c:pt>
                <c:pt idx="630">
                  <c:v>63.7</c:v>
                </c:pt>
                <c:pt idx="631">
                  <c:v>61.63</c:v>
                </c:pt>
                <c:pt idx="632">
                  <c:v>60.85</c:v>
                </c:pt>
                <c:pt idx="633">
                  <c:v>60.12</c:v>
                </c:pt>
                <c:pt idx="634">
                  <c:v>58.38</c:v>
                </c:pt>
                <c:pt idx="635">
                  <c:v>57.88</c:v>
                </c:pt>
                <c:pt idx="636">
                  <c:v>57.88</c:v>
                </c:pt>
                <c:pt idx="637">
                  <c:v>56.93</c:v>
                </c:pt>
                <c:pt idx="638">
                  <c:v>55.64</c:v>
                </c:pt>
                <c:pt idx="639">
                  <c:v>52.67</c:v>
                </c:pt>
                <c:pt idx="640">
                  <c:v>50.32</c:v>
                </c:pt>
                <c:pt idx="641">
                  <c:v>48.59</c:v>
                </c:pt>
                <c:pt idx="642">
                  <c:v>50.1</c:v>
                </c:pt>
                <c:pt idx="643">
                  <c:v>49.71</c:v>
                </c:pt>
                <c:pt idx="644">
                  <c:v>49.76</c:v>
                </c:pt>
                <c:pt idx="645">
                  <c:v>48.59</c:v>
                </c:pt>
                <c:pt idx="646">
                  <c:v>47.8</c:v>
                </c:pt>
                <c:pt idx="647">
                  <c:v>47.92</c:v>
                </c:pt>
                <c:pt idx="648">
                  <c:v>48.03</c:v>
                </c:pt>
                <c:pt idx="649">
                  <c:v>45.01</c:v>
                </c:pt>
                <c:pt idx="650">
                  <c:v>44.33</c:v>
                </c:pt>
                <c:pt idx="651">
                  <c:v>42.99</c:v>
                </c:pt>
                <c:pt idx="652">
                  <c:v>42.49</c:v>
                </c:pt>
                <c:pt idx="653">
                  <c:v>42.21</c:v>
                </c:pt>
                <c:pt idx="654">
                  <c:v>42.04</c:v>
                </c:pt>
                <c:pt idx="655">
                  <c:v>45.06</c:v>
                </c:pt>
                <c:pt idx="656">
                  <c:v>44.33</c:v>
                </c:pt>
                <c:pt idx="657">
                  <c:v>41.37</c:v>
                </c:pt>
                <c:pt idx="658">
                  <c:v>41.42</c:v>
                </c:pt>
                <c:pt idx="659">
                  <c:v>42.6</c:v>
                </c:pt>
                <c:pt idx="660">
                  <c:v>44.73</c:v>
                </c:pt>
                <c:pt idx="661">
                  <c:v>42.15</c:v>
                </c:pt>
                <c:pt idx="662">
                  <c:v>39.18</c:v>
                </c:pt>
                <c:pt idx="663">
                  <c:v>39.799999999999997</c:v>
                </c:pt>
                <c:pt idx="664">
                  <c:v>42.6</c:v>
                </c:pt>
                <c:pt idx="665">
                  <c:v>43.49</c:v>
                </c:pt>
                <c:pt idx="666">
                  <c:v>44.11</c:v>
                </c:pt>
                <c:pt idx="667">
                  <c:v>45.96</c:v>
                </c:pt>
                <c:pt idx="668">
                  <c:v>46.68</c:v>
                </c:pt>
                <c:pt idx="669">
                  <c:v>47.08</c:v>
                </c:pt>
                <c:pt idx="670">
                  <c:v>47.64</c:v>
                </c:pt>
                <c:pt idx="671">
                  <c:v>46.85</c:v>
                </c:pt>
                <c:pt idx="672">
                  <c:v>46.12</c:v>
                </c:pt>
                <c:pt idx="673">
                  <c:v>42.21</c:v>
                </c:pt>
                <c:pt idx="674">
                  <c:v>36.270000000000003</c:v>
                </c:pt>
                <c:pt idx="675">
                  <c:v>36.159999999999997</c:v>
                </c:pt>
                <c:pt idx="676">
                  <c:v>35.32</c:v>
                </c:pt>
                <c:pt idx="677">
                  <c:v>35.880000000000003</c:v>
                </c:pt>
                <c:pt idx="678">
                  <c:v>38.119999999999997</c:v>
                </c:pt>
                <c:pt idx="679">
                  <c:v>40.299999999999997</c:v>
                </c:pt>
                <c:pt idx="680">
                  <c:v>47.02</c:v>
                </c:pt>
                <c:pt idx="681">
                  <c:v>52.06</c:v>
                </c:pt>
                <c:pt idx="682">
                  <c:v>56.42</c:v>
                </c:pt>
                <c:pt idx="683">
                  <c:v>58.1</c:v>
                </c:pt>
                <c:pt idx="684">
                  <c:v>58.61</c:v>
                </c:pt>
                <c:pt idx="685">
                  <c:v>58.55</c:v>
                </c:pt>
                <c:pt idx="686">
                  <c:v>57.77</c:v>
                </c:pt>
                <c:pt idx="687">
                  <c:v>55.47</c:v>
                </c:pt>
                <c:pt idx="688">
                  <c:v>54.02</c:v>
                </c:pt>
                <c:pt idx="689">
                  <c:v>53.74</c:v>
                </c:pt>
                <c:pt idx="690">
                  <c:v>54.13</c:v>
                </c:pt>
                <c:pt idx="691">
                  <c:v>54.8</c:v>
                </c:pt>
                <c:pt idx="692">
                  <c:v>54.86</c:v>
                </c:pt>
                <c:pt idx="693">
                  <c:v>56.54</c:v>
                </c:pt>
                <c:pt idx="694">
                  <c:v>57.32</c:v>
                </c:pt>
                <c:pt idx="695">
                  <c:v>58.16</c:v>
                </c:pt>
                <c:pt idx="696">
                  <c:v>58.66</c:v>
                </c:pt>
                <c:pt idx="697">
                  <c:v>58.83</c:v>
                </c:pt>
                <c:pt idx="698">
                  <c:v>58.89</c:v>
                </c:pt>
                <c:pt idx="699">
                  <c:v>59.22</c:v>
                </c:pt>
                <c:pt idx="700">
                  <c:v>58.33</c:v>
                </c:pt>
                <c:pt idx="701">
                  <c:v>60.06</c:v>
                </c:pt>
                <c:pt idx="702">
                  <c:v>50.71</c:v>
                </c:pt>
                <c:pt idx="703">
                  <c:v>41.14</c:v>
                </c:pt>
                <c:pt idx="704">
                  <c:v>33.92</c:v>
                </c:pt>
                <c:pt idx="705">
                  <c:v>55.25</c:v>
                </c:pt>
                <c:pt idx="706">
                  <c:v>57.15</c:v>
                </c:pt>
                <c:pt idx="707">
                  <c:v>63.76</c:v>
                </c:pt>
                <c:pt idx="708">
                  <c:v>72.94</c:v>
                </c:pt>
                <c:pt idx="709">
                  <c:v>72.94</c:v>
                </c:pt>
                <c:pt idx="710">
                  <c:v>72.94</c:v>
                </c:pt>
                <c:pt idx="711">
                  <c:v>72.94</c:v>
                </c:pt>
                <c:pt idx="712">
                  <c:v>118.67</c:v>
                </c:pt>
                <c:pt idx="713">
                  <c:v>129.03</c:v>
                </c:pt>
                <c:pt idx="714">
                  <c:v>136.63999999999999</c:v>
                </c:pt>
                <c:pt idx="715">
                  <c:v>155.05000000000001</c:v>
                </c:pt>
                <c:pt idx="716">
                  <c:v>188.08</c:v>
                </c:pt>
                <c:pt idx="717">
                  <c:v>221.55</c:v>
                </c:pt>
                <c:pt idx="718">
                  <c:v>238.4</c:v>
                </c:pt>
                <c:pt idx="719">
                  <c:v>183.43</c:v>
                </c:pt>
                <c:pt idx="720">
                  <c:v>184.67</c:v>
                </c:pt>
                <c:pt idx="721">
                  <c:v>196.76</c:v>
                </c:pt>
                <c:pt idx="722">
                  <c:v>200.84</c:v>
                </c:pt>
                <c:pt idx="723">
                  <c:v>208.29</c:v>
                </c:pt>
                <c:pt idx="724">
                  <c:v>216.57</c:v>
                </c:pt>
                <c:pt idx="725">
                  <c:v>232.97</c:v>
                </c:pt>
                <c:pt idx="726">
                  <c:v>244</c:v>
                </c:pt>
                <c:pt idx="727">
                  <c:v>239.58</c:v>
                </c:pt>
                <c:pt idx="728">
                  <c:v>232.86</c:v>
                </c:pt>
                <c:pt idx="729">
                  <c:v>232.86</c:v>
                </c:pt>
                <c:pt idx="730">
                  <c:v>235.05</c:v>
                </c:pt>
                <c:pt idx="731">
                  <c:v>245.23</c:v>
                </c:pt>
                <c:pt idx="732">
                  <c:v>254.02</c:v>
                </c:pt>
                <c:pt idx="733">
                  <c:v>251.67</c:v>
                </c:pt>
                <c:pt idx="734">
                  <c:v>258.05</c:v>
                </c:pt>
                <c:pt idx="735">
                  <c:v>261.24</c:v>
                </c:pt>
                <c:pt idx="736">
                  <c:v>259.27999999999997</c:v>
                </c:pt>
                <c:pt idx="737">
                  <c:v>253.91</c:v>
                </c:pt>
                <c:pt idx="738">
                  <c:v>228.5</c:v>
                </c:pt>
                <c:pt idx="739">
                  <c:v>209.3</c:v>
                </c:pt>
                <c:pt idx="740">
                  <c:v>195.92</c:v>
                </c:pt>
                <c:pt idx="741">
                  <c:v>191.16</c:v>
                </c:pt>
                <c:pt idx="742">
                  <c:v>183.04</c:v>
                </c:pt>
                <c:pt idx="743">
                  <c:v>167.76</c:v>
                </c:pt>
                <c:pt idx="744">
                  <c:v>153.71</c:v>
                </c:pt>
                <c:pt idx="745">
                  <c:v>157.01</c:v>
                </c:pt>
                <c:pt idx="746">
                  <c:v>146.27000000000001</c:v>
                </c:pt>
                <c:pt idx="747">
                  <c:v>142.80000000000001</c:v>
                </c:pt>
                <c:pt idx="748">
                  <c:v>137.53</c:v>
                </c:pt>
                <c:pt idx="749">
                  <c:v>131.77000000000001</c:v>
                </c:pt>
                <c:pt idx="750">
                  <c:v>124.77</c:v>
                </c:pt>
                <c:pt idx="751">
                  <c:v>118.45</c:v>
                </c:pt>
                <c:pt idx="752">
                  <c:v>102.88</c:v>
                </c:pt>
                <c:pt idx="753">
                  <c:v>101.54</c:v>
                </c:pt>
                <c:pt idx="754">
                  <c:v>98.57</c:v>
                </c:pt>
                <c:pt idx="755">
                  <c:v>94.43</c:v>
                </c:pt>
                <c:pt idx="756">
                  <c:v>86.54</c:v>
                </c:pt>
                <c:pt idx="757">
                  <c:v>79.040000000000006</c:v>
                </c:pt>
                <c:pt idx="758">
                  <c:v>71.09</c:v>
                </c:pt>
                <c:pt idx="759">
                  <c:v>56.82</c:v>
                </c:pt>
                <c:pt idx="760">
                  <c:v>46.01</c:v>
                </c:pt>
                <c:pt idx="761">
                  <c:v>63.7</c:v>
                </c:pt>
                <c:pt idx="762">
                  <c:v>60.45</c:v>
                </c:pt>
                <c:pt idx="763">
                  <c:v>55.86</c:v>
                </c:pt>
                <c:pt idx="764">
                  <c:v>53.96</c:v>
                </c:pt>
                <c:pt idx="765">
                  <c:v>52.28</c:v>
                </c:pt>
                <c:pt idx="766">
                  <c:v>52.28</c:v>
                </c:pt>
                <c:pt idx="767">
                  <c:v>52.28</c:v>
                </c:pt>
                <c:pt idx="768">
                  <c:v>41.48</c:v>
                </c:pt>
                <c:pt idx="769">
                  <c:v>40.299999999999997</c:v>
                </c:pt>
                <c:pt idx="770">
                  <c:v>38.619999999999997</c:v>
                </c:pt>
                <c:pt idx="771">
                  <c:v>33.979999999999997</c:v>
                </c:pt>
                <c:pt idx="772">
                  <c:v>31.29</c:v>
                </c:pt>
                <c:pt idx="773">
                  <c:v>31.29</c:v>
                </c:pt>
                <c:pt idx="774">
                  <c:v>31.29</c:v>
                </c:pt>
                <c:pt idx="775">
                  <c:v>25.97</c:v>
                </c:pt>
                <c:pt idx="776">
                  <c:v>24.85</c:v>
                </c:pt>
                <c:pt idx="777">
                  <c:v>23.85</c:v>
                </c:pt>
                <c:pt idx="778">
                  <c:v>21.61</c:v>
                </c:pt>
                <c:pt idx="779">
                  <c:v>20.77</c:v>
                </c:pt>
                <c:pt idx="780">
                  <c:v>20.77</c:v>
                </c:pt>
                <c:pt idx="781">
                  <c:v>20.77</c:v>
                </c:pt>
                <c:pt idx="782">
                  <c:v>17.41</c:v>
                </c:pt>
                <c:pt idx="783">
                  <c:v>16.57</c:v>
                </c:pt>
                <c:pt idx="784">
                  <c:v>15.39</c:v>
                </c:pt>
                <c:pt idx="785">
                  <c:v>14.16</c:v>
                </c:pt>
                <c:pt idx="786">
                  <c:v>12.26</c:v>
                </c:pt>
                <c:pt idx="787">
                  <c:v>12.26</c:v>
                </c:pt>
                <c:pt idx="788">
                  <c:v>12.26</c:v>
                </c:pt>
                <c:pt idx="789">
                  <c:v>9.6300000000000008</c:v>
                </c:pt>
                <c:pt idx="790">
                  <c:v>8.84</c:v>
                </c:pt>
                <c:pt idx="791">
                  <c:v>8.17</c:v>
                </c:pt>
                <c:pt idx="792">
                  <c:v>7.39</c:v>
                </c:pt>
                <c:pt idx="793">
                  <c:v>6.55</c:v>
                </c:pt>
                <c:pt idx="794">
                  <c:v>6.55</c:v>
                </c:pt>
                <c:pt idx="795">
                  <c:v>6.55</c:v>
                </c:pt>
                <c:pt idx="796">
                  <c:v>5.65</c:v>
                </c:pt>
                <c:pt idx="797">
                  <c:v>5.71</c:v>
                </c:pt>
                <c:pt idx="798">
                  <c:v>5.54</c:v>
                </c:pt>
                <c:pt idx="799">
                  <c:v>5.26</c:v>
                </c:pt>
                <c:pt idx="800">
                  <c:v>5.04</c:v>
                </c:pt>
                <c:pt idx="801">
                  <c:v>5.04</c:v>
                </c:pt>
                <c:pt idx="802">
                  <c:v>5.04</c:v>
                </c:pt>
                <c:pt idx="803">
                  <c:v>4.59</c:v>
                </c:pt>
                <c:pt idx="804">
                  <c:v>4.59</c:v>
                </c:pt>
                <c:pt idx="805">
                  <c:v>4.42</c:v>
                </c:pt>
                <c:pt idx="806">
                  <c:v>4.42</c:v>
                </c:pt>
                <c:pt idx="807">
                  <c:v>4.37</c:v>
                </c:pt>
                <c:pt idx="808">
                  <c:v>4.37</c:v>
                </c:pt>
                <c:pt idx="809">
                  <c:v>4.37</c:v>
                </c:pt>
                <c:pt idx="810">
                  <c:v>4.03</c:v>
                </c:pt>
                <c:pt idx="811">
                  <c:v>3.92</c:v>
                </c:pt>
                <c:pt idx="812">
                  <c:v>3.25</c:v>
                </c:pt>
                <c:pt idx="813">
                  <c:v>3.58</c:v>
                </c:pt>
                <c:pt idx="814">
                  <c:v>3.81</c:v>
                </c:pt>
                <c:pt idx="815">
                  <c:v>3.81</c:v>
                </c:pt>
                <c:pt idx="816">
                  <c:v>3.81</c:v>
                </c:pt>
                <c:pt idx="817">
                  <c:v>5.21</c:v>
                </c:pt>
                <c:pt idx="818">
                  <c:v>5.32</c:v>
                </c:pt>
                <c:pt idx="819">
                  <c:v>6.38</c:v>
                </c:pt>
                <c:pt idx="820">
                  <c:v>6.72</c:v>
                </c:pt>
                <c:pt idx="821">
                  <c:v>7.22</c:v>
                </c:pt>
                <c:pt idx="822">
                  <c:v>7.22</c:v>
                </c:pt>
                <c:pt idx="823">
                  <c:v>7.22</c:v>
                </c:pt>
                <c:pt idx="824">
                  <c:v>8.23</c:v>
                </c:pt>
                <c:pt idx="825">
                  <c:v>9.24</c:v>
                </c:pt>
                <c:pt idx="826">
                  <c:v>9.9600000000000009</c:v>
                </c:pt>
                <c:pt idx="827">
                  <c:v>10.8</c:v>
                </c:pt>
                <c:pt idx="828">
                  <c:v>11.25</c:v>
                </c:pt>
                <c:pt idx="829">
                  <c:v>11.25</c:v>
                </c:pt>
                <c:pt idx="830">
                  <c:v>11.25</c:v>
                </c:pt>
                <c:pt idx="831">
                  <c:v>12.09</c:v>
                </c:pt>
                <c:pt idx="832">
                  <c:v>12.15</c:v>
                </c:pt>
                <c:pt idx="833">
                  <c:v>11.92</c:v>
                </c:pt>
                <c:pt idx="834">
                  <c:v>12.71</c:v>
                </c:pt>
                <c:pt idx="835">
                  <c:v>13.77</c:v>
                </c:pt>
                <c:pt idx="836">
                  <c:v>13.77</c:v>
                </c:pt>
                <c:pt idx="837">
                  <c:v>13.77</c:v>
                </c:pt>
                <c:pt idx="838">
                  <c:v>16.46</c:v>
                </c:pt>
                <c:pt idx="839">
                  <c:v>14.67</c:v>
                </c:pt>
                <c:pt idx="840">
                  <c:v>18.53</c:v>
                </c:pt>
                <c:pt idx="841">
                  <c:v>19.760000000000002</c:v>
                </c:pt>
                <c:pt idx="842">
                  <c:v>20.77</c:v>
                </c:pt>
                <c:pt idx="843">
                  <c:v>20.77</c:v>
                </c:pt>
                <c:pt idx="844">
                  <c:v>20.77</c:v>
                </c:pt>
                <c:pt idx="845">
                  <c:v>24.18</c:v>
                </c:pt>
                <c:pt idx="846">
                  <c:v>27.43</c:v>
                </c:pt>
                <c:pt idx="847">
                  <c:v>25.3</c:v>
                </c:pt>
                <c:pt idx="848">
                  <c:v>27.99</c:v>
                </c:pt>
                <c:pt idx="849">
                  <c:v>29.72</c:v>
                </c:pt>
                <c:pt idx="850">
                  <c:v>29.72</c:v>
                </c:pt>
                <c:pt idx="851">
                  <c:v>29.72</c:v>
                </c:pt>
                <c:pt idx="852">
                  <c:v>36.33</c:v>
                </c:pt>
                <c:pt idx="853">
                  <c:v>37.5</c:v>
                </c:pt>
                <c:pt idx="854">
                  <c:v>39.130000000000003</c:v>
                </c:pt>
                <c:pt idx="855">
                  <c:v>38.119999999999997</c:v>
                </c:pt>
                <c:pt idx="856">
                  <c:v>37.56</c:v>
                </c:pt>
                <c:pt idx="857">
                  <c:v>37.56</c:v>
                </c:pt>
                <c:pt idx="858">
                  <c:v>37.56</c:v>
                </c:pt>
                <c:pt idx="859">
                  <c:v>20.54</c:v>
                </c:pt>
                <c:pt idx="860">
                  <c:v>31.91</c:v>
                </c:pt>
                <c:pt idx="861">
                  <c:v>31.79</c:v>
                </c:pt>
                <c:pt idx="862">
                  <c:v>31.51</c:v>
                </c:pt>
                <c:pt idx="863">
                  <c:v>32.799999999999997</c:v>
                </c:pt>
                <c:pt idx="864">
                  <c:v>32.799999999999997</c:v>
                </c:pt>
                <c:pt idx="865">
                  <c:v>32.799999999999997</c:v>
                </c:pt>
                <c:pt idx="866">
                  <c:v>46.4</c:v>
                </c:pt>
                <c:pt idx="867">
                  <c:v>34.65</c:v>
                </c:pt>
                <c:pt idx="868">
                  <c:v>34.71</c:v>
                </c:pt>
                <c:pt idx="869">
                  <c:v>34.31</c:v>
                </c:pt>
                <c:pt idx="870">
                  <c:v>31.96</c:v>
                </c:pt>
                <c:pt idx="871">
                  <c:v>31.96</c:v>
                </c:pt>
                <c:pt idx="872">
                  <c:v>31.96</c:v>
                </c:pt>
                <c:pt idx="873">
                  <c:v>28.83</c:v>
                </c:pt>
                <c:pt idx="874">
                  <c:v>28.88</c:v>
                </c:pt>
                <c:pt idx="875">
                  <c:v>28.27</c:v>
                </c:pt>
                <c:pt idx="876">
                  <c:v>28.32</c:v>
                </c:pt>
                <c:pt idx="877">
                  <c:v>24.18</c:v>
                </c:pt>
                <c:pt idx="878">
                  <c:v>24.18</c:v>
                </c:pt>
                <c:pt idx="879">
                  <c:v>24.18</c:v>
                </c:pt>
                <c:pt idx="880">
                  <c:v>13.71</c:v>
                </c:pt>
                <c:pt idx="881">
                  <c:v>28.44</c:v>
                </c:pt>
                <c:pt idx="882">
                  <c:v>28.88</c:v>
                </c:pt>
                <c:pt idx="883">
                  <c:v>28.49</c:v>
                </c:pt>
                <c:pt idx="884">
                  <c:v>33.36</c:v>
                </c:pt>
                <c:pt idx="885">
                  <c:v>33.36</c:v>
                </c:pt>
                <c:pt idx="886">
                  <c:v>33.36</c:v>
                </c:pt>
                <c:pt idx="887">
                  <c:v>44.17</c:v>
                </c:pt>
                <c:pt idx="888">
                  <c:v>29.89</c:v>
                </c:pt>
                <c:pt idx="889">
                  <c:v>30.34</c:v>
                </c:pt>
                <c:pt idx="890">
                  <c:v>30.79</c:v>
                </c:pt>
                <c:pt idx="891">
                  <c:v>31.57</c:v>
                </c:pt>
                <c:pt idx="892">
                  <c:v>31.57</c:v>
                </c:pt>
                <c:pt idx="893">
                  <c:v>31.57</c:v>
                </c:pt>
                <c:pt idx="894">
                  <c:v>20.77</c:v>
                </c:pt>
                <c:pt idx="895">
                  <c:v>32.24</c:v>
                </c:pt>
                <c:pt idx="896">
                  <c:v>31.4</c:v>
                </c:pt>
                <c:pt idx="897">
                  <c:v>32.520000000000003</c:v>
                </c:pt>
                <c:pt idx="898">
                  <c:v>33.81</c:v>
                </c:pt>
                <c:pt idx="899">
                  <c:v>33.81</c:v>
                </c:pt>
                <c:pt idx="900">
                  <c:v>33.81</c:v>
                </c:pt>
                <c:pt idx="901">
                  <c:v>49.71</c:v>
                </c:pt>
                <c:pt idx="902">
                  <c:v>39.86</c:v>
                </c:pt>
                <c:pt idx="903">
                  <c:v>42.26</c:v>
                </c:pt>
                <c:pt idx="904">
                  <c:v>44.11</c:v>
                </c:pt>
                <c:pt idx="905">
                  <c:v>43.49</c:v>
                </c:pt>
                <c:pt idx="906">
                  <c:v>43.49</c:v>
                </c:pt>
                <c:pt idx="907">
                  <c:v>43.49</c:v>
                </c:pt>
                <c:pt idx="908">
                  <c:v>43.77</c:v>
                </c:pt>
                <c:pt idx="909">
                  <c:v>44.39</c:v>
                </c:pt>
                <c:pt idx="910">
                  <c:v>45.62</c:v>
                </c:pt>
                <c:pt idx="911">
                  <c:v>45.51</c:v>
                </c:pt>
                <c:pt idx="912">
                  <c:v>47.08</c:v>
                </c:pt>
                <c:pt idx="913">
                  <c:v>47.08</c:v>
                </c:pt>
                <c:pt idx="914">
                  <c:v>47.08</c:v>
                </c:pt>
                <c:pt idx="915">
                  <c:v>48.76</c:v>
                </c:pt>
                <c:pt idx="916">
                  <c:v>49.37</c:v>
                </c:pt>
                <c:pt idx="917">
                  <c:v>49.93</c:v>
                </c:pt>
                <c:pt idx="918">
                  <c:v>51.39</c:v>
                </c:pt>
                <c:pt idx="919">
                  <c:v>50.6</c:v>
                </c:pt>
                <c:pt idx="920">
                  <c:v>50.6</c:v>
                </c:pt>
                <c:pt idx="921">
                  <c:v>50.6</c:v>
                </c:pt>
                <c:pt idx="922">
                  <c:v>50.83</c:v>
                </c:pt>
                <c:pt idx="923">
                  <c:v>50.99</c:v>
                </c:pt>
                <c:pt idx="924">
                  <c:v>50.15</c:v>
                </c:pt>
                <c:pt idx="925">
                  <c:v>48.36</c:v>
                </c:pt>
                <c:pt idx="926">
                  <c:v>49.32</c:v>
                </c:pt>
                <c:pt idx="927">
                  <c:v>49.32</c:v>
                </c:pt>
                <c:pt idx="928">
                  <c:v>49.32</c:v>
                </c:pt>
                <c:pt idx="929">
                  <c:v>48.08</c:v>
                </c:pt>
                <c:pt idx="930">
                  <c:v>48.14</c:v>
                </c:pt>
                <c:pt idx="931">
                  <c:v>48.76</c:v>
                </c:pt>
                <c:pt idx="932">
                  <c:v>49.2</c:v>
                </c:pt>
                <c:pt idx="933">
                  <c:v>49.15</c:v>
                </c:pt>
                <c:pt idx="934">
                  <c:v>49.15</c:v>
                </c:pt>
                <c:pt idx="935">
                  <c:v>49.15</c:v>
                </c:pt>
                <c:pt idx="936">
                  <c:v>47.47</c:v>
                </c:pt>
                <c:pt idx="937">
                  <c:v>46.12</c:v>
                </c:pt>
                <c:pt idx="938">
                  <c:v>45.4</c:v>
                </c:pt>
                <c:pt idx="939">
                  <c:v>44.56</c:v>
                </c:pt>
                <c:pt idx="940">
                  <c:v>43.38</c:v>
                </c:pt>
                <c:pt idx="941">
                  <c:v>43.38</c:v>
                </c:pt>
                <c:pt idx="942">
                  <c:v>43.38</c:v>
                </c:pt>
                <c:pt idx="943">
                  <c:v>43.16</c:v>
                </c:pt>
                <c:pt idx="944">
                  <c:v>43.49</c:v>
                </c:pt>
                <c:pt idx="945">
                  <c:v>42.77</c:v>
                </c:pt>
                <c:pt idx="946">
                  <c:v>43.83</c:v>
                </c:pt>
                <c:pt idx="947">
                  <c:v>45.4</c:v>
                </c:pt>
                <c:pt idx="948">
                  <c:v>45.4</c:v>
                </c:pt>
                <c:pt idx="949">
                  <c:v>45.4</c:v>
                </c:pt>
                <c:pt idx="950">
                  <c:v>47.75</c:v>
                </c:pt>
                <c:pt idx="951">
                  <c:v>48.76</c:v>
                </c:pt>
                <c:pt idx="952">
                  <c:v>49.88</c:v>
                </c:pt>
                <c:pt idx="953">
                  <c:v>50.38</c:v>
                </c:pt>
                <c:pt idx="954">
                  <c:v>49.82</c:v>
                </c:pt>
                <c:pt idx="955">
                  <c:v>49.82</c:v>
                </c:pt>
                <c:pt idx="956">
                  <c:v>49.82</c:v>
                </c:pt>
                <c:pt idx="957">
                  <c:v>32.58</c:v>
                </c:pt>
                <c:pt idx="958">
                  <c:v>45.51</c:v>
                </c:pt>
                <c:pt idx="959">
                  <c:v>45.17</c:v>
                </c:pt>
                <c:pt idx="960">
                  <c:v>44.5</c:v>
                </c:pt>
                <c:pt idx="961">
                  <c:v>45.34</c:v>
                </c:pt>
                <c:pt idx="962">
                  <c:v>45.34</c:v>
                </c:pt>
                <c:pt idx="963">
                  <c:v>45.34</c:v>
                </c:pt>
                <c:pt idx="964">
                  <c:v>60.4</c:v>
                </c:pt>
                <c:pt idx="965">
                  <c:v>45.62</c:v>
                </c:pt>
                <c:pt idx="966">
                  <c:v>43.89</c:v>
                </c:pt>
                <c:pt idx="967">
                  <c:v>40.08</c:v>
                </c:pt>
                <c:pt idx="968">
                  <c:v>36.78</c:v>
                </c:pt>
                <c:pt idx="969">
                  <c:v>36.78</c:v>
                </c:pt>
                <c:pt idx="970">
                  <c:v>36.78</c:v>
                </c:pt>
                <c:pt idx="971">
                  <c:v>31.51</c:v>
                </c:pt>
                <c:pt idx="972">
                  <c:v>29.33</c:v>
                </c:pt>
                <c:pt idx="973">
                  <c:v>27.93</c:v>
                </c:pt>
                <c:pt idx="974">
                  <c:v>27.26</c:v>
                </c:pt>
                <c:pt idx="975">
                  <c:v>25.53</c:v>
                </c:pt>
                <c:pt idx="976">
                  <c:v>25.53</c:v>
                </c:pt>
                <c:pt idx="977">
                  <c:v>25.53</c:v>
                </c:pt>
                <c:pt idx="978">
                  <c:v>22.95</c:v>
                </c:pt>
                <c:pt idx="979">
                  <c:v>21.77</c:v>
                </c:pt>
                <c:pt idx="980">
                  <c:v>19.7</c:v>
                </c:pt>
                <c:pt idx="981">
                  <c:v>19.260000000000002</c:v>
                </c:pt>
                <c:pt idx="982">
                  <c:v>18.53</c:v>
                </c:pt>
                <c:pt idx="983">
                  <c:v>18.53</c:v>
                </c:pt>
                <c:pt idx="984">
                  <c:v>18.53</c:v>
                </c:pt>
                <c:pt idx="985">
                  <c:v>16.79</c:v>
                </c:pt>
                <c:pt idx="986">
                  <c:v>16.63</c:v>
                </c:pt>
                <c:pt idx="987">
                  <c:v>16.899999999999999</c:v>
                </c:pt>
                <c:pt idx="988">
                  <c:v>15.95</c:v>
                </c:pt>
                <c:pt idx="989">
                  <c:v>15.17</c:v>
                </c:pt>
                <c:pt idx="990">
                  <c:v>15.17</c:v>
                </c:pt>
                <c:pt idx="991">
                  <c:v>15.17</c:v>
                </c:pt>
                <c:pt idx="992">
                  <c:v>9.68</c:v>
                </c:pt>
                <c:pt idx="993">
                  <c:v>13.88</c:v>
                </c:pt>
                <c:pt idx="994">
                  <c:v>13.55</c:v>
                </c:pt>
                <c:pt idx="995">
                  <c:v>13.43</c:v>
                </c:pt>
                <c:pt idx="996">
                  <c:v>13.15</c:v>
                </c:pt>
                <c:pt idx="997">
                  <c:v>13.15</c:v>
                </c:pt>
                <c:pt idx="998">
                  <c:v>13.15</c:v>
                </c:pt>
                <c:pt idx="999">
                  <c:v>18.579999999999998</c:v>
                </c:pt>
                <c:pt idx="1000">
                  <c:v>13.99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63D7-423E-8E18-9CB8EB2D8AA0}"/>
            </c:ext>
          </c:extLst>
        </c:ser>
        <c:ser>
          <c:idx val="49"/>
          <c:order val="49"/>
          <c:tx>
            <c:strRef>
              <c:f>COVID_practice_2a!$AY$1</c:f>
              <c:strCache>
                <c:ptCount val="1"/>
                <c:pt idx="0">
                  <c:v>WI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COVID_practice_2a!$AY$2:$AY$1002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0.02</c:v>
                </c:pt>
                <c:pt idx="51">
                  <c:v>0.02</c:v>
                </c:pt>
                <c:pt idx="52">
                  <c:v>0.03</c:v>
                </c:pt>
                <c:pt idx="53">
                  <c:v>0.05</c:v>
                </c:pt>
                <c:pt idx="54">
                  <c:v>0.12</c:v>
                </c:pt>
                <c:pt idx="55">
                  <c:v>0.2</c:v>
                </c:pt>
                <c:pt idx="56">
                  <c:v>0.24</c:v>
                </c:pt>
                <c:pt idx="57">
                  <c:v>0.36</c:v>
                </c:pt>
                <c:pt idx="58">
                  <c:v>0.48</c:v>
                </c:pt>
                <c:pt idx="59">
                  <c:v>0.63</c:v>
                </c:pt>
                <c:pt idx="60">
                  <c:v>0.85</c:v>
                </c:pt>
                <c:pt idx="61">
                  <c:v>0.87</c:v>
                </c:pt>
                <c:pt idx="62">
                  <c:v>0.88</c:v>
                </c:pt>
                <c:pt idx="63">
                  <c:v>1.1499999999999999</c:v>
                </c:pt>
                <c:pt idx="64">
                  <c:v>1.32</c:v>
                </c:pt>
                <c:pt idx="65">
                  <c:v>1.53</c:v>
                </c:pt>
                <c:pt idx="66">
                  <c:v>1.71</c:v>
                </c:pt>
                <c:pt idx="67">
                  <c:v>1.46</c:v>
                </c:pt>
                <c:pt idx="68">
                  <c:v>1.95</c:v>
                </c:pt>
                <c:pt idx="69">
                  <c:v>2.16</c:v>
                </c:pt>
                <c:pt idx="70">
                  <c:v>2.33</c:v>
                </c:pt>
                <c:pt idx="71">
                  <c:v>2.48</c:v>
                </c:pt>
                <c:pt idx="72">
                  <c:v>2.6</c:v>
                </c:pt>
                <c:pt idx="73">
                  <c:v>2.72</c:v>
                </c:pt>
                <c:pt idx="74">
                  <c:v>3.09</c:v>
                </c:pt>
                <c:pt idx="75">
                  <c:v>2.95</c:v>
                </c:pt>
                <c:pt idx="76">
                  <c:v>2.97</c:v>
                </c:pt>
                <c:pt idx="77">
                  <c:v>2.92</c:v>
                </c:pt>
                <c:pt idx="78">
                  <c:v>2.8</c:v>
                </c:pt>
                <c:pt idx="79">
                  <c:v>2.78</c:v>
                </c:pt>
                <c:pt idx="80">
                  <c:v>2.68</c:v>
                </c:pt>
                <c:pt idx="81">
                  <c:v>2.6</c:v>
                </c:pt>
                <c:pt idx="82">
                  <c:v>2.39</c:v>
                </c:pt>
                <c:pt idx="83">
                  <c:v>2.36</c:v>
                </c:pt>
                <c:pt idx="84">
                  <c:v>2.33</c:v>
                </c:pt>
                <c:pt idx="85">
                  <c:v>2.39</c:v>
                </c:pt>
                <c:pt idx="86">
                  <c:v>2.36</c:v>
                </c:pt>
                <c:pt idx="87">
                  <c:v>2.36</c:v>
                </c:pt>
                <c:pt idx="88">
                  <c:v>2.4300000000000002</c:v>
                </c:pt>
                <c:pt idx="89">
                  <c:v>2.6</c:v>
                </c:pt>
                <c:pt idx="90">
                  <c:v>2.58</c:v>
                </c:pt>
                <c:pt idx="91">
                  <c:v>2.72</c:v>
                </c:pt>
                <c:pt idx="92">
                  <c:v>2.85</c:v>
                </c:pt>
                <c:pt idx="93">
                  <c:v>3.17</c:v>
                </c:pt>
                <c:pt idx="94">
                  <c:v>3.6</c:v>
                </c:pt>
                <c:pt idx="95">
                  <c:v>3.79</c:v>
                </c:pt>
                <c:pt idx="96">
                  <c:v>3.84</c:v>
                </c:pt>
                <c:pt idx="97">
                  <c:v>4.04</c:v>
                </c:pt>
                <c:pt idx="98">
                  <c:v>4.0599999999999996</c:v>
                </c:pt>
                <c:pt idx="99">
                  <c:v>4.3600000000000003</c:v>
                </c:pt>
                <c:pt idx="100">
                  <c:v>4.74</c:v>
                </c:pt>
                <c:pt idx="101">
                  <c:v>4.7699999999999996</c:v>
                </c:pt>
                <c:pt idx="102">
                  <c:v>4.97</c:v>
                </c:pt>
                <c:pt idx="103">
                  <c:v>5.21</c:v>
                </c:pt>
                <c:pt idx="104">
                  <c:v>5.52</c:v>
                </c:pt>
                <c:pt idx="105">
                  <c:v>5.77</c:v>
                </c:pt>
                <c:pt idx="106">
                  <c:v>5.72</c:v>
                </c:pt>
                <c:pt idx="107">
                  <c:v>5.52</c:v>
                </c:pt>
                <c:pt idx="108">
                  <c:v>5.52</c:v>
                </c:pt>
                <c:pt idx="109">
                  <c:v>5.47</c:v>
                </c:pt>
                <c:pt idx="110">
                  <c:v>5.28</c:v>
                </c:pt>
                <c:pt idx="111">
                  <c:v>4.96</c:v>
                </c:pt>
                <c:pt idx="112">
                  <c:v>4.84</c:v>
                </c:pt>
                <c:pt idx="113">
                  <c:v>4.99</c:v>
                </c:pt>
                <c:pt idx="114">
                  <c:v>5.08</c:v>
                </c:pt>
                <c:pt idx="115">
                  <c:v>5.45</c:v>
                </c:pt>
                <c:pt idx="116">
                  <c:v>5.64</c:v>
                </c:pt>
                <c:pt idx="117">
                  <c:v>5.5</c:v>
                </c:pt>
                <c:pt idx="118">
                  <c:v>5.5</c:v>
                </c:pt>
                <c:pt idx="119">
                  <c:v>6.13</c:v>
                </c:pt>
                <c:pt idx="120">
                  <c:v>6.32</c:v>
                </c:pt>
                <c:pt idx="121">
                  <c:v>6.57</c:v>
                </c:pt>
                <c:pt idx="122">
                  <c:v>6.52</c:v>
                </c:pt>
                <c:pt idx="123">
                  <c:v>6.62</c:v>
                </c:pt>
                <c:pt idx="124">
                  <c:v>7.01</c:v>
                </c:pt>
                <c:pt idx="125">
                  <c:v>7.21</c:v>
                </c:pt>
                <c:pt idx="126">
                  <c:v>7.35</c:v>
                </c:pt>
                <c:pt idx="127">
                  <c:v>7.49</c:v>
                </c:pt>
                <c:pt idx="128">
                  <c:v>8.0299999999999994</c:v>
                </c:pt>
                <c:pt idx="129">
                  <c:v>8.1300000000000008</c:v>
                </c:pt>
                <c:pt idx="130">
                  <c:v>7.57</c:v>
                </c:pt>
                <c:pt idx="131">
                  <c:v>7.16</c:v>
                </c:pt>
                <c:pt idx="132">
                  <c:v>7.4</c:v>
                </c:pt>
                <c:pt idx="133">
                  <c:v>7.11</c:v>
                </c:pt>
                <c:pt idx="134">
                  <c:v>7.06</c:v>
                </c:pt>
                <c:pt idx="135">
                  <c:v>6.16</c:v>
                </c:pt>
                <c:pt idx="136">
                  <c:v>5.67</c:v>
                </c:pt>
                <c:pt idx="137">
                  <c:v>5.89</c:v>
                </c:pt>
                <c:pt idx="138">
                  <c:v>6.04</c:v>
                </c:pt>
                <c:pt idx="139">
                  <c:v>5.79</c:v>
                </c:pt>
                <c:pt idx="140">
                  <c:v>5.31</c:v>
                </c:pt>
                <c:pt idx="141">
                  <c:v>4.92</c:v>
                </c:pt>
                <c:pt idx="142">
                  <c:v>10.85</c:v>
                </c:pt>
                <c:pt idx="143">
                  <c:v>10.81</c:v>
                </c:pt>
                <c:pt idx="144">
                  <c:v>10.81</c:v>
                </c:pt>
                <c:pt idx="145">
                  <c:v>10.76</c:v>
                </c:pt>
                <c:pt idx="146">
                  <c:v>10.86</c:v>
                </c:pt>
                <c:pt idx="147">
                  <c:v>10.86</c:v>
                </c:pt>
                <c:pt idx="148">
                  <c:v>11.19</c:v>
                </c:pt>
                <c:pt idx="149">
                  <c:v>5.16</c:v>
                </c:pt>
                <c:pt idx="150">
                  <c:v>5.48</c:v>
                </c:pt>
                <c:pt idx="151">
                  <c:v>5.55</c:v>
                </c:pt>
                <c:pt idx="152">
                  <c:v>5.7</c:v>
                </c:pt>
                <c:pt idx="153">
                  <c:v>5.67</c:v>
                </c:pt>
                <c:pt idx="154">
                  <c:v>6.09</c:v>
                </c:pt>
                <c:pt idx="155">
                  <c:v>6.21</c:v>
                </c:pt>
                <c:pt idx="156">
                  <c:v>6.82</c:v>
                </c:pt>
                <c:pt idx="157">
                  <c:v>7.11</c:v>
                </c:pt>
                <c:pt idx="158">
                  <c:v>7.55</c:v>
                </c:pt>
                <c:pt idx="159">
                  <c:v>7.74</c:v>
                </c:pt>
                <c:pt idx="160">
                  <c:v>8.57</c:v>
                </c:pt>
                <c:pt idx="161">
                  <c:v>8.7899999999999991</c:v>
                </c:pt>
                <c:pt idx="162">
                  <c:v>8.98</c:v>
                </c:pt>
                <c:pt idx="163">
                  <c:v>9.1199999999999992</c:v>
                </c:pt>
                <c:pt idx="164">
                  <c:v>9.64</c:v>
                </c:pt>
                <c:pt idx="165">
                  <c:v>9.7799999999999994</c:v>
                </c:pt>
                <c:pt idx="166">
                  <c:v>10.17</c:v>
                </c:pt>
                <c:pt idx="167">
                  <c:v>9.9499999999999993</c:v>
                </c:pt>
                <c:pt idx="168">
                  <c:v>10.130000000000001</c:v>
                </c:pt>
                <c:pt idx="169">
                  <c:v>10.66</c:v>
                </c:pt>
                <c:pt idx="170">
                  <c:v>11.31</c:v>
                </c:pt>
                <c:pt idx="171">
                  <c:v>11.82</c:v>
                </c:pt>
                <c:pt idx="172">
                  <c:v>12.44</c:v>
                </c:pt>
                <c:pt idx="173">
                  <c:v>12.49</c:v>
                </c:pt>
                <c:pt idx="174">
                  <c:v>13.53</c:v>
                </c:pt>
                <c:pt idx="175">
                  <c:v>14.02</c:v>
                </c:pt>
                <c:pt idx="176">
                  <c:v>14.38</c:v>
                </c:pt>
                <c:pt idx="177">
                  <c:v>14.46</c:v>
                </c:pt>
                <c:pt idx="178">
                  <c:v>14.58</c:v>
                </c:pt>
                <c:pt idx="179">
                  <c:v>14.72</c:v>
                </c:pt>
                <c:pt idx="180">
                  <c:v>15.26</c:v>
                </c:pt>
                <c:pt idx="181">
                  <c:v>15.72</c:v>
                </c:pt>
                <c:pt idx="182">
                  <c:v>15.48</c:v>
                </c:pt>
                <c:pt idx="183">
                  <c:v>15.82</c:v>
                </c:pt>
                <c:pt idx="184">
                  <c:v>16.14</c:v>
                </c:pt>
                <c:pt idx="185">
                  <c:v>16.04</c:v>
                </c:pt>
                <c:pt idx="186">
                  <c:v>16.309999999999999</c:v>
                </c:pt>
                <c:pt idx="187">
                  <c:v>16.010000000000002</c:v>
                </c:pt>
                <c:pt idx="188">
                  <c:v>15.09</c:v>
                </c:pt>
                <c:pt idx="189">
                  <c:v>15.53</c:v>
                </c:pt>
                <c:pt idx="190">
                  <c:v>15.53</c:v>
                </c:pt>
                <c:pt idx="191">
                  <c:v>15.04</c:v>
                </c:pt>
                <c:pt idx="192">
                  <c:v>15.38</c:v>
                </c:pt>
                <c:pt idx="193">
                  <c:v>15.3</c:v>
                </c:pt>
                <c:pt idx="194">
                  <c:v>14.84</c:v>
                </c:pt>
                <c:pt idx="195">
                  <c:v>14.8</c:v>
                </c:pt>
                <c:pt idx="196">
                  <c:v>14.84</c:v>
                </c:pt>
                <c:pt idx="197">
                  <c:v>14.31</c:v>
                </c:pt>
                <c:pt idx="198">
                  <c:v>14.77</c:v>
                </c:pt>
                <c:pt idx="199">
                  <c:v>14.92</c:v>
                </c:pt>
                <c:pt idx="200">
                  <c:v>14.17</c:v>
                </c:pt>
                <c:pt idx="201">
                  <c:v>14.43</c:v>
                </c:pt>
                <c:pt idx="202">
                  <c:v>14.43</c:v>
                </c:pt>
                <c:pt idx="203">
                  <c:v>13.45</c:v>
                </c:pt>
                <c:pt idx="204">
                  <c:v>13.67</c:v>
                </c:pt>
                <c:pt idx="205">
                  <c:v>13.7</c:v>
                </c:pt>
                <c:pt idx="206">
                  <c:v>12.94</c:v>
                </c:pt>
                <c:pt idx="207">
                  <c:v>13.12</c:v>
                </c:pt>
                <c:pt idx="208">
                  <c:v>12.99</c:v>
                </c:pt>
                <c:pt idx="209">
                  <c:v>12.85</c:v>
                </c:pt>
                <c:pt idx="210">
                  <c:v>13.28</c:v>
                </c:pt>
                <c:pt idx="211">
                  <c:v>12.78</c:v>
                </c:pt>
                <c:pt idx="212">
                  <c:v>12.29</c:v>
                </c:pt>
                <c:pt idx="213">
                  <c:v>12.55</c:v>
                </c:pt>
                <c:pt idx="214">
                  <c:v>12.02</c:v>
                </c:pt>
                <c:pt idx="215">
                  <c:v>11.88</c:v>
                </c:pt>
                <c:pt idx="216">
                  <c:v>11.83</c:v>
                </c:pt>
                <c:pt idx="217">
                  <c:v>12.02</c:v>
                </c:pt>
                <c:pt idx="218">
                  <c:v>12.39</c:v>
                </c:pt>
                <c:pt idx="219">
                  <c:v>12.41</c:v>
                </c:pt>
                <c:pt idx="220">
                  <c:v>12.12</c:v>
                </c:pt>
                <c:pt idx="221">
                  <c:v>12.34</c:v>
                </c:pt>
                <c:pt idx="222">
                  <c:v>12</c:v>
                </c:pt>
                <c:pt idx="223">
                  <c:v>12.83</c:v>
                </c:pt>
                <c:pt idx="224">
                  <c:v>12.34</c:v>
                </c:pt>
                <c:pt idx="225">
                  <c:v>11.92</c:v>
                </c:pt>
                <c:pt idx="226">
                  <c:v>13.56</c:v>
                </c:pt>
                <c:pt idx="227">
                  <c:v>13.9</c:v>
                </c:pt>
                <c:pt idx="228">
                  <c:v>14.67</c:v>
                </c:pt>
                <c:pt idx="229">
                  <c:v>15.41</c:v>
                </c:pt>
                <c:pt idx="230">
                  <c:v>14.72</c:v>
                </c:pt>
                <c:pt idx="231">
                  <c:v>15.53</c:v>
                </c:pt>
                <c:pt idx="232">
                  <c:v>17.600000000000001</c:v>
                </c:pt>
                <c:pt idx="233">
                  <c:v>17.37</c:v>
                </c:pt>
                <c:pt idx="234">
                  <c:v>18.399999999999999</c:v>
                </c:pt>
                <c:pt idx="235">
                  <c:v>20.18</c:v>
                </c:pt>
                <c:pt idx="236">
                  <c:v>20.78</c:v>
                </c:pt>
                <c:pt idx="237">
                  <c:v>22.46</c:v>
                </c:pt>
                <c:pt idx="238">
                  <c:v>23.89</c:v>
                </c:pt>
                <c:pt idx="239">
                  <c:v>25.19</c:v>
                </c:pt>
                <c:pt idx="240">
                  <c:v>27.96</c:v>
                </c:pt>
                <c:pt idx="241">
                  <c:v>30.32</c:v>
                </c:pt>
                <c:pt idx="242">
                  <c:v>30.57</c:v>
                </c:pt>
                <c:pt idx="243">
                  <c:v>31.75</c:v>
                </c:pt>
                <c:pt idx="244">
                  <c:v>32.46</c:v>
                </c:pt>
                <c:pt idx="245">
                  <c:v>33.409999999999997</c:v>
                </c:pt>
                <c:pt idx="246">
                  <c:v>34.26</c:v>
                </c:pt>
                <c:pt idx="247">
                  <c:v>34.380000000000003</c:v>
                </c:pt>
                <c:pt idx="248">
                  <c:v>35.58</c:v>
                </c:pt>
                <c:pt idx="249">
                  <c:v>36.82</c:v>
                </c:pt>
                <c:pt idx="250">
                  <c:v>37.89</c:v>
                </c:pt>
                <c:pt idx="251">
                  <c:v>39.61</c:v>
                </c:pt>
                <c:pt idx="252">
                  <c:v>40.98</c:v>
                </c:pt>
                <c:pt idx="253">
                  <c:v>42.25</c:v>
                </c:pt>
                <c:pt idx="254">
                  <c:v>42.73</c:v>
                </c:pt>
                <c:pt idx="255">
                  <c:v>43.09</c:v>
                </c:pt>
                <c:pt idx="256">
                  <c:v>42.3</c:v>
                </c:pt>
                <c:pt idx="257">
                  <c:v>42.29</c:v>
                </c:pt>
                <c:pt idx="258">
                  <c:v>41.39</c:v>
                </c:pt>
                <c:pt idx="259">
                  <c:v>41.39</c:v>
                </c:pt>
                <c:pt idx="260">
                  <c:v>42.05</c:v>
                </c:pt>
                <c:pt idx="261">
                  <c:v>42.88</c:v>
                </c:pt>
                <c:pt idx="262">
                  <c:v>42.68</c:v>
                </c:pt>
                <c:pt idx="263">
                  <c:v>44.58</c:v>
                </c:pt>
                <c:pt idx="264">
                  <c:v>45.29</c:v>
                </c:pt>
                <c:pt idx="265">
                  <c:v>48.57</c:v>
                </c:pt>
                <c:pt idx="266">
                  <c:v>50.66</c:v>
                </c:pt>
                <c:pt idx="267">
                  <c:v>52.51</c:v>
                </c:pt>
                <c:pt idx="268">
                  <c:v>54.8</c:v>
                </c:pt>
                <c:pt idx="269">
                  <c:v>47.58</c:v>
                </c:pt>
                <c:pt idx="270">
                  <c:v>41.01</c:v>
                </c:pt>
                <c:pt idx="271">
                  <c:v>55.31</c:v>
                </c:pt>
                <c:pt idx="272">
                  <c:v>58.36</c:v>
                </c:pt>
                <c:pt idx="273">
                  <c:v>60.89</c:v>
                </c:pt>
                <c:pt idx="274">
                  <c:v>59.89</c:v>
                </c:pt>
                <c:pt idx="275">
                  <c:v>61.2</c:v>
                </c:pt>
                <c:pt idx="276">
                  <c:v>72.540000000000006</c:v>
                </c:pt>
                <c:pt idx="277">
                  <c:v>81.69</c:v>
                </c:pt>
                <c:pt idx="278">
                  <c:v>69.81</c:v>
                </c:pt>
                <c:pt idx="279">
                  <c:v>71.77</c:v>
                </c:pt>
                <c:pt idx="280">
                  <c:v>71.209999999999994</c:v>
                </c:pt>
                <c:pt idx="281">
                  <c:v>74.88</c:v>
                </c:pt>
                <c:pt idx="282">
                  <c:v>76.61</c:v>
                </c:pt>
                <c:pt idx="283">
                  <c:v>79.36</c:v>
                </c:pt>
                <c:pt idx="284">
                  <c:v>78.819999999999993</c:v>
                </c:pt>
                <c:pt idx="285">
                  <c:v>80.03</c:v>
                </c:pt>
                <c:pt idx="286">
                  <c:v>81.48</c:v>
                </c:pt>
                <c:pt idx="287">
                  <c:v>86.65</c:v>
                </c:pt>
                <c:pt idx="288">
                  <c:v>89.4</c:v>
                </c:pt>
                <c:pt idx="289">
                  <c:v>91.96</c:v>
                </c:pt>
                <c:pt idx="290">
                  <c:v>96.1</c:v>
                </c:pt>
                <c:pt idx="291">
                  <c:v>98.17</c:v>
                </c:pt>
                <c:pt idx="292">
                  <c:v>100.52</c:v>
                </c:pt>
                <c:pt idx="293">
                  <c:v>103.74</c:v>
                </c:pt>
                <c:pt idx="294">
                  <c:v>106.85</c:v>
                </c:pt>
                <c:pt idx="295">
                  <c:v>111.55</c:v>
                </c:pt>
                <c:pt idx="296">
                  <c:v>116.51</c:v>
                </c:pt>
                <c:pt idx="297">
                  <c:v>111.79</c:v>
                </c:pt>
                <c:pt idx="298">
                  <c:v>116.44</c:v>
                </c:pt>
                <c:pt idx="299">
                  <c:v>116.85</c:v>
                </c:pt>
                <c:pt idx="300">
                  <c:v>117.24</c:v>
                </c:pt>
                <c:pt idx="301">
                  <c:v>119.6</c:v>
                </c:pt>
                <c:pt idx="302">
                  <c:v>117.71</c:v>
                </c:pt>
                <c:pt idx="303">
                  <c:v>114.38</c:v>
                </c:pt>
                <c:pt idx="304">
                  <c:v>117.9</c:v>
                </c:pt>
                <c:pt idx="305">
                  <c:v>112.31</c:v>
                </c:pt>
                <c:pt idx="306">
                  <c:v>109.44</c:v>
                </c:pt>
                <c:pt idx="307">
                  <c:v>107.39</c:v>
                </c:pt>
                <c:pt idx="308">
                  <c:v>101.3</c:v>
                </c:pt>
                <c:pt idx="309">
                  <c:v>96.98</c:v>
                </c:pt>
                <c:pt idx="310">
                  <c:v>83.27</c:v>
                </c:pt>
                <c:pt idx="311">
                  <c:v>79.48</c:v>
                </c:pt>
                <c:pt idx="312">
                  <c:v>79.58</c:v>
                </c:pt>
                <c:pt idx="313">
                  <c:v>77.680000000000007</c:v>
                </c:pt>
                <c:pt idx="314">
                  <c:v>72.56</c:v>
                </c:pt>
                <c:pt idx="315">
                  <c:v>69.09</c:v>
                </c:pt>
                <c:pt idx="316">
                  <c:v>68.94</c:v>
                </c:pt>
                <c:pt idx="317">
                  <c:v>79.239999999999995</c:v>
                </c:pt>
                <c:pt idx="318">
                  <c:v>79.819999999999993</c:v>
                </c:pt>
                <c:pt idx="319">
                  <c:v>77.63</c:v>
                </c:pt>
                <c:pt idx="320">
                  <c:v>76.77</c:v>
                </c:pt>
                <c:pt idx="321">
                  <c:v>76.73</c:v>
                </c:pt>
                <c:pt idx="322">
                  <c:v>75.78</c:v>
                </c:pt>
                <c:pt idx="323">
                  <c:v>73.61</c:v>
                </c:pt>
                <c:pt idx="324">
                  <c:v>70.709999999999994</c:v>
                </c:pt>
                <c:pt idx="325">
                  <c:v>68.069999999999993</c:v>
                </c:pt>
                <c:pt idx="326">
                  <c:v>67.63</c:v>
                </c:pt>
                <c:pt idx="327">
                  <c:v>67.650000000000006</c:v>
                </c:pt>
                <c:pt idx="328">
                  <c:v>66.27</c:v>
                </c:pt>
                <c:pt idx="329">
                  <c:v>63</c:v>
                </c:pt>
                <c:pt idx="330">
                  <c:v>61.96</c:v>
                </c:pt>
                <c:pt idx="331">
                  <c:v>60.62</c:v>
                </c:pt>
                <c:pt idx="332">
                  <c:v>59.86</c:v>
                </c:pt>
                <c:pt idx="333">
                  <c:v>57.63</c:v>
                </c:pt>
                <c:pt idx="334">
                  <c:v>55.94</c:v>
                </c:pt>
                <c:pt idx="335">
                  <c:v>53.44</c:v>
                </c:pt>
                <c:pt idx="336">
                  <c:v>54.03</c:v>
                </c:pt>
                <c:pt idx="337">
                  <c:v>51.56</c:v>
                </c:pt>
                <c:pt idx="338">
                  <c:v>46.02</c:v>
                </c:pt>
                <c:pt idx="339">
                  <c:v>37.19</c:v>
                </c:pt>
                <c:pt idx="340">
                  <c:v>38.450000000000003</c:v>
                </c:pt>
                <c:pt idx="341">
                  <c:v>38.26</c:v>
                </c:pt>
                <c:pt idx="342">
                  <c:v>38.01</c:v>
                </c:pt>
                <c:pt idx="343">
                  <c:v>38.26</c:v>
                </c:pt>
                <c:pt idx="344">
                  <c:v>40.57</c:v>
                </c:pt>
                <c:pt idx="345">
                  <c:v>41.66</c:v>
                </c:pt>
                <c:pt idx="346">
                  <c:v>42.75</c:v>
                </c:pt>
                <c:pt idx="347">
                  <c:v>42.83</c:v>
                </c:pt>
                <c:pt idx="348">
                  <c:v>43</c:v>
                </c:pt>
                <c:pt idx="349">
                  <c:v>45.67</c:v>
                </c:pt>
                <c:pt idx="350">
                  <c:v>47.94</c:v>
                </c:pt>
                <c:pt idx="351">
                  <c:v>48.67</c:v>
                </c:pt>
                <c:pt idx="352">
                  <c:v>53.58</c:v>
                </c:pt>
                <c:pt idx="353">
                  <c:v>59.37</c:v>
                </c:pt>
                <c:pt idx="354">
                  <c:v>58.23</c:v>
                </c:pt>
                <c:pt idx="355">
                  <c:v>58.36</c:v>
                </c:pt>
                <c:pt idx="356">
                  <c:v>56.65</c:v>
                </c:pt>
                <c:pt idx="357">
                  <c:v>53.39</c:v>
                </c:pt>
                <c:pt idx="358">
                  <c:v>50.08</c:v>
                </c:pt>
                <c:pt idx="359">
                  <c:v>46.67</c:v>
                </c:pt>
                <c:pt idx="360">
                  <c:v>43.98</c:v>
                </c:pt>
                <c:pt idx="361">
                  <c:v>43.42</c:v>
                </c:pt>
                <c:pt idx="362">
                  <c:v>42.17</c:v>
                </c:pt>
                <c:pt idx="363">
                  <c:v>38.840000000000003</c:v>
                </c:pt>
                <c:pt idx="364">
                  <c:v>36.619999999999997</c:v>
                </c:pt>
                <c:pt idx="365">
                  <c:v>35.229999999999997</c:v>
                </c:pt>
                <c:pt idx="366">
                  <c:v>34.24</c:v>
                </c:pt>
                <c:pt idx="367">
                  <c:v>33.29</c:v>
                </c:pt>
                <c:pt idx="368">
                  <c:v>32.03</c:v>
                </c:pt>
                <c:pt idx="369">
                  <c:v>31.86</c:v>
                </c:pt>
                <c:pt idx="370">
                  <c:v>30.96</c:v>
                </c:pt>
                <c:pt idx="371">
                  <c:v>30.27</c:v>
                </c:pt>
                <c:pt idx="372">
                  <c:v>28.83</c:v>
                </c:pt>
                <c:pt idx="373">
                  <c:v>27.62</c:v>
                </c:pt>
                <c:pt idx="374">
                  <c:v>26.65</c:v>
                </c:pt>
                <c:pt idx="375">
                  <c:v>26.09</c:v>
                </c:pt>
                <c:pt idx="376">
                  <c:v>25.33</c:v>
                </c:pt>
                <c:pt idx="377">
                  <c:v>24.67</c:v>
                </c:pt>
                <c:pt idx="378">
                  <c:v>24.62</c:v>
                </c:pt>
                <c:pt idx="379">
                  <c:v>23.99</c:v>
                </c:pt>
                <c:pt idx="380">
                  <c:v>23.07</c:v>
                </c:pt>
                <c:pt idx="381">
                  <c:v>21.87</c:v>
                </c:pt>
                <c:pt idx="382">
                  <c:v>20.95</c:v>
                </c:pt>
                <c:pt idx="383">
                  <c:v>20.54</c:v>
                </c:pt>
                <c:pt idx="384">
                  <c:v>19.489999999999998</c:v>
                </c:pt>
                <c:pt idx="385">
                  <c:v>18.18</c:v>
                </c:pt>
                <c:pt idx="386">
                  <c:v>17.47</c:v>
                </c:pt>
                <c:pt idx="387">
                  <c:v>16.690000000000001</c:v>
                </c:pt>
                <c:pt idx="388">
                  <c:v>16.079999999999998</c:v>
                </c:pt>
                <c:pt idx="389">
                  <c:v>15.58</c:v>
                </c:pt>
                <c:pt idx="390">
                  <c:v>15.14</c:v>
                </c:pt>
                <c:pt idx="391">
                  <c:v>14.94</c:v>
                </c:pt>
                <c:pt idx="392">
                  <c:v>14.38</c:v>
                </c:pt>
                <c:pt idx="393">
                  <c:v>13.02</c:v>
                </c:pt>
                <c:pt idx="394">
                  <c:v>12.58</c:v>
                </c:pt>
                <c:pt idx="395">
                  <c:v>12.46</c:v>
                </c:pt>
                <c:pt idx="396">
                  <c:v>12.19</c:v>
                </c:pt>
                <c:pt idx="397">
                  <c:v>12.29</c:v>
                </c:pt>
                <c:pt idx="398">
                  <c:v>12.12</c:v>
                </c:pt>
                <c:pt idx="399">
                  <c:v>12.29</c:v>
                </c:pt>
                <c:pt idx="400">
                  <c:v>12.53</c:v>
                </c:pt>
                <c:pt idx="401">
                  <c:v>12.22</c:v>
                </c:pt>
                <c:pt idx="402">
                  <c:v>12.36</c:v>
                </c:pt>
                <c:pt idx="403">
                  <c:v>12.43</c:v>
                </c:pt>
                <c:pt idx="404">
                  <c:v>12.09</c:v>
                </c:pt>
                <c:pt idx="405">
                  <c:v>11.85</c:v>
                </c:pt>
                <c:pt idx="406">
                  <c:v>11.7</c:v>
                </c:pt>
                <c:pt idx="407">
                  <c:v>11.42</c:v>
                </c:pt>
                <c:pt idx="408">
                  <c:v>11.26</c:v>
                </c:pt>
                <c:pt idx="409">
                  <c:v>10.64</c:v>
                </c:pt>
                <c:pt idx="410">
                  <c:v>10.39</c:v>
                </c:pt>
                <c:pt idx="411">
                  <c:v>10.029999999999999</c:v>
                </c:pt>
                <c:pt idx="412">
                  <c:v>10.029999999999999</c:v>
                </c:pt>
                <c:pt idx="413">
                  <c:v>9.85</c:v>
                </c:pt>
                <c:pt idx="414">
                  <c:v>9.35</c:v>
                </c:pt>
                <c:pt idx="415">
                  <c:v>9.32</c:v>
                </c:pt>
                <c:pt idx="416">
                  <c:v>9.1300000000000008</c:v>
                </c:pt>
                <c:pt idx="417">
                  <c:v>8.98</c:v>
                </c:pt>
                <c:pt idx="418">
                  <c:v>9.32</c:v>
                </c:pt>
                <c:pt idx="419">
                  <c:v>9.51</c:v>
                </c:pt>
                <c:pt idx="420">
                  <c:v>9.4700000000000006</c:v>
                </c:pt>
                <c:pt idx="421">
                  <c:v>9.56</c:v>
                </c:pt>
                <c:pt idx="422">
                  <c:v>9.51</c:v>
                </c:pt>
                <c:pt idx="423">
                  <c:v>9.51</c:v>
                </c:pt>
                <c:pt idx="424">
                  <c:v>9.81</c:v>
                </c:pt>
                <c:pt idx="425">
                  <c:v>9.93</c:v>
                </c:pt>
                <c:pt idx="426">
                  <c:v>8.3000000000000007</c:v>
                </c:pt>
                <c:pt idx="427">
                  <c:v>10.27</c:v>
                </c:pt>
                <c:pt idx="428">
                  <c:v>10.61</c:v>
                </c:pt>
                <c:pt idx="429">
                  <c:v>10.95</c:v>
                </c:pt>
                <c:pt idx="430">
                  <c:v>11.37</c:v>
                </c:pt>
                <c:pt idx="431">
                  <c:v>11.46</c:v>
                </c:pt>
                <c:pt idx="432">
                  <c:v>11.31</c:v>
                </c:pt>
                <c:pt idx="433">
                  <c:v>13.39</c:v>
                </c:pt>
                <c:pt idx="434">
                  <c:v>11.49</c:v>
                </c:pt>
                <c:pt idx="435">
                  <c:v>11.59</c:v>
                </c:pt>
                <c:pt idx="436">
                  <c:v>11.76</c:v>
                </c:pt>
                <c:pt idx="437">
                  <c:v>11.93</c:v>
                </c:pt>
                <c:pt idx="438">
                  <c:v>12.34</c:v>
                </c:pt>
                <c:pt idx="439">
                  <c:v>12.36</c:v>
                </c:pt>
                <c:pt idx="440">
                  <c:v>13.07</c:v>
                </c:pt>
                <c:pt idx="441">
                  <c:v>13.58</c:v>
                </c:pt>
                <c:pt idx="442">
                  <c:v>14.17</c:v>
                </c:pt>
                <c:pt idx="443">
                  <c:v>14.9</c:v>
                </c:pt>
                <c:pt idx="444">
                  <c:v>15.3</c:v>
                </c:pt>
                <c:pt idx="445">
                  <c:v>15.24</c:v>
                </c:pt>
                <c:pt idx="446">
                  <c:v>15.53</c:v>
                </c:pt>
                <c:pt idx="447">
                  <c:v>15.48</c:v>
                </c:pt>
                <c:pt idx="448">
                  <c:v>15.63</c:v>
                </c:pt>
                <c:pt idx="449">
                  <c:v>15.57</c:v>
                </c:pt>
                <c:pt idx="450">
                  <c:v>14.85</c:v>
                </c:pt>
                <c:pt idx="451">
                  <c:v>14.67</c:v>
                </c:pt>
                <c:pt idx="452">
                  <c:v>14.62</c:v>
                </c:pt>
                <c:pt idx="453">
                  <c:v>14.5</c:v>
                </c:pt>
                <c:pt idx="454">
                  <c:v>14.02</c:v>
                </c:pt>
                <c:pt idx="455">
                  <c:v>13.51</c:v>
                </c:pt>
                <c:pt idx="456">
                  <c:v>12.92</c:v>
                </c:pt>
                <c:pt idx="457">
                  <c:v>12.92</c:v>
                </c:pt>
                <c:pt idx="458">
                  <c:v>12.39</c:v>
                </c:pt>
                <c:pt idx="459">
                  <c:v>12.07</c:v>
                </c:pt>
                <c:pt idx="460">
                  <c:v>12.09</c:v>
                </c:pt>
                <c:pt idx="461">
                  <c:v>12.1</c:v>
                </c:pt>
                <c:pt idx="462">
                  <c:v>12.19</c:v>
                </c:pt>
                <c:pt idx="463">
                  <c:v>12.34</c:v>
                </c:pt>
                <c:pt idx="464">
                  <c:v>12.22</c:v>
                </c:pt>
                <c:pt idx="465">
                  <c:v>12.48</c:v>
                </c:pt>
                <c:pt idx="466">
                  <c:v>12.51</c:v>
                </c:pt>
                <c:pt idx="467">
                  <c:v>12.44</c:v>
                </c:pt>
                <c:pt idx="468">
                  <c:v>12.17</c:v>
                </c:pt>
                <c:pt idx="469">
                  <c:v>12.05</c:v>
                </c:pt>
                <c:pt idx="470">
                  <c:v>11.78</c:v>
                </c:pt>
                <c:pt idx="471">
                  <c:v>11.54</c:v>
                </c:pt>
                <c:pt idx="472">
                  <c:v>11.22</c:v>
                </c:pt>
                <c:pt idx="473">
                  <c:v>10.9</c:v>
                </c:pt>
                <c:pt idx="474">
                  <c:v>10.49</c:v>
                </c:pt>
                <c:pt idx="475">
                  <c:v>9.9</c:v>
                </c:pt>
                <c:pt idx="476">
                  <c:v>9.6300000000000008</c:v>
                </c:pt>
                <c:pt idx="477">
                  <c:v>9.08</c:v>
                </c:pt>
                <c:pt idx="478">
                  <c:v>8.7100000000000009</c:v>
                </c:pt>
                <c:pt idx="479">
                  <c:v>8.69</c:v>
                </c:pt>
                <c:pt idx="480">
                  <c:v>8.4499999999999993</c:v>
                </c:pt>
                <c:pt idx="481">
                  <c:v>8.25</c:v>
                </c:pt>
                <c:pt idx="482">
                  <c:v>8.2200000000000006</c:v>
                </c:pt>
                <c:pt idx="483">
                  <c:v>7.84</c:v>
                </c:pt>
                <c:pt idx="484">
                  <c:v>7.84</c:v>
                </c:pt>
                <c:pt idx="485">
                  <c:v>7.52</c:v>
                </c:pt>
                <c:pt idx="486">
                  <c:v>6.88</c:v>
                </c:pt>
                <c:pt idx="487">
                  <c:v>6.67</c:v>
                </c:pt>
                <c:pt idx="488">
                  <c:v>6.76</c:v>
                </c:pt>
                <c:pt idx="489">
                  <c:v>6.45</c:v>
                </c:pt>
                <c:pt idx="490">
                  <c:v>6.08</c:v>
                </c:pt>
                <c:pt idx="491">
                  <c:v>5.55</c:v>
                </c:pt>
                <c:pt idx="492">
                  <c:v>5.08</c:v>
                </c:pt>
                <c:pt idx="493">
                  <c:v>4.53</c:v>
                </c:pt>
                <c:pt idx="494">
                  <c:v>4.5</c:v>
                </c:pt>
                <c:pt idx="495">
                  <c:v>4.43</c:v>
                </c:pt>
                <c:pt idx="496">
                  <c:v>3.53</c:v>
                </c:pt>
                <c:pt idx="497">
                  <c:v>3.28</c:v>
                </c:pt>
                <c:pt idx="498">
                  <c:v>2.9</c:v>
                </c:pt>
                <c:pt idx="499">
                  <c:v>2.77</c:v>
                </c:pt>
                <c:pt idx="500">
                  <c:v>2.68</c:v>
                </c:pt>
                <c:pt idx="501">
                  <c:v>2.58</c:v>
                </c:pt>
                <c:pt idx="502">
                  <c:v>2.48</c:v>
                </c:pt>
                <c:pt idx="503">
                  <c:v>2.83</c:v>
                </c:pt>
                <c:pt idx="504">
                  <c:v>2.5099999999999998</c:v>
                </c:pt>
                <c:pt idx="505">
                  <c:v>2.5</c:v>
                </c:pt>
                <c:pt idx="506">
                  <c:v>2.2400000000000002</c:v>
                </c:pt>
                <c:pt idx="507">
                  <c:v>2.16</c:v>
                </c:pt>
                <c:pt idx="508">
                  <c:v>2.09</c:v>
                </c:pt>
                <c:pt idx="509">
                  <c:v>2</c:v>
                </c:pt>
                <c:pt idx="510">
                  <c:v>1.83</c:v>
                </c:pt>
                <c:pt idx="511">
                  <c:v>1.6</c:v>
                </c:pt>
                <c:pt idx="512">
                  <c:v>1.39</c:v>
                </c:pt>
                <c:pt idx="513">
                  <c:v>1.44</c:v>
                </c:pt>
                <c:pt idx="514">
                  <c:v>1.39</c:v>
                </c:pt>
                <c:pt idx="515">
                  <c:v>1.36</c:v>
                </c:pt>
                <c:pt idx="516">
                  <c:v>1.31</c:v>
                </c:pt>
                <c:pt idx="517">
                  <c:v>1.27</c:v>
                </c:pt>
                <c:pt idx="518">
                  <c:v>1.46</c:v>
                </c:pt>
                <c:pt idx="519">
                  <c:v>1.53</c:v>
                </c:pt>
                <c:pt idx="520">
                  <c:v>1.39</c:v>
                </c:pt>
                <c:pt idx="521">
                  <c:v>1.39</c:v>
                </c:pt>
                <c:pt idx="522">
                  <c:v>1.39</c:v>
                </c:pt>
                <c:pt idx="523">
                  <c:v>1.39</c:v>
                </c:pt>
                <c:pt idx="524">
                  <c:v>1.44</c:v>
                </c:pt>
                <c:pt idx="525">
                  <c:v>1.39</c:v>
                </c:pt>
                <c:pt idx="526">
                  <c:v>1.34</c:v>
                </c:pt>
                <c:pt idx="527">
                  <c:v>1.46</c:v>
                </c:pt>
                <c:pt idx="528">
                  <c:v>1.48</c:v>
                </c:pt>
                <c:pt idx="529">
                  <c:v>1.48</c:v>
                </c:pt>
                <c:pt idx="530">
                  <c:v>1.48</c:v>
                </c:pt>
                <c:pt idx="531">
                  <c:v>1.24</c:v>
                </c:pt>
                <c:pt idx="532">
                  <c:v>1.48</c:v>
                </c:pt>
                <c:pt idx="533">
                  <c:v>1.73</c:v>
                </c:pt>
                <c:pt idx="534">
                  <c:v>1.8</c:v>
                </c:pt>
                <c:pt idx="535">
                  <c:v>1.95</c:v>
                </c:pt>
                <c:pt idx="536">
                  <c:v>2.11</c:v>
                </c:pt>
                <c:pt idx="537">
                  <c:v>2.2599999999999998</c:v>
                </c:pt>
                <c:pt idx="538">
                  <c:v>2.73</c:v>
                </c:pt>
                <c:pt idx="539">
                  <c:v>2.8</c:v>
                </c:pt>
                <c:pt idx="540">
                  <c:v>2.77</c:v>
                </c:pt>
                <c:pt idx="541">
                  <c:v>2.95</c:v>
                </c:pt>
                <c:pt idx="542">
                  <c:v>3.02</c:v>
                </c:pt>
                <c:pt idx="543">
                  <c:v>3.09</c:v>
                </c:pt>
                <c:pt idx="544">
                  <c:v>3.16</c:v>
                </c:pt>
                <c:pt idx="545">
                  <c:v>3.79</c:v>
                </c:pt>
                <c:pt idx="546">
                  <c:v>4.3099999999999996</c:v>
                </c:pt>
                <c:pt idx="547">
                  <c:v>4.74</c:v>
                </c:pt>
                <c:pt idx="548">
                  <c:v>5.45</c:v>
                </c:pt>
                <c:pt idx="549">
                  <c:v>5.89</c:v>
                </c:pt>
                <c:pt idx="550">
                  <c:v>6.32</c:v>
                </c:pt>
                <c:pt idx="551">
                  <c:v>6.76</c:v>
                </c:pt>
                <c:pt idx="552">
                  <c:v>8.18</c:v>
                </c:pt>
                <c:pt idx="553">
                  <c:v>9.34</c:v>
                </c:pt>
                <c:pt idx="554">
                  <c:v>10.78</c:v>
                </c:pt>
                <c:pt idx="555">
                  <c:v>12.41</c:v>
                </c:pt>
                <c:pt idx="556">
                  <c:v>13.33</c:v>
                </c:pt>
                <c:pt idx="557">
                  <c:v>14.23</c:v>
                </c:pt>
                <c:pt idx="558">
                  <c:v>15.14</c:v>
                </c:pt>
                <c:pt idx="559">
                  <c:v>16.329999999999998</c:v>
                </c:pt>
                <c:pt idx="560">
                  <c:v>17.38</c:v>
                </c:pt>
                <c:pt idx="561">
                  <c:v>19.2</c:v>
                </c:pt>
                <c:pt idx="562">
                  <c:v>19.510000000000002</c:v>
                </c:pt>
                <c:pt idx="563">
                  <c:v>19.86</c:v>
                </c:pt>
                <c:pt idx="564">
                  <c:v>20.239999999999998</c:v>
                </c:pt>
                <c:pt idx="565">
                  <c:v>20.59</c:v>
                </c:pt>
                <c:pt idx="566">
                  <c:v>21.08</c:v>
                </c:pt>
                <c:pt idx="567">
                  <c:v>21.63</c:v>
                </c:pt>
                <c:pt idx="568">
                  <c:v>21.34</c:v>
                </c:pt>
                <c:pt idx="569">
                  <c:v>23.31</c:v>
                </c:pt>
                <c:pt idx="570">
                  <c:v>23.26</c:v>
                </c:pt>
                <c:pt idx="571">
                  <c:v>23.21</c:v>
                </c:pt>
                <c:pt idx="572">
                  <c:v>23.14</c:v>
                </c:pt>
                <c:pt idx="573">
                  <c:v>23.61</c:v>
                </c:pt>
                <c:pt idx="574">
                  <c:v>23.92</c:v>
                </c:pt>
                <c:pt idx="575">
                  <c:v>24.28</c:v>
                </c:pt>
                <c:pt idx="576">
                  <c:v>23.61</c:v>
                </c:pt>
                <c:pt idx="577">
                  <c:v>24.29</c:v>
                </c:pt>
                <c:pt idx="578">
                  <c:v>24.97</c:v>
                </c:pt>
                <c:pt idx="579">
                  <c:v>25.67</c:v>
                </c:pt>
                <c:pt idx="580">
                  <c:v>27.08</c:v>
                </c:pt>
                <c:pt idx="581">
                  <c:v>27.82</c:v>
                </c:pt>
                <c:pt idx="582">
                  <c:v>29.01</c:v>
                </c:pt>
                <c:pt idx="583">
                  <c:v>30.91</c:v>
                </c:pt>
                <c:pt idx="584">
                  <c:v>31.52</c:v>
                </c:pt>
                <c:pt idx="585">
                  <c:v>32.119999999999997</c:v>
                </c:pt>
                <c:pt idx="586">
                  <c:v>32.729999999999997</c:v>
                </c:pt>
                <c:pt idx="587">
                  <c:v>32.68</c:v>
                </c:pt>
                <c:pt idx="588">
                  <c:v>33.479999999999997</c:v>
                </c:pt>
                <c:pt idx="589">
                  <c:v>34.479999999999997</c:v>
                </c:pt>
                <c:pt idx="590">
                  <c:v>33.659999999999997</c:v>
                </c:pt>
                <c:pt idx="591">
                  <c:v>34</c:v>
                </c:pt>
                <c:pt idx="592">
                  <c:v>34.33</c:v>
                </c:pt>
                <c:pt idx="593">
                  <c:v>34.67</c:v>
                </c:pt>
                <c:pt idx="594">
                  <c:v>30.61</c:v>
                </c:pt>
                <c:pt idx="595">
                  <c:v>31.12</c:v>
                </c:pt>
                <c:pt idx="596">
                  <c:v>29.73</c:v>
                </c:pt>
                <c:pt idx="597">
                  <c:v>30.88</c:v>
                </c:pt>
                <c:pt idx="598">
                  <c:v>30.45</c:v>
                </c:pt>
                <c:pt idx="599">
                  <c:v>30.03</c:v>
                </c:pt>
                <c:pt idx="600">
                  <c:v>29.59</c:v>
                </c:pt>
                <c:pt idx="601">
                  <c:v>33.54</c:v>
                </c:pt>
                <c:pt idx="602">
                  <c:v>36.94</c:v>
                </c:pt>
                <c:pt idx="603">
                  <c:v>41.52</c:v>
                </c:pt>
                <c:pt idx="604">
                  <c:v>43.41</c:v>
                </c:pt>
                <c:pt idx="605">
                  <c:v>46.6</c:v>
                </c:pt>
                <c:pt idx="606">
                  <c:v>49.79</c:v>
                </c:pt>
                <c:pt idx="607">
                  <c:v>53</c:v>
                </c:pt>
                <c:pt idx="608">
                  <c:v>56.82</c:v>
                </c:pt>
                <c:pt idx="609">
                  <c:v>55.19</c:v>
                </c:pt>
                <c:pt idx="610">
                  <c:v>53.95</c:v>
                </c:pt>
                <c:pt idx="611">
                  <c:v>53.2</c:v>
                </c:pt>
                <c:pt idx="612">
                  <c:v>52.24</c:v>
                </c:pt>
                <c:pt idx="613">
                  <c:v>51.27</c:v>
                </c:pt>
                <c:pt idx="614">
                  <c:v>50.28</c:v>
                </c:pt>
                <c:pt idx="615">
                  <c:v>49.11</c:v>
                </c:pt>
                <c:pt idx="616">
                  <c:v>49.37</c:v>
                </c:pt>
                <c:pt idx="617">
                  <c:v>47.52</c:v>
                </c:pt>
                <c:pt idx="618">
                  <c:v>49.42</c:v>
                </c:pt>
                <c:pt idx="619">
                  <c:v>49.3</c:v>
                </c:pt>
                <c:pt idx="620">
                  <c:v>49.18</c:v>
                </c:pt>
                <c:pt idx="621">
                  <c:v>49.06</c:v>
                </c:pt>
                <c:pt idx="622">
                  <c:v>52.03</c:v>
                </c:pt>
                <c:pt idx="623">
                  <c:v>50.5</c:v>
                </c:pt>
                <c:pt idx="624">
                  <c:v>51.73</c:v>
                </c:pt>
                <c:pt idx="625">
                  <c:v>50.61</c:v>
                </c:pt>
                <c:pt idx="626">
                  <c:v>49.96</c:v>
                </c:pt>
                <c:pt idx="627">
                  <c:v>49.32</c:v>
                </c:pt>
                <c:pt idx="628">
                  <c:v>48.67</c:v>
                </c:pt>
                <c:pt idx="629">
                  <c:v>45.02</c:v>
                </c:pt>
                <c:pt idx="630">
                  <c:v>45.41</c:v>
                </c:pt>
                <c:pt idx="631">
                  <c:v>44.68</c:v>
                </c:pt>
                <c:pt idx="632">
                  <c:v>42.69</c:v>
                </c:pt>
                <c:pt idx="633">
                  <c:v>44.21</c:v>
                </c:pt>
                <c:pt idx="634">
                  <c:v>43</c:v>
                </c:pt>
                <c:pt idx="635">
                  <c:v>41.79</c:v>
                </c:pt>
                <c:pt idx="636">
                  <c:v>38.54</c:v>
                </c:pt>
                <c:pt idx="637">
                  <c:v>37.57</c:v>
                </c:pt>
                <c:pt idx="638">
                  <c:v>36.799999999999997</c:v>
                </c:pt>
                <c:pt idx="639">
                  <c:v>36.01</c:v>
                </c:pt>
                <c:pt idx="640">
                  <c:v>29.83</c:v>
                </c:pt>
                <c:pt idx="641">
                  <c:v>26.38</c:v>
                </c:pt>
                <c:pt idx="642">
                  <c:v>33.880000000000003</c:v>
                </c:pt>
                <c:pt idx="643">
                  <c:v>36.24</c:v>
                </c:pt>
                <c:pt idx="644">
                  <c:v>35.68</c:v>
                </c:pt>
                <c:pt idx="645">
                  <c:v>35.6</c:v>
                </c:pt>
                <c:pt idx="646">
                  <c:v>36.24</c:v>
                </c:pt>
                <c:pt idx="647">
                  <c:v>36.24</c:v>
                </c:pt>
                <c:pt idx="648">
                  <c:v>36.24</c:v>
                </c:pt>
                <c:pt idx="649">
                  <c:v>36.89</c:v>
                </c:pt>
                <c:pt idx="650">
                  <c:v>37.979999999999997</c:v>
                </c:pt>
                <c:pt idx="651">
                  <c:v>38.33</c:v>
                </c:pt>
                <c:pt idx="652">
                  <c:v>40.200000000000003</c:v>
                </c:pt>
                <c:pt idx="653">
                  <c:v>41.68</c:v>
                </c:pt>
                <c:pt idx="654">
                  <c:v>41.68</c:v>
                </c:pt>
                <c:pt idx="655">
                  <c:v>41.68</c:v>
                </c:pt>
                <c:pt idx="656">
                  <c:v>43.65</c:v>
                </c:pt>
                <c:pt idx="657">
                  <c:v>44.99</c:v>
                </c:pt>
                <c:pt idx="658">
                  <c:v>49.01</c:v>
                </c:pt>
                <c:pt idx="659">
                  <c:v>51.17</c:v>
                </c:pt>
                <c:pt idx="660">
                  <c:v>52.32</c:v>
                </c:pt>
                <c:pt idx="661">
                  <c:v>52.32</c:v>
                </c:pt>
                <c:pt idx="662">
                  <c:v>52.32</c:v>
                </c:pt>
                <c:pt idx="663">
                  <c:v>55.89</c:v>
                </c:pt>
                <c:pt idx="664">
                  <c:v>57.63</c:v>
                </c:pt>
                <c:pt idx="665">
                  <c:v>58.14</c:v>
                </c:pt>
                <c:pt idx="666">
                  <c:v>58.4</c:v>
                </c:pt>
                <c:pt idx="667">
                  <c:v>59.4</c:v>
                </c:pt>
                <c:pt idx="668">
                  <c:v>59.4</c:v>
                </c:pt>
                <c:pt idx="669">
                  <c:v>59.4</c:v>
                </c:pt>
                <c:pt idx="670">
                  <c:v>60.94</c:v>
                </c:pt>
                <c:pt idx="671">
                  <c:v>62</c:v>
                </c:pt>
                <c:pt idx="672">
                  <c:v>63.08</c:v>
                </c:pt>
                <c:pt idx="673">
                  <c:v>63.02</c:v>
                </c:pt>
                <c:pt idx="674">
                  <c:v>54.75</c:v>
                </c:pt>
                <c:pt idx="675">
                  <c:v>54.75</c:v>
                </c:pt>
                <c:pt idx="676">
                  <c:v>54.75</c:v>
                </c:pt>
                <c:pt idx="677">
                  <c:v>52.01</c:v>
                </c:pt>
                <c:pt idx="678">
                  <c:v>54.03</c:v>
                </c:pt>
                <c:pt idx="679">
                  <c:v>55.77</c:v>
                </c:pt>
                <c:pt idx="680">
                  <c:v>60.25</c:v>
                </c:pt>
                <c:pt idx="681">
                  <c:v>71.28</c:v>
                </c:pt>
                <c:pt idx="682">
                  <c:v>71.28</c:v>
                </c:pt>
                <c:pt idx="683">
                  <c:v>71.28</c:v>
                </c:pt>
                <c:pt idx="684">
                  <c:v>73.37</c:v>
                </c:pt>
                <c:pt idx="685">
                  <c:v>66.260000000000005</c:v>
                </c:pt>
                <c:pt idx="686">
                  <c:v>62.95</c:v>
                </c:pt>
                <c:pt idx="687">
                  <c:v>60.42</c:v>
                </c:pt>
                <c:pt idx="688">
                  <c:v>64.03</c:v>
                </c:pt>
                <c:pt idx="689">
                  <c:v>64.03</c:v>
                </c:pt>
                <c:pt idx="690">
                  <c:v>64.03</c:v>
                </c:pt>
                <c:pt idx="691">
                  <c:v>69.11</c:v>
                </c:pt>
                <c:pt idx="692">
                  <c:v>73.63</c:v>
                </c:pt>
                <c:pt idx="693">
                  <c:v>76.39</c:v>
                </c:pt>
                <c:pt idx="694">
                  <c:v>77.5</c:v>
                </c:pt>
                <c:pt idx="695">
                  <c:v>72.98</c:v>
                </c:pt>
                <c:pt idx="696">
                  <c:v>72.98</c:v>
                </c:pt>
                <c:pt idx="697">
                  <c:v>72.98</c:v>
                </c:pt>
                <c:pt idx="698">
                  <c:v>67.87</c:v>
                </c:pt>
                <c:pt idx="699">
                  <c:v>68.09</c:v>
                </c:pt>
                <c:pt idx="700">
                  <c:v>69.3</c:v>
                </c:pt>
                <c:pt idx="701">
                  <c:v>70.87</c:v>
                </c:pt>
                <c:pt idx="702">
                  <c:v>70.930000000000007</c:v>
                </c:pt>
                <c:pt idx="703">
                  <c:v>70.930000000000007</c:v>
                </c:pt>
                <c:pt idx="704">
                  <c:v>70.930000000000007</c:v>
                </c:pt>
                <c:pt idx="705">
                  <c:v>66.38</c:v>
                </c:pt>
                <c:pt idx="706">
                  <c:v>71.16</c:v>
                </c:pt>
                <c:pt idx="707">
                  <c:v>76.34</c:v>
                </c:pt>
                <c:pt idx="708">
                  <c:v>82.86</c:v>
                </c:pt>
                <c:pt idx="709">
                  <c:v>90.28</c:v>
                </c:pt>
                <c:pt idx="710">
                  <c:v>90.28</c:v>
                </c:pt>
                <c:pt idx="711">
                  <c:v>90.28</c:v>
                </c:pt>
                <c:pt idx="712">
                  <c:v>105.17</c:v>
                </c:pt>
                <c:pt idx="713">
                  <c:v>112.52</c:v>
                </c:pt>
                <c:pt idx="714">
                  <c:v>126.81</c:v>
                </c:pt>
                <c:pt idx="715">
                  <c:v>140.27000000000001</c:v>
                </c:pt>
                <c:pt idx="716">
                  <c:v>158.59</c:v>
                </c:pt>
                <c:pt idx="717">
                  <c:v>158.59</c:v>
                </c:pt>
                <c:pt idx="718">
                  <c:v>158.59</c:v>
                </c:pt>
                <c:pt idx="719">
                  <c:v>211.25</c:v>
                </c:pt>
                <c:pt idx="720">
                  <c:v>223.08</c:v>
                </c:pt>
                <c:pt idx="721">
                  <c:v>234.85</c:v>
                </c:pt>
                <c:pt idx="722">
                  <c:v>241.04</c:v>
                </c:pt>
                <c:pt idx="723">
                  <c:v>270.51</c:v>
                </c:pt>
                <c:pt idx="724">
                  <c:v>270.51</c:v>
                </c:pt>
                <c:pt idx="725">
                  <c:v>270.51</c:v>
                </c:pt>
                <c:pt idx="726">
                  <c:v>391.25</c:v>
                </c:pt>
                <c:pt idx="727">
                  <c:v>402.71</c:v>
                </c:pt>
                <c:pt idx="728">
                  <c:v>393.37</c:v>
                </c:pt>
                <c:pt idx="729">
                  <c:v>396.08</c:v>
                </c:pt>
                <c:pt idx="730">
                  <c:v>360.35</c:v>
                </c:pt>
                <c:pt idx="731">
                  <c:v>360.35</c:v>
                </c:pt>
                <c:pt idx="732">
                  <c:v>360.35</c:v>
                </c:pt>
                <c:pt idx="733">
                  <c:v>217.31</c:v>
                </c:pt>
                <c:pt idx="734">
                  <c:v>186.69</c:v>
                </c:pt>
                <c:pt idx="735">
                  <c:v>172.07</c:v>
                </c:pt>
                <c:pt idx="736">
                  <c:v>150.38999999999999</c:v>
                </c:pt>
                <c:pt idx="737">
                  <c:v>138.75</c:v>
                </c:pt>
                <c:pt idx="738">
                  <c:v>138.75</c:v>
                </c:pt>
                <c:pt idx="739">
                  <c:v>138.75</c:v>
                </c:pt>
                <c:pt idx="740">
                  <c:v>112.08</c:v>
                </c:pt>
                <c:pt idx="741">
                  <c:v>105.05</c:v>
                </c:pt>
                <c:pt idx="742">
                  <c:v>97.09</c:v>
                </c:pt>
                <c:pt idx="743">
                  <c:v>87.68</c:v>
                </c:pt>
                <c:pt idx="744">
                  <c:v>77.56</c:v>
                </c:pt>
                <c:pt idx="745">
                  <c:v>77.56</c:v>
                </c:pt>
                <c:pt idx="746">
                  <c:v>77.56</c:v>
                </c:pt>
                <c:pt idx="747">
                  <c:v>63.34</c:v>
                </c:pt>
                <c:pt idx="748">
                  <c:v>59.21</c:v>
                </c:pt>
                <c:pt idx="749">
                  <c:v>53.66</c:v>
                </c:pt>
                <c:pt idx="750">
                  <c:v>47.82</c:v>
                </c:pt>
                <c:pt idx="751">
                  <c:v>44</c:v>
                </c:pt>
                <c:pt idx="752">
                  <c:v>44</c:v>
                </c:pt>
                <c:pt idx="753">
                  <c:v>44</c:v>
                </c:pt>
                <c:pt idx="754">
                  <c:v>36.35</c:v>
                </c:pt>
                <c:pt idx="755">
                  <c:v>34.36</c:v>
                </c:pt>
                <c:pt idx="756">
                  <c:v>31.07</c:v>
                </c:pt>
                <c:pt idx="757">
                  <c:v>28.42</c:v>
                </c:pt>
                <c:pt idx="758">
                  <c:v>26.26</c:v>
                </c:pt>
                <c:pt idx="759">
                  <c:v>26.26</c:v>
                </c:pt>
                <c:pt idx="760">
                  <c:v>26.26</c:v>
                </c:pt>
                <c:pt idx="761">
                  <c:v>21.88</c:v>
                </c:pt>
                <c:pt idx="762">
                  <c:v>20.56</c:v>
                </c:pt>
                <c:pt idx="763">
                  <c:v>18.829999999999998</c:v>
                </c:pt>
                <c:pt idx="764">
                  <c:v>16.57</c:v>
                </c:pt>
                <c:pt idx="765">
                  <c:v>14.74</c:v>
                </c:pt>
                <c:pt idx="766">
                  <c:v>14.74</c:v>
                </c:pt>
                <c:pt idx="767">
                  <c:v>14.74</c:v>
                </c:pt>
                <c:pt idx="768">
                  <c:v>12.68</c:v>
                </c:pt>
                <c:pt idx="769">
                  <c:v>12.04</c:v>
                </c:pt>
                <c:pt idx="770">
                  <c:v>11.29</c:v>
                </c:pt>
                <c:pt idx="771">
                  <c:v>10.58</c:v>
                </c:pt>
                <c:pt idx="772">
                  <c:v>9.98</c:v>
                </c:pt>
                <c:pt idx="773">
                  <c:v>9.98</c:v>
                </c:pt>
                <c:pt idx="774">
                  <c:v>9.98</c:v>
                </c:pt>
                <c:pt idx="775">
                  <c:v>9</c:v>
                </c:pt>
                <c:pt idx="776">
                  <c:v>8.35</c:v>
                </c:pt>
                <c:pt idx="777">
                  <c:v>7.84</c:v>
                </c:pt>
                <c:pt idx="778">
                  <c:v>7.59</c:v>
                </c:pt>
                <c:pt idx="779">
                  <c:v>7.45</c:v>
                </c:pt>
                <c:pt idx="780">
                  <c:v>7.45</c:v>
                </c:pt>
                <c:pt idx="781">
                  <c:v>7.45</c:v>
                </c:pt>
                <c:pt idx="782">
                  <c:v>6.42</c:v>
                </c:pt>
                <c:pt idx="783">
                  <c:v>6.65</c:v>
                </c:pt>
                <c:pt idx="784">
                  <c:v>6.5</c:v>
                </c:pt>
                <c:pt idx="785">
                  <c:v>6.64</c:v>
                </c:pt>
                <c:pt idx="786">
                  <c:v>6.43</c:v>
                </c:pt>
                <c:pt idx="787">
                  <c:v>6.43</c:v>
                </c:pt>
                <c:pt idx="788">
                  <c:v>6.43</c:v>
                </c:pt>
                <c:pt idx="789">
                  <c:v>6.72</c:v>
                </c:pt>
                <c:pt idx="790">
                  <c:v>6.37</c:v>
                </c:pt>
                <c:pt idx="791">
                  <c:v>6.2</c:v>
                </c:pt>
                <c:pt idx="792">
                  <c:v>5.99</c:v>
                </c:pt>
                <c:pt idx="793">
                  <c:v>6.06</c:v>
                </c:pt>
                <c:pt idx="794">
                  <c:v>6.06</c:v>
                </c:pt>
                <c:pt idx="795">
                  <c:v>6.06</c:v>
                </c:pt>
                <c:pt idx="796">
                  <c:v>6.23</c:v>
                </c:pt>
                <c:pt idx="797">
                  <c:v>6.42</c:v>
                </c:pt>
                <c:pt idx="798">
                  <c:v>6.74</c:v>
                </c:pt>
                <c:pt idx="799">
                  <c:v>6.98</c:v>
                </c:pt>
                <c:pt idx="800">
                  <c:v>7.15</c:v>
                </c:pt>
                <c:pt idx="801">
                  <c:v>7.15</c:v>
                </c:pt>
                <c:pt idx="802">
                  <c:v>7.15</c:v>
                </c:pt>
                <c:pt idx="803">
                  <c:v>7.42</c:v>
                </c:pt>
                <c:pt idx="804">
                  <c:v>7.5</c:v>
                </c:pt>
                <c:pt idx="805">
                  <c:v>7.91</c:v>
                </c:pt>
                <c:pt idx="806">
                  <c:v>8.3000000000000007</c:v>
                </c:pt>
                <c:pt idx="807">
                  <c:v>8.1300000000000008</c:v>
                </c:pt>
                <c:pt idx="808">
                  <c:v>8.1300000000000008</c:v>
                </c:pt>
                <c:pt idx="809">
                  <c:v>8.1300000000000008</c:v>
                </c:pt>
                <c:pt idx="810">
                  <c:v>9.1</c:v>
                </c:pt>
                <c:pt idx="811">
                  <c:v>9.6300000000000008</c:v>
                </c:pt>
                <c:pt idx="812">
                  <c:v>9.91</c:v>
                </c:pt>
                <c:pt idx="813">
                  <c:v>10.42</c:v>
                </c:pt>
                <c:pt idx="814">
                  <c:v>11.48</c:v>
                </c:pt>
                <c:pt idx="815">
                  <c:v>11.48</c:v>
                </c:pt>
                <c:pt idx="816">
                  <c:v>11.48</c:v>
                </c:pt>
                <c:pt idx="817">
                  <c:v>12.15</c:v>
                </c:pt>
                <c:pt idx="818">
                  <c:v>11.75</c:v>
                </c:pt>
                <c:pt idx="819">
                  <c:v>13.6</c:v>
                </c:pt>
                <c:pt idx="820">
                  <c:v>14.67</c:v>
                </c:pt>
                <c:pt idx="821">
                  <c:v>15.77</c:v>
                </c:pt>
                <c:pt idx="822">
                  <c:v>15.77</c:v>
                </c:pt>
                <c:pt idx="823">
                  <c:v>15.77</c:v>
                </c:pt>
                <c:pt idx="824">
                  <c:v>18.809999999999999</c:v>
                </c:pt>
                <c:pt idx="825">
                  <c:v>20.420000000000002</c:v>
                </c:pt>
                <c:pt idx="826">
                  <c:v>20.420000000000002</c:v>
                </c:pt>
                <c:pt idx="827">
                  <c:v>21.32</c:v>
                </c:pt>
                <c:pt idx="828">
                  <c:v>22.2</c:v>
                </c:pt>
                <c:pt idx="829">
                  <c:v>22.2</c:v>
                </c:pt>
                <c:pt idx="830">
                  <c:v>22.2</c:v>
                </c:pt>
                <c:pt idx="831">
                  <c:v>23.65</c:v>
                </c:pt>
                <c:pt idx="832">
                  <c:v>23.61</c:v>
                </c:pt>
                <c:pt idx="833">
                  <c:v>26.24</c:v>
                </c:pt>
                <c:pt idx="834">
                  <c:v>28.06</c:v>
                </c:pt>
                <c:pt idx="835">
                  <c:v>30.27</c:v>
                </c:pt>
                <c:pt idx="836">
                  <c:v>30.27</c:v>
                </c:pt>
                <c:pt idx="837">
                  <c:v>30.27</c:v>
                </c:pt>
                <c:pt idx="838">
                  <c:v>33.58</c:v>
                </c:pt>
                <c:pt idx="839">
                  <c:v>36.57</c:v>
                </c:pt>
                <c:pt idx="840">
                  <c:v>37.14</c:v>
                </c:pt>
                <c:pt idx="841">
                  <c:v>38.71</c:v>
                </c:pt>
                <c:pt idx="842">
                  <c:v>39.47</c:v>
                </c:pt>
                <c:pt idx="843">
                  <c:v>39.47</c:v>
                </c:pt>
                <c:pt idx="844">
                  <c:v>39.47</c:v>
                </c:pt>
                <c:pt idx="845">
                  <c:v>40.81</c:v>
                </c:pt>
                <c:pt idx="846">
                  <c:v>40.340000000000003</c:v>
                </c:pt>
                <c:pt idx="847">
                  <c:v>39.450000000000003</c:v>
                </c:pt>
                <c:pt idx="848">
                  <c:v>38.590000000000003</c:v>
                </c:pt>
                <c:pt idx="849">
                  <c:v>37.450000000000003</c:v>
                </c:pt>
                <c:pt idx="850">
                  <c:v>37.450000000000003</c:v>
                </c:pt>
                <c:pt idx="851">
                  <c:v>37.450000000000003</c:v>
                </c:pt>
                <c:pt idx="852">
                  <c:v>36.31</c:v>
                </c:pt>
                <c:pt idx="853">
                  <c:v>35.75</c:v>
                </c:pt>
                <c:pt idx="854">
                  <c:v>35.770000000000003</c:v>
                </c:pt>
                <c:pt idx="855">
                  <c:v>35.53</c:v>
                </c:pt>
                <c:pt idx="856">
                  <c:v>35.85</c:v>
                </c:pt>
                <c:pt idx="857">
                  <c:v>35.85</c:v>
                </c:pt>
                <c:pt idx="858">
                  <c:v>35.85</c:v>
                </c:pt>
                <c:pt idx="859">
                  <c:v>35.770000000000003</c:v>
                </c:pt>
                <c:pt idx="860">
                  <c:v>33.479999999999997</c:v>
                </c:pt>
                <c:pt idx="861">
                  <c:v>31.51</c:v>
                </c:pt>
                <c:pt idx="862">
                  <c:v>32.44</c:v>
                </c:pt>
                <c:pt idx="863">
                  <c:v>33.15</c:v>
                </c:pt>
                <c:pt idx="864">
                  <c:v>33.15</c:v>
                </c:pt>
                <c:pt idx="865">
                  <c:v>33.15</c:v>
                </c:pt>
                <c:pt idx="866">
                  <c:v>32.68</c:v>
                </c:pt>
                <c:pt idx="867">
                  <c:v>35.07</c:v>
                </c:pt>
                <c:pt idx="868">
                  <c:v>35.450000000000003</c:v>
                </c:pt>
                <c:pt idx="869">
                  <c:v>33.049999999999997</c:v>
                </c:pt>
                <c:pt idx="870">
                  <c:v>30.57</c:v>
                </c:pt>
                <c:pt idx="871">
                  <c:v>30.57</c:v>
                </c:pt>
                <c:pt idx="872">
                  <c:v>30.57</c:v>
                </c:pt>
                <c:pt idx="873">
                  <c:v>28.76</c:v>
                </c:pt>
                <c:pt idx="874">
                  <c:v>27.35</c:v>
                </c:pt>
                <c:pt idx="875">
                  <c:v>27.2</c:v>
                </c:pt>
                <c:pt idx="876">
                  <c:v>26.81</c:v>
                </c:pt>
                <c:pt idx="877">
                  <c:v>26.11</c:v>
                </c:pt>
                <c:pt idx="878">
                  <c:v>26.11</c:v>
                </c:pt>
                <c:pt idx="879">
                  <c:v>26.11</c:v>
                </c:pt>
                <c:pt idx="880">
                  <c:v>25.96</c:v>
                </c:pt>
                <c:pt idx="881">
                  <c:v>26.35</c:v>
                </c:pt>
                <c:pt idx="882">
                  <c:v>26.33</c:v>
                </c:pt>
                <c:pt idx="883">
                  <c:v>26.55</c:v>
                </c:pt>
                <c:pt idx="884">
                  <c:v>27.2</c:v>
                </c:pt>
                <c:pt idx="885">
                  <c:v>27.2</c:v>
                </c:pt>
                <c:pt idx="886">
                  <c:v>27.2</c:v>
                </c:pt>
                <c:pt idx="887">
                  <c:v>26.3</c:v>
                </c:pt>
                <c:pt idx="888">
                  <c:v>25.55</c:v>
                </c:pt>
                <c:pt idx="889">
                  <c:v>25.99</c:v>
                </c:pt>
                <c:pt idx="890">
                  <c:v>25.72</c:v>
                </c:pt>
                <c:pt idx="891">
                  <c:v>25.41</c:v>
                </c:pt>
                <c:pt idx="892">
                  <c:v>25.41</c:v>
                </c:pt>
                <c:pt idx="893">
                  <c:v>25.41</c:v>
                </c:pt>
                <c:pt idx="894">
                  <c:v>25.4</c:v>
                </c:pt>
                <c:pt idx="895">
                  <c:v>24.14</c:v>
                </c:pt>
                <c:pt idx="896">
                  <c:v>22.63</c:v>
                </c:pt>
                <c:pt idx="897">
                  <c:v>22.88</c:v>
                </c:pt>
                <c:pt idx="898">
                  <c:v>23.94</c:v>
                </c:pt>
                <c:pt idx="899">
                  <c:v>23.94</c:v>
                </c:pt>
                <c:pt idx="900">
                  <c:v>23.94</c:v>
                </c:pt>
                <c:pt idx="901">
                  <c:v>25.01</c:v>
                </c:pt>
                <c:pt idx="902">
                  <c:v>27.69</c:v>
                </c:pt>
                <c:pt idx="903">
                  <c:v>29.66</c:v>
                </c:pt>
                <c:pt idx="904">
                  <c:v>29.78</c:v>
                </c:pt>
                <c:pt idx="905">
                  <c:v>29.35</c:v>
                </c:pt>
                <c:pt idx="906">
                  <c:v>29.35</c:v>
                </c:pt>
                <c:pt idx="907">
                  <c:v>29.35</c:v>
                </c:pt>
                <c:pt idx="908">
                  <c:v>30.15</c:v>
                </c:pt>
                <c:pt idx="909">
                  <c:v>30.23</c:v>
                </c:pt>
                <c:pt idx="910">
                  <c:v>30.74</c:v>
                </c:pt>
                <c:pt idx="911">
                  <c:v>31.58</c:v>
                </c:pt>
                <c:pt idx="912">
                  <c:v>32.270000000000003</c:v>
                </c:pt>
                <c:pt idx="913">
                  <c:v>32.270000000000003</c:v>
                </c:pt>
                <c:pt idx="914">
                  <c:v>32.270000000000003</c:v>
                </c:pt>
                <c:pt idx="915">
                  <c:v>33.479999999999997</c:v>
                </c:pt>
                <c:pt idx="916">
                  <c:v>33.85</c:v>
                </c:pt>
                <c:pt idx="917">
                  <c:v>34.1</c:v>
                </c:pt>
                <c:pt idx="918">
                  <c:v>34.409999999999997</c:v>
                </c:pt>
                <c:pt idx="919">
                  <c:v>34.119999999999997</c:v>
                </c:pt>
                <c:pt idx="920">
                  <c:v>34.119999999999997</c:v>
                </c:pt>
                <c:pt idx="921">
                  <c:v>34.119999999999997</c:v>
                </c:pt>
                <c:pt idx="922">
                  <c:v>33.630000000000003</c:v>
                </c:pt>
                <c:pt idx="923">
                  <c:v>33.14</c:v>
                </c:pt>
                <c:pt idx="924">
                  <c:v>32.83</c:v>
                </c:pt>
                <c:pt idx="925">
                  <c:v>31.97</c:v>
                </c:pt>
                <c:pt idx="926">
                  <c:v>31.93</c:v>
                </c:pt>
                <c:pt idx="927">
                  <c:v>31.93</c:v>
                </c:pt>
                <c:pt idx="928">
                  <c:v>31.93</c:v>
                </c:pt>
                <c:pt idx="929">
                  <c:v>31.08</c:v>
                </c:pt>
                <c:pt idx="930">
                  <c:v>30.88</c:v>
                </c:pt>
                <c:pt idx="931">
                  <c:v>30.32</c:v>
                </c:pt>
                <c:pt idx="932">
                  <c:v>30.47</c:v>
                </c:pt>
                <c:pt idx="933">
                  <c:v>29.73</c:v>
                </c:pt>
                <c:pt idx="934">
                  <c:v>29.73</c:v>
                </c:pt>
                <c:pt idx="935">
                  <c:v>29.73</c:v>
                </c:pt>
                <c:pt idx="936">
                  <c:v>28.84</c:v>
                </c:pt>
                <c:pt idx="937">
                  <c:v>28.5</c:v>
                </c:pt>
                <c:pt idx="938">
                  <c:v>28.15</c:v>
                </c:pt>
                <c:pt idx="939">
                  <c:v>27.26</c:v>
                </c:pt>
                <c:pt idx="940">
                  <c:v>27.35</c:v>
                </c:pt>
                <c:pt idx="941">
                  <c:v>27.35</c:v>
                </c:pt>
                <c:pt idx="942">
                  <c:v>27.35</c:v>
                </c:pt>
                <c:pt idx="943">
                  <c:v>28.43</c:v>
                </c:pt>
                <c:pt idx="944">
                  <c:v>28.18</c:v>
                </c:pt>
                <c:pt idx="945">
                  <c:v>27.79</c:v>
                </c:pt>
                <c:pt idx="946">
                  <c:v>28.64</c:v>
                </c:pt>
                <c:pt idx="947">
                  <c:v>28.28</c:v>
                </c:pt>
                <c:pt idx="948">
                  <c:v>28.28</c:v>
                </c:pt>
                <c:pt idx="949">
                  <c:v>28.28</c:v>
                </c:pt>
                <c:pt idx="950">
                  <c:v>25.35</c:v>
                </c:pt>
                <c:pt idx="951">
                  <c:v>24.95</c:v>
                </c:pt>
                <c:pt idx="952">
                  <c:v>24.67</c:v>
                </c:pt>
                <c:pt idx="953">
                  <c:v>23.14</c:v>
                </c:pt>
                <c:pt idx="954">
                  <c:v>22.63</c:v>
                </c:pt>
                <c:pt idx="955">
                  <c:v>22.63</c:v>
                </c:pt>
                <c:pt idx="956">
                  <c:v>22.63</c:v>
                </c:pt>
                <c:pt idx="957">
                  <c:v>21.54</c:v>
                </c:pt>
                <c:pt idx="958">
                  <c:v>19.760000000000002</c:v>
                </c:pt>
                <c:pt idx="959">
                  <c:v>18.59</c:v>
                </c:pt>
                <c:pt idx="960">
                  <c:v>18.86</c:v>
                </c:pt>
                <c:pt idx="961">
                  <c:v>19</c:v>
                </c:pt>
                <c:pt idx="962">
                  <c:v>19</c:v>
                </c:pt>
                <c:pt idx="963">
                  <c:v>19</c:v>
                </c:pt>
                <c:pt idx="964">
                  <c:v>19.350000000000001</c:v>
                </c:pt>
                <c:pt idx="965">
                  <c:v>20.98</c:v>
                </c:pt>
                <c:pt idx="966">
                  <c:v>21.51</c:v>
                </c:pt>
                <c:pt idx="967">
                  <c:v>21.42</c:v>
                </c:pt>
                <c:pt idx="968">
                  <c:v>20.93</c:v>
                </c:pt>
                <c:pt idx="969">
                  <c:v>20.93</c:v>
                </c:pt>
                <c:pt idx="970">
                  <c:v>20.93</c:v>
                </c:pt>
                <c:pt idx="971">
                  <c:v>20.78</c:v>
                </c:pt>
                <c:pt idx="972">
                  <c:v>20.37</c:v>
                </c:pt>
                <c:pt idx="973">
                  <c:v>20.39</c:v>
                </c:pt>
                <c:pt idx="974">
                  <c:v>19.86</c:v>
                </c:pt>
                <c:pt idx="975">
                  <c:v>19.62</c:v>
                </c:pt>
                <c:pt idx="976">
                  <c:v>19.62</c:v>
                </c:pt>
                <c:pt idx="977">
                  <c:v>19.62</c:v>
                </c:pt>
                <c:pt idx="978">
                  <c:v>18.3</c:v>
                </c:pt>
                <c:pt idx="979">
                  <c:v>17.91</c:v>
                </c:pt>
                <c:pt idx="980">
                  <c:v>17.149999999999999</c:v>
                </c:pt>
                <c:pt idx="981">
                  <c:v>16.600000000000001</c:v>
                </c:pt>
                <c:pt idx="982">
                  <c:v>16.13</c:v>
                </c:pt>
                <c:pt idx="983">
                  <c:v>16.13</c:v>
                </c:pt>
                <c:pt idx="984">
                  <c:v>16.13</c:v>
                </c:pt>
                <c:pt idx="985">
                  <c:v>16.2</c:v>
                </c:pt>
                <c:pt idx="986">
                  <c:v>16.47</c:v>
                </c:pt>
                <c:pt idx="987">
                  <c:v>16.84</c:v>
                </c:pt>
                <c:pt idx="988">
                  <c:v>16.84</c:v>
                </c:pt>
                <c:pt idx="989">
                  <c:v>17.25</c:v>
                </c:pt>
                <c:pt idx="990">
                  <c:v>17.25</c:v>
                </c:pt>
                <c:pt idx="991">
                  <c:v>17.25</c:v>
                </c:pt>
                <c:pt idx="992">
                  <c:v>17.059999999999999</c:v>
                </c:pt>
                <c:pt idx="993">
                  <c:v>16.87</c:v>
                </c:pt>
                <c:pt idx="994">
                  <c:v>17.079999999999998</c:v>
                </c:pt>
                <c:pt idx="995">
                  <c:v>17.23</c:v>
                </c:pt>
                <c:pt idx="996">
                  <c:v>17.16</c:v>
                </c:pt>
                <c:pt idx="997">
                  <c:v>17.16</c:v>
                </c:pt>
                <c:pt idx="998">
                  <c:v>17.16</c:v>
                </c:pt>
                <c:pt idx="999">
                  <c:v>17.25</c:v>
                </c:pt>
                <c:pt idx="1000">
                  <c:v>17.54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1-63D7-423E-8E18-9CB8EB2D8AA0}"/>
            </c:ext>
          </c:extLst>
        </c:ser>
        <c:ser>
          <c:idx val="50"/>
          <c:order val="50"/>
          <c:tx>
            <c:strRef>
              <c:f>COVID_practice_2a!$AZ$1</c:f>
              <c:strCache>
                <c:ptCount val="1"/>
                <c:pt idx="0">
                  <c:v>WY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COVID_practice_2a!$A$2:$A$1002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COVID_practice_2a!$AZ$2:$AZ$1002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0.17</c:v>
                </c:pt>
                <c:pt idx="56">
                  <c:v>0.35</c:v>
                </c:pt>
                <c:pt idx="57">
                  <c:v>0.35</c:v>
                </c:pt>
                <c:pt idx="58">
                  <c:v>0.52</c:v>
                </c:pt>
                <c:pt idx="59">
                  <c:v>0.52</c:v>
                </c:pt>
                <c:pt idx="60">
                  <c:v>0.52</c:v>
                </c:pt>
                <c:pt idx="61">
                  <c:v>0.52</c:v>
                </c:pt>
                <c:pt idx="62">
                  <c:v>0.35</c:v>
                </c:pt>
                <c:pt idx="63">
                  <c:v>0.69</c:v>
                </c:pt>
                <c:pt idx="64">
                  <c:v>0.86</c:v>
                </c:pt>
                <c:pt idx="65">
                  <c:v>1.21</c:v>
                </c:pt>
                <c:pt idx="66">
                  <c:v>1.38</c:v>
                </c:pt>
                <c:pt idx="67">
                  <c:v>1.55</c:v>
                </c:pt>
                <c:pt idx="68">
                  <c:v>1.55</c:v>
                </c:pt>
                <c:pt idx="69">
                  <c:v>2.0699999999999998</c:v>
                </c:pt>
                <c:pt idx="70">
                  <c:v>2.25</c:v>
                </c:pt>
                <c:pt idx="71">
                  <c:v>2.25</c:v>
                </c:pt>
                <c:pt idx="72">
                  <c:v>2.25</c:v>
                </c:pt>
                <c:pt idx="73">
                  <c:v>2.42</c:v>
                </c:pt>
                <c:pt idx="74">
                  <c:v>2.76</c:v>
                </c:pt>
                <c:pt idx="75">
                  <c:v>2.76</c:v>
                </c:pt>
                <c:pt idx="76">
                  <c:v>2.42</c:v>
                </c:pt>
                <c:pt idx="77">
                  <c:v>2.25</c:v>
                </c:pt>
                <c:pt idx="78">
                  <c:v>2.0699999999999998</c:v>
                </c:pt>
                <c:pt idx="79">
                  <c:v>2.0699999999999998</c:v>
                </c:pt>
                <c:pt idx="80">
                  <c:v>1.73</c:v>
                </c:pt>
                <c:pt idx="81">
                  <c:v>1.73</c:v>
                </c:pt>
                <c:pt idx="82">
                  <c:v>3.97</c:v>
                </c:pt>
                <c:pt idx="83">
                  <c:v>6.74</c:v>
                </c:pt>
                <c:pt idx="84">
                  <c:v>3.97</c:v>
                </c:pt>
                <c:pt idx="85">
                  <c:v>3.97</c:v>
                </c:pt>
                <c:pt idx="86">
                  <c:v>3.8</c:v>
                </c:pt>
                <c:pt idx="87">
                  <c:v>3.97</c:v>
                </c:pt>
                <c:pt idx="88">
                  <c:v>3.8</c:v>
                </c:pt>
                <c:pt idx="89">
                  <c:v>1.21</c:v>
                </c:pt>
                <c:pt idx="90">
                  <c:v>-1.21</c:v>
                </c:pt>
                <c:pt idx="91">
                  <c:v>1.21</c:v>
                </c:pt>
                <c:pt idx="92">
                  <c:v>1.21</c:v>
                </c:pt>
                <c:pt idx="93">
                  <c:v>1.38</c:v>
                </c:pt>
                <c:pt idx="94">
                  <c:v>1.55</c:v>
                </c:pt>
                <c:pt idx="95">
                  <c:v>1.73</c:v>
                </c:pt>
                <c:pt idx="96">
                  <c:v>2.25</c:v>
                </c:pt>
                <c:pt idx="97">
                  <c:v>2.25</c:v>
                </c:pt>
                <c:pt idx="98">
                  <c:v>2.25</c:v>
                </c:pt>
                <c:pt idx="99">
                  <c:v>2.59</c:v>
                </c:pt>
                <c:pt idx="100">
                  <c:v>2.25</c:v>
                </c:pt>
                <c:pt idx="101">
                  <c:v>2.0699999999999998</c:v>
                </c:pt>
                <c:pt idx="102">
                  <c:v>2.0699999999999998</c:v>
                </c:pt>
                <c:pt idx="103">
                  <c:v>1.73</c:v>
                </c:pt>
                <c:pt idx="104">
                  <c:v>1.55</c:v>
                </c:pt>
                <c:pt idx="105">
                  <c:v>2.0699999999999998</c:v>
                </c:pt>
                <c:pt idx="106">
                  <c:v>1.73</c:v>
                </c:pt>
                <c:pt idx="107">
                  <c:v>1.9</c:v>
                </c:pt>
                <c:pt idx="108">
                  <c:v>1.73</c:v>
                </c:pt>
                <c:pt idx="109">
                  <c:v>1.73</c:v>
                </c:pt>
                <c:pt idx="110">
                  <c:v>1.73</c:v>
                </c:pt>
                <c:pt idx="111">
                  <c:v>1.73</c:v>
                </c:pt>
                <c:pt idx="112">
                  <c:v>1.38</c:v>
                </c:pt>
                <c:pt idx="113">
                  <c:v>1.55</c:v>
                </c:pt>
                <c:pt idx="114">
                  <c:v>1.73</c:v>
                </c:pt>
                <c:pt idx="115">
                  <c:v>2.0699999999999998</c:v>
                </c:pt>
                <c:pt idx="116">
                  <c:v>2.25</c:v>
                </c:pt>
                <c:pt idx="117">
                  <c:v>2.25</c:v>
                </c:pt>
                <c:pt idx="118">
                  <c:v>2.42</c:v>
                </c:pt>
                <c:pt idx="119">
                  <c:v>2.42</c:v>
                </c:pt>
                <c:pt idx="120">
                  <c:v>2.42</c:v>
                </c:pt>
                <c:pt idx="121">
                  <c:v>2.0699999999999998</c:v>
                </c:pt>
                <c:pt idx="122">
                  <c:v>1.73</c:v>
                </c:pt>
                <c:pt idx="123">
                  <c:v>2.0699999999999998</c:v>
                </c:pt>
                <c:pt idx="124">
                  <c:v>1.9</c:v>
                </c:pt>
                <c:pt idx="125">
                  <c:v>1.73</c:v>
                </c:pt>
                <c:pt idx="126">
                  <c:v>1.73</c:v>
                </c:pt>
                <c:pt idx="127">
                  <c:v>1.73</c:v>
                </c:pt>
                <c:pt idx="128">
                  <c:v>2.0699999999999998</c:v>
                </c:pt>
                <c:pt idx="129">
                  <c:v>2.0699999999999998</c:v>
                </c:pt>
                <c:pt idx="130">
                  <c:v>1.55</c:v>
                </c:pt>
                <c:pt idx="131">
                  <c:v>1.55</c:v>
                </c:pt>
                <c:pt idx="132">
                  <c:v>1.38</c:v>
                </c:pt>
                <c:pt idx="133">
                  <c:v>1.21</c:v>
                </c:pt>
                <c:pt idx="134">
                  <c:v>1.04</c:v>
                </c:pt>
                <c:pt idx="135">
                  <c:v>1.04</c:v>
                </c:pt>
                <c:pt idx="136">
                  <c:v>0.86</c:v>
                </c:pt>
                <c:pt idx="137">
                  <c:v>1.04</c:v>
                </c:pt>
                <c:pt idx="138">
                  <c:v>1.21</c:v>
                </c:pt>
                <c:pt idx="139">
                  <c:v>1.38</c:v>
                </c:pt>
                <c:pt idx="140">
                  <c:v>1.55</c:v>
                </c:pt>
                <c:pt idx="141">
                  <c:v>2.0699999999999998</c:v>
                </c:pt>
                <c:pt idx="142">
                  <c:v>2.25</c:v>
                </c:pt>
                <c:pt idx="143">
                  <c:v>2.59</c:v>
                </c:pt>
                <c:pt idx="144">
                  <c:v>2.76</c:v>
                </c:pt>
                <c:pt idx="145">
                  <c:v>2.94</c:v>
                </c:pt>
                <c:pt idx="146">
                  <c:v>2.94</c:v>
                </c:pt>
                <c:pt idx="147">
                  <c:v>3.28</c:v>
                </c:pt>
                <c:pt idx="148">
                  <c:v>3.28</c:v>
                </c:pt>
                <c:pt idx="149">
                  <c:v>3.46</c:v>
                </c:pt>
                <c:pt idx="150">
                  <c:v>3.11</c:v>
                </c:pt>
                <c:pt idx="151">
                  <c:v>3.28</c:v>
                </c:pt>
                <c:pt idx="152">
                  <c:v>3.63</c:v>
                </c:pt>
                <c:pt idx="153">
                  <c:v>3.97</c:v>
                </c:pt>
                <c:pt idx="154">
                  <c:v>4.1500000000000004</c:v>
                </c:pt>
                <c:pt idx="155">
                  <c:v>4.49</c:v>
                </c:pt>
                <c:pt idx="156">
                  <c:v>4.66</c:v>
                </c:pt>
                <c:pt idx="157">
                  <c:v>5.18</c:v>
                </c:pt>
                <c:pt idx="158">
                  <c:v>5.36</c:v>
                </c:pt>
                <c:pt idx="159">
                  <c:v>5.36</c:v>
                </c:pt>
                <c:pt idx="160">
                  <c:v>5.7</c:v>
                </c:pt>
                <c:pt idx="161">
                  <c:v>5.7</c:v>
                </c:pt>
                <c:pt idx="162">
                  <c:v>5.53</c:v>
                </c:pt>
                <c:pt idx="163">
                  <c:v>5.18</c:v>
                </c:pt>
                <c:pt idx="164">
                  <c:v>5.18</c:v>
                </c:pt>
                <c:pt idx="165">
                  <c:v>5.36</c:v>
                </c:pt>
                <c:pt idx="166">
                  <c:v>5.53</c:v>
                </c:pt>
                <c:pt idx="167">
                  <c:v>5.53</c:v>
                </c:pt>
                <c:pt idx="168">
                  <c:v>5.53</c:v>
                </c:pt>
                <c:pt idx="169">
                  <c:v>5.53</c:v>
                </c:pt>
                <c:pt idx="170">
                  <c:v>5.01</c:v>
                </c:pt>
                <c:pt idx="171">
                  <c:v>5.7</c:v>
                </c:pt>
                <c:pt idx="172">
                  <c:v>5.53</c:v>
                </c:pt>
                <c:pt idx="173">
                  <c:v>5.53</c:v>
                </c:pt>
                <c:pt idx="174">
                  <c:v>5.87</c:v>
                </c:pt>
                <c:pt idx="175">
                  <c:v>6.05</c:v>
                </c:pt>
                <c:pt idx="176">
                  <c:v>6.22</c:v>
                </c:pt>
                <c:pt idx="177">
                  <c:v>6.74</c:v>
                </c:pt>
                <c:pt idx="178">
                  <c:v>6.57</c:v>
                </c:pt>
                <c:pt idx="179">
                  <c:v>6.39</c:v>
                </c:pt>
                <c:pt idx="180">
                  <c:v>6.91</c:v>
                </c:pt>
                <c:pt idx="181">
                  <c:v>7.08</c:v>
                </c:pt>
                <c:pt idx="182">
                  <c:v>7.43</c:v>
                </c:pt>
                <c:pt idx="183">
                  <c:v>7.77</c:v>
                </c:pt>
                <c:pt idx="184">
                  <c:v>8.2899999999999991</c:v>
                </c:pt>
                <c:pt idx="185">
                  <c:v>8.2899999999999991</c:v>
                </c:pt>
                <c:pt idx="186">
                  <c:v>8.4700000000000006</c:v>
                </c:pt>
                <c:pt idx="187">
                  <c:v>8.1199999999999992</c:v>
                </c:pt>
                <c:pt idx="188">
                  <c:v>8.64</c:v>
                </c:pt>
                <c:pt idx="189">
                  <c:v>8.2899999999999991</c:v>
                </c:pt>
                <c:pt idx="190">
                  <c:v>8.2899999999999991</c:v>
                </c:pt>
                <c:pt idx="191">
                  <c:v>7.77</c:v>
                </c:pt>
                <c:pt idx="192">
                  <c:v>7.95</c:v>
                </c:pt>
                <c:pt idx="193">
                  <c:v>8.1199999999999992</c:v>
                </c:pt>
                <c:pt idx="194">
                  <c:v>7.95</c:v>
                </c:pt>
                <c:pt idx="195">
                  <c:v>7.26</c:v>
                </c:pt>
                <c:pt idx="196">
                  <c:v>7.26</c:v>
                </c:pt>
                <c:pt idx="197">
                  <c:v>6.57</c:v>
                </c:pt>
                <c:pt idx="198">
                  <c:v>6.74</c:v>
                </c:pt>
                <c:pt idx="199">
                  <c:v>5.87</c:v>
                </c:pt>
                <c:pt idx="200">
                  <c:v>5.87</c:v>
                </c:pt>
                <c:pt idx="201">
                  <c:v>4.66</c:v>
                </c:pt>
                <c:pt idx="202">
                  <c:v>4.66</c:v>
                </c:pt>
                <c:pt idx="203">
                  <c:v>3.97</c:v>
                </c:pt>
                <c:pt idx="204">
                  <c:v>3.97</c:v>
                </c:pt>
                <c:pt idx="205">
                  <c:v>4.49</c:v>
                </c:pt>
                <c:pt idx="206">
                  <c:v>5.18</c:v>
                </c:pt>
                <c:pt idx="207">
                  <c:v>5.7</c:v>
                </c:pt>
                <c:pt idx="208">
                  <c:v>7.08</c:v>
                </c:pt>
                <c:pt idx="209">
                  <c:v>7.08</c:v>
                </c:pt>
                <c:pt idx="210">
                  <c:v>8.4700000000000006</c:v>
                </c:pt>
                <c:pt idx="211">
                  <c:v>8.4700000000000006</c:v>
                </c:pt>
                <c:pt idx="212">
                  <c:v>8.2899999999999991</c:v>
                </c:pt>
                <c:pt idx="213">
                  <c:v>7.77</c:v>
                </c:pt>
                <c:pt idx="214">
                  <c:v>7.08</c:v>
                </c:pt>
                <c:pt idx="215">
                  <c:v>6.57</c:v>
                </c:pt>
                <c:pt idx="216">
                  <c:v>6.57</c:v>
                </c:pt>
                <c:pt idx="217">
                  <c:v>6.22</c:v>
                </c:pt>
                <c:pt idx="218">
                  <c:v>6.22</c:v>
                </c:pt>
                <c:pt idx="219">
                  <c:v>5.87</c:v>
                </c:pt>
                <c:pt idx="220">
                  <c:v>5.87</c:v>
                </c:pt>
                <c:pt idx="221">
                  <c:v>5.87</c:v>
                </c:pt>
                <c:pt idx="222">
                  <c:v>5.87</c:v>
                </c:pt>
                <c:pt idx="223">
                  <c:v>5.7</c:v>
                </c:pt>
                <c:pt idx="224">
                  <c:v>5.53</c:v>
                </c:pt>
                <c:pt idx="225">
                  <c:v>5.36</c:v>
                </c:pt>
                <c:pt idx="226">
                  <c:v>5.53</c:v>
                </c:pt>
                <c:pt idx="227">
                  <c:v>5.36</c:v>
                </c:pt>
                <c:pt idx="228">
                  <c:v>5.18</c:v>
                </c:pt>
                <c:pt idx="229">
                  <c:v>4.66</c:v>
                </c:pt>
                <c:pt idx="230">
                  <c:v>5.7</c:v>
                </c:pt>
                <c:pt idx="231">
                  <c:v>5.87</c:v>
                </c:pt>
                <c:pt idx="232">
                  <c:v>6.39</c:v>
                </c:pt>
                <c:pt idx="233">
                  <c:v>6.74</c:v>
                </c:pt>
                <c:pt idx="234">
                  <c:v>7.08</c:v>
                </c:pt>
                <c:pt idx="235">
                  <c:v>7.6</c:v>
                </c:pt>
                <c:pt idx="236">
                  <c:v>8.81</c:v>
                </c:pt>
                <c:pt idx="237">
                  <c:v>8.1199999999999992</c:v>
                </c:pt>
                <c:pt idx="238">
                  <c:v>10.19</c:v>
                </c:pt>
                <c:pt idx="239">
                  <c:v>11.06</c:v>
                </c:pt>
                <c:pt idx="240">
                  <c:v>11.92</c:v>
                </c:pt>
                <c:pt idx="241">
                  <c:v>11.92</c:v>
                </c:pt>
                <c:pt idx="242">
                  <c:v>12.96</c:v>
                </c:pt>
                <c:pt idx="243">
                  <c:v>13.48</c:v>
                </c:pt>
                <c:pt idx="244">
                  <c:v>14.17</c:v>
                </c:pt>
                <c:pt idx="245">
                  <c:v>14.86</c:v>
                </c:pt>
                <c:pt idx="246">
                  <c:v>16.07</c:v>
                </c:pt>
                <c:pt idx="247">
                  <c:v>16.59</c:v>
                </c:pt>
                <c:pt idx="248">
                  <c:v>16.760000000000002</c:v>
                </c:pt>
                <c:pt idx="249">
                  <c:v>18.66</c:v>
                </c:pt>
                <c:pt idx="250">
                  <c:v>19.87</c:v>
                </c:pt>
                <c:pt idx="251">
                  <c:v>19.87</c:v>
                </c:pt>
                <c:pt idx="252">
                  <c:v>19.18</c:v>
                </c:pt>
                <c:pt idx="253">
                  <c:v>19.18</c:v>
                </c:pt>
                <c:pt idx="254">
                  <c:v>19.52</c:v>
                </c:pt>
                <c:pt idx="255">
                  <c:v>22.11</c:v>
                </c:pt>
                <c:pt idx="256">
                  <c:v>21.42</c:v>
                </c:pt>
                <c:pt idx="257">
                  <c:v>21.6</c:v>
                </c:pt>
                <c:pt idx="258">
                  <c:v>23.32</c:v>
                </c:pt>
                <c:pt idx="259">
                  <c:v>23.32</c:v>
                </c:pt>
                <c:pt idx="260">
                  <c:v>24.88</c:v>
                </c:pt>
                <c:pt idx="261">
                  <c:v>27.64</c:v>
                </c:pt>
                <c:pt idx="262">
                  <c:v>26.78</c:v>
                </c:pt>
                <c:pt idx="263">
                  <c:v>27.3</c:v>
                </c:pt>
                <c:pt idx="264">
                  <c:v>28.85</c:v>
                </c:pt>
                <c:pt idx="265">
                  <c:v>29.37</c:v>
                </c:pt>
                <c:pt idx="266">
                  <c:v>31.44</c:v>
                </c:pt>
                <c:pt idx="267">
                  <c:v>31.62</c:v>
                </c:pt>
                <c:pt idx="268">
                  <c:v>32.83</c:v>
                </c:pt>
                <c:pt idx="269">
                  <c:v>33.520000000000003</c:v>
                </c:pt>
                <c:pt idx="270">
                  <c:v>34.9</c:v>
                </c:pt>
                <c:pt idx="271">
                  <c:v>37.14</c:v>
                </c:pt>
                <c:pt idx="272">
                  <c:v>38.53</c:v>
                </c:pt>
                <c:pt idx="273">
                  <c:v>41.12</c:v>
                </c:pt>
                <c:pt idx="274">
                  <c:v>43.02</c:v>
                </c:pt>
                <c:pt idx="275">
                  <c:v>46.3</c:v>
                </c:pt>
                <c:pt idx="276">
                  <c:v>49.06</c:v>
                </c:pt>
                <c:pt idx="277">
                  <c:v>49.76</c:v>
                </c:pt>
                <c:pt idx="278">
                  <c:v>53.38</c:v>
                </c:pt>
                <c:pt idx="279">
                  <c:v>56.15</c:v>
                </c:pt>
                <c:pt idx="280">
                  <c:v>56.67</c:v>
                </c:pt>
                <c:pt idx="281">
                  <c:v>58.91</c:v>
                </c:pt>
                <c:pt idx="282">
                  <c:v>61.16</c:v>
                </c:pt>
                <c:pt idx="283">
                  <c:v>61.5</c:v>
                </c:pt>
                <c:pt idx="284">
                  <c:v>66.17</c:v>
                </c:pt>
                <c:pt idx="285">
                  <c:v>66.34</c:v>
                </c:pt>
                <c:pt idx="286">
                  <c:v>69.28</c:v>
                </c:pt>
                <c:pt idx="287">
                  <c:v>71.52</c:v>
                </c:pt>
                <c:pt idx="288">
                  <c:v>71.52</c:v>
                </c:pt>
                <c:pt idx="289">
                  <c:v>83.27</c:v>
                </c:pt>
                <c:pt idx="290">
                  <c:v>81.37</c:v>
                </c:pt>
                <c:pt idx="291">
                  <c:v>88.45</c:v>
                </c:pt>
                <c:pt idx="292">
                  <c:v>94.85</c:v>
                </c:pt>
                <c:pt idx="293">
                  <c:v>114.02</c:v>
                </c:pt>
                <c:pt idx="294">
                  <c:v>106.77</c:v>
                </c:pt>
                <c:pt idx="295">
                  <c:v>125.08</c:v>
                </c:pt>
                <c:pt idx="296">
                  <c:v>121.8</c:v>
                </c:pt>
                <c:pt idx="297">
                  <c:v>130.26</c:v>
                </c:pt>
                <c:pt idx="298">
                  <c:v>127.84</c:v>
                </c:pt>
                <c:pt idx="299">
                  <c:v>127.84</c:v>
                </c:pt>
                <c:pt idx="300">
                  <c:v>128.54</c:v>
                </c:pt>
                <c:pt idx="301">
                  <c:v>145.63999999999999</c:v>
                </c:pt>
                <c:pt idx="302">
                  <c:v>140.28</c:v>
                </c:pt>
                <c:pt idx="303">
                  <c:v>142.69999999999999</c:v>
                </c:pt>
                <c:pt idx="304">
                  <c:v>136.31</c:v>
                </c:pt>
                <c:pt idx="305">
                  <c:v>139.94</c:v>
                </c:pt>
                <c:pt idx="306">
                  <c:v>153.93</c:v>
                </c:pt>
                <c:pt idx="307">
                  <c:v>135.79</c:v>
                </c:pt>
                <c:pt idx="308">
                  <c:v>135.27000000000001</c:v>
                </c:pt>
                <c:pt idx="309">
                  <c:v>113.33</c:v>
                </c:pt>
                <c:pt idx="310">
                  <c:v>114.54</c:v>
                </c:pt>
                <c:pt idx="311">
                  <c:v>111.43</c:v>
                </c:pt>
                <c:pt idx="312">
                  <c:v>106.6</c:v>
                </c:pt>
                <c:pt idx="313">
                  <c:v>95.54</c:v>
                </c:pt>
                <c:pt idx="314">
                  <c:v>94.85</c:v>
                </c:pt>
                <c:pt idx="315">
                  <c:v>92.43</c:v>
                </c:pt>
                <c:pt idx="316">
                  <c:v>106.42</c:v>
                </c:pt>
                <c:pt idx="317">
                  <c:v>97.78</c:v>
                </c:pt>
                <c:pt idx="318">
                  <c:v>98.99</c:v>
                </c:pt>
                <c:pt idx="319">
                  <c:v>94.33</c:v>
                </c:pt>
                <c:pt idx="320">
                  <c:v>90.7</c:v>
                </c:pt>
                <c:pt idx="321">
                  <c:v>90.53</c:v>
                </c:pt>
                <c:pt idx="322">
                  <c:v>83.27</c:v>
                </c:pt>
                <c:pt idx="323">
                  <c:v>77.569999999999993</c:v>
                </c:pt>
                <c:pt idx="324">
                  <c:v>75.150000000000006</c:v>
                </c:pt>
                <c:pt idx="325">
                  <c:v>73.08</c:v>
                </c:pt>
                <c:pt idx="326">
                  <c:v>74.98</c:v>
                </c:pt>
                <c:pt idx="327">
                  <c:v>68.760000000000005</c:v>
                </c:pt>
                <c:pt idx="328">
                  <c:v>63.75</c:v>
                </c:pt>
                <c:pt idx="329">
                  <c:v>59.78</c:v>
                </c:pt>
                <c:pt idx="330">
                  <c:v>58.39</c:v>
                </c:pt>
                <c:pt idx="331">
                  <c:v>63.4</c:v>
                </c:pt>
                <c:pt idx="332">
                  <c:v>63.58</c:v>
                </c:pt>
                <c:pt idx="333">
                  <c:v>56.67</c:v>
                </c:pt>
                <c:pt idx="334">
                  <c:v>57.7</c:v>
                </c:pt>
                <c:pt idx="335">
                  <c:v>57.01</c:v>
                </c:pt>
                <c:pt idx="336">
                  <c:v>58.05</c:v>
                </c:pt>
                <c:pt idx="337">
                  <c:v>50.97</c:v>
                </c:pt>
                <c:pt idx="338">
                  <c:v>32.130000000000003</c:v>
                </c:pt>
                <c:pt idx="339">
                  <c:v>40.770000000000003</c:v>
                </c:pt>
                <c:pt idx="340">
                  <c:v>37.840000000000003</c:v>
                </c:pt>
                <c:pt idx="341">
                  <c:v>39.04</c:v>
                </c:pt>
                <c:pt idx="342">
                  <c:v>38.01</c:v>
                </c:pt>
                <c:pt idx="343">
                  <c:v>36.11</c:v>
                </c:pt>
                <c:pt idx="344">
                  <c:v>43.02</c:v>
                </c:pt>
                <c:pt idx="345">
                  <c:v>43.02</c:v>
                </c:pt>
                <c:pt idx="346">
                  <c:v>35.07</c:v>
                </c:pt>
                <c:pt idx="347">
                  <c:v>41.29</c:v>
                </c:pt>
                <c:pt idx="348">
                  <c:v>38.01</c:v>
                </c:pt>
                <c:pt idx="349">
                  <c:v>40.6</c:v>
                </c:pt>
                <c:pt idx="350">
                  <c:v>43.36</c:v>
                </c:pt>
                <c:pt idx="351">
                  <c:v>43.36</c:v>
                </c:pt>
                <c:pt idx="352">
                  <c:v>55.11</c:v>
                </c:pt>
                <c:pt idx="353">
                  <c:v>52.87</c:v>
                </c:pt>
                <c:pt idx="354">
                  <c:v>48.2</c:v>
                </c:pt>
                <c:pt idx="355">
                  <c:v>52.87</c:v>
                </c:pt>
                <c:pt idx="356">
                  <c:v>61.68</c:v>
                </c:pt>
                <c:pt idx="357">
                  <c:v>59.09</c:v>
                </c:pt>
                <c:pt idx="358">
                  <c:v>62.37</c:v>
                </c:pt>
                <c:pt idx="359">
                  <c:v>55.8</c:v>
                </c:pt>
                <c:pt idx="360">
                  <c:v>57.88</c:v>
                </c:pt>
                <c:pt idx="361">
                  <c:v>62.37</c:v>
                </c:pt>
                <c:pt idx="362">
                  <c:v>57.01</c:v>
                </c:pt>
                <c:pt idx="363">
                  <c:v>45.61</c:v>
                </c:pt>
                <c:pt idx="364">
                  <c:v>45.26</c:v>
                </c:pt>
                <c:pt idx="365">
                  <c:v>42.5</c:v>
                </c:pt>
                <c:pt idx="366">
                  <c:v>41.29</c:v>
                </c:pt>
                <c:pt idx="367">
                  <c:v>37.32</c:v>
                </c:pt>
                <c:pt idx="368">
                  <c:v>37.840000000000003</c:v>
                </c:pt>
                <c:pt idx="369">
                  <c:v>32.31</c:v>
                </c:pt>
                <c:pt idx="370">
                  <c:v>30.23</c:v>
                </c:pt>
                <c:pt idx="371">
                  <c:v>30.58</c:v>
                </c:pt>
                <c:pt idx="372">
                  <c:v>24.71</c:v>
                </c:pt>
                <c:pt idx="373">
                  <c:v>27.3</c:v>
                </c:pt>
                <c:pt idx="374">
                  <c:v>27.64</c:v>
                </c:pt>
                <c:pt idx="375">
                  <c:v>24.88</c:v>
                </c:pt>
                <c:pt idx="376">
                  <c:v>25.4</c:v>
                </c:pt>
                <c:pt idx="377">
                  <c:v>24.01</c:v>
                </c:pt>
                <c:pt idx="378">
                  <c:v>22.63</c:v>
                </c:pt>
                <c:pt idx="379">
                  <c:v>25.57</c:v>
                </c:pt>
                <c:pt idx="380">
                  <c:v>21.77</c:v>
                </c:pt>
                <c:pt idx="381">
                  <c:v>22.46</c:v>
                </c:pt>
                <c:pt idx="382">
                  <c:v>17.62</c:v>
                </c:pt>
                <c:pt idx="383">
                  <c:v>17.79</c:v>
                </c:pt>
                <c:pt idx="384">
                  <c:v>17.28</c:v>
                </c:pt>
                <c:pt idx="385">
                  <c:v>14.34</c:v>
                </c:pt>
                <c:pt idx="386">
                  <c:v>12.61</c:v>
                </c:pt>
                <c:pt idx="387">
                  <c:v>12.44</c:v>
                </c:pt>
                <c:pt idx="388">
                  <c:v>11.4</c:v>
                </c:pt>
                <c:pt idx="389">
                  <c:v>12.44</c:v>
                </c:pt>
                <c:pt idx="390">
                  <c:v>8.64</c:v>
                </c:pt>
                <c:pt idx="391">
                  <c:v>12.78</c:v>
                </c:pt>
                <c:pt idx="392">
                  <c:v>14.17</c:v>
                </c:pt>
                <c:pt idx="393">
                  <c:v>13.48</c:v>
                </c:pt>
                <c:pt idx="394">
                  <c:v>14.68</c:v>
                </c:pt>
                <c:pt idx="395">
                  <c:v>14.68</c:v>
                </c:pt>
                <c:pt idx="396">
                  <c:v>16.239999999999998</c:v>
                </c:pt>
                <c:pt idx="397">
                  <c:v>18.829999999999998</c:v>
                </c:pt>
                <c:pt idx="398">
                  <c:v>14.51</c:v>
                </c:pt>
                <c:pt idx="399">
                  <c:v>13.13</c:v>
                </c:pt>
                <c:pt idx="400">
                  <c:v>16.41</c:v>
                </c:pt>
                <c:pt idx="401">
                  <c:v>16.41</c:v>
                </c:pt>
                <c:pt idx="402">
                  <c:v>16.41</c:v>
                </c:pt>
                <c:pt idx="403">
                  <c:v>14.68</c:v>
                </c:pt>
                <c:pt idx="404">
                  <c:v>13.99</c:v>
                </c:pt>
                <c:pt idx="405">
                  <c:v>14.34</c:v>
                </c:pt>
                <c:pt idx="406">
                  <c:v>15.38</c:v>
                </c:pt>
                <c:pt idx="407">
                  <c:v>11.92</c:v>
                </c:pt>
                <c:pt idx="408">
                  <c:v>10.19</c:v>
                </c:pt>
                <c:pt idx="409">
                  <c:v>10.19</c:v>
                </c:pt>
                <c:pt idx="410">
                  <c:v>8.98</c:v>
                </c:pt>
                <c:pt idx="411">
                  <c:v>10.54</c:v>
                </c:pt>
                <c:pt idx="412">
                  <c:v>10.88</c:v>
                </c:pt>
                <c:pt idx="413">
                  <c:v>9.67</c:v>
                </c:pt>
                <c:pt idx="414">
                  <c:v>10.54</c:v>
                </c:pt>
                <c:pt idx="415">
                  <c:v>9.85</c:v>
                </c:pt>
                <c:pt idx="416">
                  <c:v>9.85</c:v>
                </c:pt>
                <c:pt idx="417">
                  <c:v>9.85</c:v>
                </c:pt>
                <c:pt idx="418">
                  <c:v>10.37</c:v>
                </c:pt>
                <c:pt idx="419">
                  <c:v>9.33</c:v>
                </c:pt>
                <c:pt idx="420">
                  <c:v>10.71</c:v>
                </c:pt>
                <c:pt idx="421">
                  <c:v>8.98</c:v>
                </c:pt>
                <c:pt idx="422">
                  <c:v>10.19</c:v>
                </c:pt>
                <c:pt idx="423">
                  <c:v>10.19</c:v>
                </c:pt>
                <c:pt idx="424">
                  <c:v>10.19</c:v>
                </c:pt>
                <c:pt idx="425">
                  <c:v>9.85</c:v>
                </c:pt>
                <c:pt idx="426">
                  <c:v>10.88</c:v>
                </c:pt>
                <c:pt idx="427">
                  <c:v>10.71</c:v>
                </c:pt>
                <c:pt idx="428">
                  <c:v>10.88</c:v>
                </c:pt>
                <c:pt idx="429">
                  <c:v>11.4</c:v>
                </c:pt>
                <c:pt idx="430">
                  <c:v>11.4</c:v>
                </c:pt>
                <c:pt idx="431">
                  <c:v>11.4</c:v>
                </c:pt>
                <c:pt idx="432">
                  <c:v>11.23</c:v>
                </c:pt>
                <c:pt idx="433">
                  <c:v>10.71</c:v>
                </c:pt>
                <c:pt idx="434">
                  <c:v>10.37</c:v>
                </c:pt>
                <c:pt idx="435">
                  <c:v>11.58</c:v>
                </c:pt>
                <c:pt idx="436">
                  <c:v>9.85</c:v>
                </c:pt>
                <c:pt idx="437">
                  <c:v>9.85</c:v>
                </c:pt>
                <c:pt idx="438">
                  <c:v>9.85</c:v>
                </c:pt>
                <c:pt idx="439">
                  <c:v>8.2899999999999991</c:v>
                </c:pt>
                <c:pt idx="440">
                  <c:v>9.33</c:v>
                </c:pt>
                <c:pt idx="441">
                  <c:v>9.5</c:v>
                </c:pt>
                <c:pt idx="442">
                  <c:v>10.19</c:v>
                </c:pt>
                <c:pt idx="443">
                  <c:v>10.37</c:v>
                </c:pt>
                <c:pt idx="444">
                  <c:v>10.37</c:v>
                </c:pt>
                <c:pt idx="445">
                  <c:v>10.37</c:v>
                </c:pt>
                <c:pt idx="446">
                  <c:v>11.23</c:v>
                </c:pt>
                <c:pt idx="447">
                  <c:v>11.06</c:v>
                </c:pt>
                <c:pt idx="448">
                  <c:v>10.54</c:v>
                </c:pt>
                <c:pt idx="449">
                  <c:v>9.85</c:v>
                </c:pt>
                <c:pt idx="450">
                  <c:v>9.67</c:v>
                </c:pt>
                <c:pt idx="451">
                  <c:v>10.54</c:v>
                </c:pt>
                <c:pt idx="452">
                  <c:v>11.4</c:v>
                </c:pt>
                <c:pt idx="453">
                  <c:v>9.5</c:v>
                </c:pt>
                <c:pt idx="454">
                  <c:v>9.5</c:v>
                </c:pt>
                <c:pt idx="455">
                  <c:v>9.5</c:v>
                </c:pt>
                <c:pt idx="456">
                  <c:v>10.02</c:v>
                </c:pt>
                <c:pt idx="457">
                  <c:v>10.54</c:v>
                </c:pt>
                <c:pt idx="458">
                  <c:v>10.54</c:v>
                </c:pt>
                <c:pt idx="459">
                  <c:v>10.71</c:v>
                </c:pt>
                <c:pt idx="460">
                  <c:v>10.71</c:v>
                </c:pt>
                <c:pt idx="461">
                  <c:v>10.54</c:v>
                </c:pt>
                <c:pt idx="462">
                  <c:v>11.75</c:v>
                </c:pt>
                <c:pt idx="463">
                  <c:v>11.23</c:v>
                </c:pt>
                <c:pt idx="464">
                  <c:v>10.88</c:v>
                </c:pt>
                <c:pt idx="465">
                  <c:v>11.06</c:v>
                </c:pt>
                <c:pt idx="466">
                  <c:v>11.4</c:v>
                </c:pt>
                <c:pt idx="467">
                  <c:v>11.58</c:v>
                </c:pt>
                <c:pt idx="468">
                  <c:v>11.92</c:v>
                </c:pt>
                <c:pt idx="469">
                  <c:v>10.71</c:v>
                </c:pt>
                <c:pt idx="470">
                  <c:v>11.23</c:v>
                </c:pt>
                <c:pt idx="471">
                  <c:v>11.75</c:v>
                </c:pt>
                <c:pt idx="472">
                  <c:v>11.75</c:v>
                </c:pt>
                <c:pt idx="473">
                  <c:v>11.75</c:v>
                </c:pt>
                <c:pt idx="474">
                  <c:v>11.58</c:v>
                </c:pt>
                <c:pt idx="475">
                  <c:v>11.4</c:v>
                </c:pt>
                <c:pt idx="476">
                  <c:v>11.23</c:v>
                </c:pt>
                <c:pt idx="477">
                  <c:v>11.58</c:v>
                </c:pt>
                <c:pt idx="478">
                  <c:v>11.23</c:v>
                </c:pt>
                <c:pt idx="479">
                  <c:v>11.23</c:v>
                </c:pt>
                <c:pt idx="480">
                  <c:v>11.23</c:v>
                </c:pt>
                <c:pt idx="481">
                  <c:v>11.23</c:v>
                </c:pt>
                <c:pt idx="482">
                  <c:v>11.92</c:v>
                </c:pt>
                <c:pt idx="483">
                  <c:v>11.92</c:v>
                </c:pt>
                <c:pt idx="484">
                  <c:v>14.51</c:v>
                </c:pt>
                <c:pt idx="485">
                  <c:v>14.34</c:v>
                </c:pt>
                <c:pt idx="486">
                  <c:v>14.17</c:v>
                </c:pt>
                <c:pt idx="487">
                  <c:v>14.17</c:v>
                </c:pt>
                <c:pt idx="488">
                  <c:v>14.17</c:v>
                </c:pt>
                <c:pt idx="489">
                  <c:v>13.48</c:v>
                </c:pt>
                <c:pt idx="490">
                  <c:v>14.34</c:v>
                </c:pt>
                <c:pt idx="491">
                  <c:v>11.23</c:v>
                </c:pt>
                <c:pt idx="492">
                  <c:v>11.92</c:v>
                </c:pt>
                <c:pt idx="493">
                  <c:v>12.09</c:v>
                </c:pt>
                <c:pt idx="494">
                  <c:v>12.27</c:v>
                </c:pt>
                <c:pt idx="495">
                  <c:v>12.44</c:v>
                </c:pt>
                <c:pt idx="496">
                  <c:v>12.09</c:v>
                </c:pt>
                <c:pt idx="497">
                  <c:v>11.92</c:v>
                </c:pt>
                <c:pt idx="498">
                  <c:v>12.27</c:v>
                </c:pt>
                <c:pt idx="499">
                  <c:v>11.92</c:v>
                </c:pt>
                <c:pt idx="500">
                  <c:v>11.75</c:v>
                </c:pt>
                <c:pt idx="501">
                  <c:v>11.58</c:v>
                </c:pt>
                <c:pt idx="502">
                  <c:v>11.4</c:v>
                </c:pt>
                <c:pt idx="503">
                  <c:v>11.92</c:v>
                </c:pt>
                <c:pt idx="504">
                  <c:v>12.09</c:v>
                </c:pt>
                <c:pt idx="505">
                  <c:v>11.4</c:v>
                </c:pt>
                <c:pt idx="506">
                  <c:v>11.92</c:v>
                </c:pt>
                <c:pt idx="507">
                  <c:v>11.75</c:v>
                </c:pt>
                <c:pt idx="508">
                  <c:v>11.58</c:v>
                </c:pt>
                <c:pt idx="509">
                  <c:v>11.23</c:v>
                </c:pt>
                <c:pt idx="510">
                  <c:v>11.06</c:v>
                </c:pt>
                <c:pt idx="511">
                  <c:v>10.19</c:v>
                </c:pt>
                <c:pt idx="512">
                  <c:v>10.19</c:v>
                </c:pt>
                <c:pt idx="513">
                  <c:v>9.16</c:v>
                </c:pt>
                <c:pt idx="514">
                  <c:v>9.33</c:v>
                </c:pt>
                <c:pt idx="515">
                  <c:v>9.5</c:v>
                </c:pt>
                <c:pt idx="516">
                  <c:v>9.67</c:v>
                </c:pt>
                <c:pt idx="517">
                  <c:v>9.85</c:v>
                </c:pt>
                <c:pt idx="518">
                  <c:v>10.19</c:v>
                </c:pt>
                <c:pt idx="519">
                  <c:v>10.37</c:v>
                </c:pt>
                <c:pt idx="520">
                  <c:v>11.23</c:v>
                </c:pt>
                <c:pt idx="521">
                  <c:v>11.4</c:v>
                </c:pt>
                <c:pt idx="522">
                  <c:v>11.4</c:v>
                </c:pt>
                <c:pt idx="523">
                  <c:v>11.58</c:v>
                </c:pt>
                <c:pt idx="524">
                  <c:v>12.09</c:v>
                </c:pt>
                <c:pt idx="525">
                  <c:v>12.61</c:v>
                </c:pt>
                <c:pt idx="526">
                  <c:v>12.44</c:v>
                </c:pt>
                <c:pt idx="527">
                  <c:v>12.09</c:v>
                </c:pt>
                <c:pt idx="528">
                  <c:v>12.09</c:v>
                </c:pt>
                <c:pt idx="529">
                  <c:v>12.09</c:v>
                </c:pt>
                <c:pt idx="530">
                  <c:v>12.09</c:v>
                </c:pt>
                <c:pt idx="531">
                  <c:v>10.88</c:v>
                </c:pt>
                <c:pt idx="532">
                  <c:v>10.88</c:v>
                </c:pt>
                <c:pt idx="533">
                  <c:v>12.61</c:v>
                </c:pt>
                <c:pt idx="534">
                  <c:v>12.78</c:v>
                </c:pt>
                <c:pt idx="535">
                  <c:v>12.96</c:v>
                </c:pt>
                <c:pt idx="536">
                  <c:v>13.13</c:v>
                </c:pt>
                <c:pt idx="537">
                  <c:v>13.48</c:v>
                </c:pt>
                <c:pt idx="538">
                  <c:v>14.51</c:v>
                </c:pt>
                <c:pt idx="539">
                  <c:v>14.51</c:v>
                </c:pt>
                <c:pt idx="540">
                  <c:v>14.51</c:v>
                </c:pt>
                <c:pt idx="541">
                  <c:v>13.65</c:v>
                </c:pt>
                <c:pt idx="542">
                  <c:v>13.82</c:v>
                </c:pt>
                <c:pt idx="543">
                  <c:v>13.82</c:v>
                </c:pt>
                <c:pt idx="544">
                  <c:v>13.99</c:v>
                </c:pt>
                <c:pt idx="545">
                  <c:v>14.86</c:v>
                </c:pt>
                <c:pt idx="546">
                  <c:v>16.07</c:v>
                </c:pt>
                <c:pt idx="547">
                  <c:v>16.93</c:v>
                </c:pt>
                <c:pt idx="548">
                  <c:v>17.97</c:v>
                </c:pt>
                <c:pt idx="549">
                  <c:v>17.97</c:v>
                </c:pt>
                <c:pt idx="550">
                  <c:v>18.14</c:v>
                </c:pt>
                <c:pt idx="551">
                  <c:v>18.309999999999999</c:v>
                </c:pt>
                <c:pt idx="552">
                  <c:v>19.18</c:v>
                </c:pt>
                <c:pt idx="553">
                  <c:v>19.7</c:v>
                </c:pt>
                <c:pt idx="554">
                  <c:v>20.04</c:v>
                </c:pt>
                <c:pt idx="555">
                  <c:v>21.6</c:v>
                </c:pt>
                <c:pt idx="556">
                  <c:v>22.63</c:v>
                </c:pt>
                <c:pt idx="557">
                  <c:v>23.84</c:v>
                </c:pt>
                <c:pt idx="558">
                  <c:v>25.05</c:v>
                </c:pt>
                <c:pt idx="559">
                  <c:v>26.61</c:v>
                </c:pt>
                <c:pt idx="560">
                  <c:v>28.68</c:v>
                </c:pt>
                <c:pt idx="561">
                  <c:v>30.58</c:v>
                </c:pt>
                <c:pt idx="562">
                  <c:v>32.65</c:v>
                </c:pt>
                <c:pt idx="563">
                  <c:v>34.549999999999997</c:v>
                </c:pt>
                <c:pt idx="564">
                  <c:v>36.630000000000003</c:v>
                </c:pt>
                <c:pt idx="565">
                  <c:v>38.35</c:v>
                </c:pt>
                <c:pt idx="566">
                  <c:v>39.909999999999997</c:v>
                </c:pt>
                <c:pt idx="567">
                  <c:v>40.08</c:v>
                </c:pt>
                <c:pt idx="568">
                  <c:v>43.36</c:v>
                </c:pt>
                <c:pt idx="569">
                  <c:v>44.75</c:v>
                </c:pt>
                <c:pt idx="570">
                  <c:v>45.61</c:v>
                </c:pt>
                <c:pt idx="571">
                  <c:v>46.47</c:v>
                </c:pt>
                <c:pt idx="572">
                  <c:v>47.34</c:v>
                </c:pt>
                <c:pt idx="573">
                  <c:v>50.1</c:v>
                </c:pt>
                <c:pt idx="574">
                  <c:v>55.8</c:v>
                </c:pt>
                <c:pt idx="575">
                  <c:v>54.07</c:v>
                </c:pt>
                <c:pt idx="576">
                  <c:v>59.09</c:v>
                </c:pt>
                <c:pt idx="577">
                  <c:v>60.99</c:v>
                </c:pt>
                <c:pt idx="578">
                  <c:v>62.71</c:v>
                </c:pt>
                <c:pt idx="579">
                  <c:v>64.61</c:v>
                </c:pt>
                <c:pt idx="580">
                  <c:v>66.86</c:v>
                </c:pt>
                <c:pt idx="581">
                  <c:v>66.17</c:v>
                </c:pt>
                <c:pt idx="582">
                  <c:v>70.14</c:v>
                </c:pt>
                <c:pt idx="583">
                  <c:v>68.930000000000007</c:v>
                </c:pt>
                <c:pt idx="584">
                  <c:v>72.22</c:v>
                </c:pt>
                <c:pt idx="585">
                  <c:v>75.5</c:v>
                </c:pt>
                <c:pt idx="586">
                  <c:v>78.78</c:v>
                </c:pt>
                <c:pt idx="587">
                  <c:v>75.67</c:v>
                </c:pt>
                <c:pt idx="588">
                  <c:v>85.86</c:v>
                </c:pt>
                <c:pt idx="589">
                  <c:v>88.97</c:v>
                </c:pt>
                <c:pt idx="590">
                  <c:v>92.26</c:v>
                </c:pt>
                <c:pt idx="591">
                  <c:v>89.49</c:v>
                </c:pt>
                <c:pt idx="592">
                  <c:v>86.9</c:v>
                </c:pt>
                <c:pt idx="593">
                  <c:v>84.14</c:v>
                </c:pt>
                <c:pt idx="594">
                  <c:v>82.75</c:v>
                </c:pt>
                <c:pt idx="595">
                  <c:v>81.2</c:v>
                </c:pt>
                <c:pt idx="596">
                  <c:v>79.64</c:v>
                </c:pt>
                <c:pt idx="597">
                  <c:v>84.83</c:v>
                </c:pt>
                <c:pt idx="598">
                  <c:v>86.55</c:v>
                </c:pt>
                <c:pt idx="599">
                  <c:v>88.28</c:v>
                </c:pt>
                <c:pt idx="600">
                  <c:v>90.18</c:v>
                </c:pt>
                <c:pt idx="601">
                  <c:v>97.78</c:v>
                </c:pt>
                <c:pt idx="602">
                  <c:v>88.8</c:v>
                </c:pt>
                <c:pt idx="603">
                  <c:v>93.98</c:v>
                </c:pt>
                <c:pt idx="604">
                  <c:v>81.72</c:v>
                </c:pt>
                <c:pt idx="605">
                  <c:v>84.65</c:v>
                </c:pt>
                <c:pt idx="606">
                  <c:v>87.59</c:v>
                </c:pt>
                <c:pt idx="607">
                  <c:v>90.53</c:v>
                </c:pt>
                <c:pt idx="608">
                  <c:v>88.45</c:v>
                </c:pt>
                <c:pt idx="609">
                  <c:v>91.22</c:v>
                </c:pt>
                <c:pt idx="610">
                  <c:v>91.39</c:v>
                </c:pt>
                <c:pt idx="611">
                  <c:v>96.4</c:v>
                </c:pt>
                <c:pt idx="612">
                  <c:v>92.43</c:v>
                </c:pt>
                <c:pt idx="613">
                  <c:v>88.63</c:v>
                </c:pt>
                <c:pt idx="614">
                  <c:v>84.65</c:v>
                </c:pt>
                <c:pt idx="615">
                  <c:v>83.27</c:v>
                </c:pt>
                <c:pt idx="616">
                  <c:v>83.1</c:v>
                </c:pt>
                <c:pt idx="617">
                  <c:v>80.16</c:v>
                </c:pt>
                <c:pt idx="618">
                  <c:v>81.37</c:v>
                </c:pt>
                <c:pt idx="619">
                  <c:v>79.3</c:v>
                </c:pt>
                <c:pt idx="620">
                  <c:v>77.23</c:v>
                </c:pt>
                <c:pt idx="621">
                  <c:v>74.98</c:v>
                </c:pt>
                <c:pt idx="622">
                  <c:v>76.19</c:v>
                </c:pt>
                <c:pt idx="623">
                  <c:v>76.88</c:v>
                </c:pt>
                <c:pt idx="624">
                  <c:v>77.92</c:v>
                </c:pt>
                <c:pt idx="625">
                  <c:v>77.23</c:v>
                </c:pt>
                <c:pt idx="626">
                  <c:v>77.400000000000006</c:v>
                </c:pt>
                <c:pt idx="627">
                  <c:v>77.569999999999993</c:v>
                </c:pt>
                <c:pt idx="628">
                  <c:v>77.92</c:v>
                </c:pt>
                <c:pt idx="629">
                  <c:v>76.53</c:v>
                </c:pt>
                <c:pt idx="630">
                  <c:v>73.42</c:v>
                </c:pt>
                <c:pt idx="631">
                  <c:v>71.52</c:v>
                </c:pt>
                <c:pt idx="632">
                  <c:v>69.8</c:v>
                </c:pt>
                <c:pt idx="633">
                  <c:v>71.52</c:v>
                </c:pt>
                <c:pt idx="634">
                  <c:v>73.08</c:v>
                </c:pt>
                <c:pt idx="635">
                  <c:v>74.63</c:v>
                </c:pt>
                <c:pt idx="636">
                  <c:v>72.73</c:v>
                </c:pt>
                <c:pt idx="637">
                  <c:v>72.73</c:v>
                </c:pt>
                <c:pt idx="638">
                  <c:v>73.94</c:v>
                </c:pt>
                <c:pt idx="639">
                  <c:v>74.81</c:v>
                </c:pt>
                <c:pt idx="640">
                  <c:v>66.510000000000005</c:v>
                </c:pt>
                <c:pt idx="641">
                  <c:v>58.05</c:v>
                </c:pt>
                <c:pt idx="642">
                  <c:v>71.87</c:v>
                </c:pt>
                <c:pt idx="643">
                  <c:v>70.489999999999995</c:v>
                </c:pt>
                <c:pt idx="644">
                  <c:v>71.7</c:v>
                </c:pt>
                <c:pt idx="645">
                  <c:v>67.55</c:v>
                </c:pt>
                <c:pt idx="646">
                  <c:v>67.900000000000006</c:v>
                </c:pt>
                <c:pt idx="647">
                  <c:v>67.900000000000006</c:v>
                </c:pt>
                <c:pt idx="648">
                  <c:v>67.900000000000006</c:v>
                </c:pt>
                <c:pt idx="649">
                  <c:v>62.54</c:v>
                </c:pt>
                <c:pt idx="650">
                  <c:v>63.23</c:v>
                </c:pt>
                <c:pt idx="651">
                  <c:v>61.33</c:v>
                </c:pt>
                <c:pt idx="652">
                  <c:v>62.54</c:v>
                </c:pt>
                <c:pt idx="653">
                  <c:v>58.91</c:v>
                </c:pt>
                <c:pt idx="654">
                  <c:v>58.91</c:v>
                </c:pt>
                <c:pt idx="655">
                  <c:v>58.91</c:v>
                </c:pt>
                <c:pt idx="656">
                  <c:v>58.39</c:v>
                </c:pt>
                <c:pt idx="657">
                  <c:v>56.67</c:v>
                </c:pt>
                <c:pt idx="658">
                  <c:v>56.49</c:v>
                </c:pt>
                <c:pt idx="659">
                  <c:v>43.36</c:v>
                </c:pt>
                <c:pt idx="660">
                  <c:v>53.38</c:v>
                </c:pt>
                <c:pt idx="661">
                  <c:v>53.38</c:v>
                </c:pt>
                <c:pt idx="662">
                  <c:v>53.38</c:v>
                </c:pt>
                <c:pt idx="663">
                  <c:v>52</c:v>
                </c:pt>
                <c:pt idx="664">
                  <c:v>52.35</c:v>
                </c:pt>
                <c:pt idx="665">
                  <c:v>48.37</c:v>
                </c:pt>
                <c:pt idx="666">
                  <c:v>58.74</c:v>
                </c:pt>
                <c:pt idx="667">
                  <c:v>45.26</c:v>
                </c:pt>
                <c:pt idx="668">
                  <c:v>45.26</c:v>
                </c:pt>
                <c:pt idx="669">
                  <c:v>45.26</c:v>
                </c:pt>
                <c:pt idx="670">
                  <c:v>41.81</c:v>
                </c:pt>
                <c:pt idx="671">
                  <c:v>40.43</c:v>
                </c:pt>
                <c:pt idx="672">
                  <c:v>39.56</c:v>
                </c:pt>
                <c:pt idx="673">
                  <c:v>29.02</c:v>
                </c:pt>
                <c:pt idx="674">
                  <c:v>23.32</c:v>
                </c:pt>
                <c:pt idx="675">
                  <c:v>23.32</c:v>
                </c:pt>
                <c:pt idx="676">
                  <c:v>23.32</c:v>
                </c:pt>
                <c:pt idx="677">
                  <c:v>25.22</c:v>
                </c:pt>
                <c:pt idx="678">
                  <c:v>25.57</c:v>
                </c:pt>
                <c:pt idx="679">
                  <c:v>24.88</c:v>
                </c:pt>
                <c:pt idx="680">
                  <c:v>31.96</c:v>
                </c:pt>
                <c:pt idx="681">
                  <c:v>38.18</c:v>
                </c:pt>
                <c:pt idx="682">
                  <c:v>38.18</c:v>
                </c:pt>
                <c:pt idx="683">
                  <c:v>38.18</c:v>
                </c:pt>
                <c:pt idx="684">
                  <c:v>33.86</c:v>
                </c:pt>
                <c:pt idx="685">
                  <c:v>31.44</c:v>
                </c:pt>
                <c:pt idx="686">
                  <c:v>31.44</c:v>
                </c:pt>
                <c:pt idx="687">
                  <c:v>28.85</c:v>
                </c:pt>
                <c:pt idx="688">
                  <c:v>25.91</c:v>
                </c:pt>
                <c:pt idx="689">
                  <c:v>25.91</c:v>
                </c:pt>
                <c:pt idx="690">
                  <c:v>25.91</c:v>
                </c:pt>
                <c:pt idx="691">
                  <c:v>21.6</c:v>
                </c:pt>
                <c:pt idx="692">
                  <c:v>21.25</c:v>
                </c:pt>
                <c:pt idx="693">
                  <c:v>19.87</c:v>
                </c:pt>
                <c:pt idx="694">
                  <c:v>18.309999999999999</c:v>
                </c:pt>
                <c:pt idx="695">
                  <c:v>17.79</c:v>
                </c:pt>
                <c:pt idx="696">
                  <c:v>17.79</c:v>
                </c:pt>
                <c:pt idx="697">
                  <c:v>17.79</c:v>
                </c:pt>
                <c:pt idx="698">
                  <c:v>16.760000000000002</c:v>
                </c:pt>
                <c:pt idx="699">
                  <c:v>16.59</c:v>
                </c:pt>
                <c:pt idx="700">
                  <c:v>17.28</c:v>
                </c:pt>
                <c:pt idx="701">
                  <c:v>18.829999999999998</c:v>
                </c:pt>
                <c:pt idx="702">
                  <c:v>16.239999999999998</c:v>
                </c:pt>
                <c:pt idx="703">
                  <c:v>16.239999999999998</c:v>
                </c:pt>
                <c:pt idx="704">
                  <c:v>16.239999999999998</c:v>
                </c:pt>
                <c:pt idx="705">
                  <c:v>21.25</c:v>
                </c:pt>
                <c:pt idx="706">
                  <c:v>24.88</c:v>
                </c:pt>
                <c:pt idx="707">
                  <c:v>29.02</c:v>
                </c:pt>
                <c:pt idx="708">
                  <c:v>34.380000000000003</c:v>
                </c:pt>
                <c:pt idx="709">
                  <c:v>34.380000000000003</c:v>
                </c:pt>
                <c:pt idx="710">
                  <c:v>34.380000000000003</c:v>
                </c:pt>
                <c:pt idx="711">
                  <c:v>34.380000000000003</c:v>
                </c:pt>
                <c:pt idx="712">
                  <c:v>49.76</c:v>
                </c:pt>
                <c:pt idx="713">
                  <c:v>60.99</c:v>
                </c:pt>
                <c:pt idx="714">
                  <c:v>70.489999999999995</c:v>
                </c:pt>
                <c:pt idx="715">
                  <c:v>85.17</c:v>
                </c:pt>
                <c:pt idx="716">
                  <c:v>104</c:v>
                </c:pt>
                <c:pt idx="717">
                  <c:v>104</c:v>
                </c:pt>
                <c:pt idx="718">
                  <c:v>104</c:v>
                </c:pt>
                <c:pt idx="719">
                  <c:v>120.24</c:v>
                </c:pt>
                <c:pt idx="720">
                  <c:v>132.34</c:v>
                </c:pt>
                <c:pt idx="721">
                  <c:v>139.25</c:v>
                </c:pt>
                <c:pt idx="722">
                  <c:v>145.29</c:v>
                </c:pt>
                <c:pt idx="723">
                  <c:v>163.09</c:v>
                </c:pt>
                <c:pt idx="724">
                  <c:v>163.09</c:v>
                </c:pt>
                <c:pt idx="725">
                  <c:v>163.09</c:v>
                </c:pt>
                <c:pt idx="726">
                  <c:v>122.14</c:v>
                </c:pt>
                <c:pt idx="727">
                  <c:v>192.46</c:v>
                </c:pt>
                <c:pt idx="728">
                  <c:v>207.32</c:v>
                </c:pt>
                <c:pt idx="729">
                  <c:v>209.91</c:v>
                </c:pt>
                <c:pt idx="730">
                  <c:v>219.58</c:v>
                </c:pt>
                <c:pt idx="731">
                  <c:v>219.58</c:v>
                </c:pt>
                <c:pt idx="732">
                  <c:v>219.58</c:v>
                </c:pt>
                <c:pt idx="733">
                  <c:v>281.43</c:v>
                </c:pt>
                <c:pt idx="734">
                  <c:v>219.76</c:v>
                </c:pt>
                <c:pt idx="735">
                  <c:v>220.62</c:v>
                </c:pt>
                <c:pt idx="736">
                  <c:v>237.72</c:v>
                </c:pt>
                <c:pt idx="737">
                  <c:v>225.97</c:v>
                </c:pt>
                <c:pt idx="738">
                  <c:v>225.97</c:v>
                </c:pt>
                <c:pt idx="739">
                  <c:v>225.97</c:v>
                </c:pt>
                <c:pt idx="740">
                  <c:v>213.02</c:v>
                </c:pt>
                <c:pt idx="741">
                  <c:v>193.5</c:v>
                </c:pt>
                <c:pt idx="742">
                  <c:v>179.85</c:v>
                </c:pt>
                <c:pt idx="743">
                  <c:v>147.88999999999999</c:v>
                </c:pt>
                <c:pt idx="744">
                  <c:v>131.13</c:v>
                </c:pt>
                <c:pt idx="745">
                  <c:v>131.13</c:v>
                </c:pt>
                <c:pt idx="746">
                  <c:v>131.13</c:v>
                </c:pt>
                <c:pt idx="747">
                  <c:v>104</c:v>
                </c:pt>
                <c:pt idx="748">
                  <c:v>95.02</c:v>
                </c:pt>
                <c:pt idx="749">
                  <c:v>84.31</c:v>
                </c:pt>
                <c:pt idx="750">
                  <c:v>76.02</c:v>
                </c:pt>
                <c:pt idx="751">
                  <c:v>67.55</c:v>
                </c:pt>
                <c:pt idx="752">
                  <c:v>67.55</c:v>
                </c:pt>
                <c:pt idx="753">
                  <c:v>67.55</c:v>
                </c:pt>
                <c:pt idx="754">
                  <c:v>58.57</c:v>
                </c:pt>
                <c:pt idx="755">
                  <c:v>53.56</c:v>
                </c:pt>
                <c:pt idx="756">
                  <c:v>45.78</c:v>
                </c:pt>
                <c:pt idx="757">
                  <c:v>40.43</c:v>
                </c:pt>
                <c:pt idx="758">
                  <c:v>36.97</c:v>
                </c:pt>
                <c:pt idx="759">
                  <c:v>36.97</c:v>
                </c:pt>
                <c:pt idx="760">
                  <c:v>36.97</c:v>
                </c:pt>
                <c:pt idx="761">
                  <c:v>24.36</c:v>
                </c:pt>
                <c:pt idx="762">
                  <c:v>29.89</c:v>
                </c:pt>
                <c:pt idx="763">
                  <c:v>24.53</c:v>
                </c:pt>
                <c:pt idx="764">
                  <c:v>23.32</c:v>
                </c:pt>
                <c:pt idx="765">
                  <c:v>20.39</c:v>
                </c:pt>
                <c:pt idx="766">
                  <c:v>20.39</c:v>
                </c:pt>
                <c:pt idx="767">
                  <c:v>20.39</c:v>
                </c:pt>
                <c:pt idx="768">
                  <c:v>25.05</c:v>
                </c:pt>
                <c:pt idx="769">
                  <c:v>15.55</c:v>
                </c:pt>
                <c:pt idx="770">
                  <c:v>15.03</c:v>
                </c:pt>
                <c:pt idx="771">
                  <c:v>13.48</c:v>
                </c:pt>
                <c:pt idx="772">
                  <c:v>12.61</c:v>
                </c:pt>
                <c:pt idx="773">
                  <c:v>12.61</c:v>
                </c:pt>
                <c:pt idx="774">
                  <c:v>12.61</c:v>
                </c:pt>
                <c:pt idx="775">
                  <c:v>9.5</c:v>
                </c:pt>
                <c:pt idx="776">
                  <c:v>9.16</c:v>
                </c:pt>
                <c:pt idx="777">
                  <c:v>8.64</c:v>
                </c:pt>
                <c:pt idx="778">
                  <c:v>8.2899999999999991</c:v>
                </c:pt>
                <c:pt idx="779">
                  <c:v>7.77</c:v>
                </c:pt>
                <c:pt idx="780">
                  <c:v>7.77</c:v>
                </c:pt>
                <c:pt idx="781">
                  <c:v>7.77</c:v>
                </c:pt>
                <c:pt idx="782">
                  <c:v>6.22</c:v>
                </c:pt>
                <c:pt idx="783">
                  <c:v>6.22</c:v>
                </c:pt>
                <c:pt idx="784">
                  <c:v>4.49</c:v>
                </c:pt>
                <c:pt idx="785">
                  <c:v>3.11</c:v>
                </c:pt>
                <c:pt idx="786">
                  <c:v>3.97</c:v>
                </c:pt>
                <c:pt idx="787">
                  <c:v>3.97</c:v>
                </c:pt>
                <c:pt idx="788">
                  <c:v>3.97</c:v>
                </c:pt>
                <c:pt idx="789">
                  <c:v>3.97</c:v>
                </c:pt>
                <c:pt idx="790">
                  <c:v>4.1500000000000004</c:v>
                </c:pt>
                <c:pt idx="791">
                  <c:v>4.1500000000000004</c:v>
                </c:pt>
                <c:pt idx="792">
                  <c:v>4.1500000000000004</c:v>
                </c:pt>
                <c:pt idx="793">
                  <c:v>3.63</c:v>
                </c:pt>
                <c:pt idx="794">
                  <c:v>3.63</c:v>
                </c:pt>
                <c:pt idx="795">
                  <c:v>3.63</c:v>
                </c:pt>
                <c:pt idx="796">
                  <c:v>3.63</c:v>
                </c:pt>
                <c:pt idx="797">
                  <c:v>2.94</c:v>
                </c:pt>
                <c:pt idx="798">
                  <c:v>2.94</c:v>
                </c:pt>
                <c:pt idx="799">
                  <c:v>2.94</c:v>
                </c:pt>
                <c:pt idx="800">
                  <c:v>2.59</c:v>
                </c:pt>
                <c:pt idx="801">
                  <c:v>2.59</c:v>
                </c:pt>
                <c:pt idx="802">
                  <c:v>2.59</c:v>
                </c:pt>
                <c:pt idx="803">
                  <c:v>2.59</c:v>
                </c:pt>
                <c:pt idx="804">
                  <c:v>3.63</c:v>
                </c:pt>
                <c:pt idx="805">
                  <c:v>3.63</c:v>
                </c:pt>
                <c:pt idx="806">
                  <c:v>3.63</c:v>
                </c:pt>
                <c:pt idx="807">
                  <c:v>2.76</c:v>
                </c:pt>
                <c:pt idx="808">
                  <c:v>2.76</c:v>
                </c:pt>
                <c:pt idx="809">
                  <c:v>2.76</c:v>
                </c:pt>
                <c:pt idx="810">
                  <c:v>2.76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-0.52</c:v>
                </c:pt>
                <c:pt idx="815">
                  <c:v>-0.52</c:v>
                </c:pt>
                <c:pt idx="816">
                  <c:v>-0.52</c:v>
                </c:pt>
                <c:pt idx="817">
                  <c:v>-0.52</c:v>
                </c:pt>
                <c:pt idx="818">
                  <c:v>3.28</c:v>
                </c:pt>
                <c:pt idx="819">
                  <c:v>3.28</c:v>
                </c:pt>
                <c:pt idx="820">
                  <c:v>3.28</c:v>
                </c:pt>
                <c:pt idx="821">
                  <c:v>3.28</c:v>
                </c:pt>
                <c:pt idx="822">
                  <c:v>3.28</c:v>
                </c:pt>
                <c:pt idx="823">
                  <c:v>3.28</c:v>
                </c:pt>
                <c:pt idx="824">
                  <c:v>3.28</c:v>
                </c:pt>
                <c:pt idx="825">
                  <c:v>3.8</c:v>
                </c:pt>
                <c:pt idx="826">
                  <c:v>3.8</c:v>
                </c:pt>
                <c:pt idx="827">
                  <c:v>3.8</c:v>
                </c:pt>
                <c:pt idx="828">
                  <c:v>3.8</c:v>
                </c:pt>
                <c:pt idx="829">
                  <c:v>3.8</c:v>
                </c:pt>
                <c:pt idx="830">
                  <c:v>3.8</c:v>
                </c:pt>
                <c:pt idx="831">
                  <c:v>3.8</c:v>
                </c:pt>
                <c:pt idx="832">
                  <c:v>4.66</c:v>
                </c:pt>
                <c:pt idx="833">
                  <c:v>4.66</c:v>
                </c:pt>
                <c:pt idx="834">
                  <c:v>4.66</c:v>
                </c:pt>
                <c:pt idx="835">
                  <c:v>4.66</c:v>
                </c:pt>
                <c:pt idx="836">
                  <c:v>4.66</c:v>
                </c:pt>
                <c:pt idx="837">
                  <c:v>4.66</c:v>
                </c:pt>
                <c:pt idx="838">
                  <c:v>4.66</c:v>
                </c:pt>
                <c:pt idx="839">
                  <c:v>6.91</c:v>
                </c:pt>
                <c:pt idx="840">
                  <c:v>6.91</c:v>
                </c:pt>
                <c:pt idx="841">
                  <c:v>6.91</c:v>
                </c:pt>
                <c:pt idx="842">
                  <c:v>6.91</c:v>
                </c:pt>
                <c:pt idx="843">
                  <c:v>6.91</c:v>
                </c:pt>
                <c:pt idx="844">
                  <c:v>6.91</c:v>
                </c:pt>
                <c:pt idx="845">
                  <c:v>6.91</c:v>
                </c:pt>
                <c:pt idx="846">
                  <c:v>9.33</c:v>
                </c:pt>
                <c:pt idx="847">
                  <c:v>9.33</c:v>
                </c:pt>
                <c:pt idx="848">
                  <c:v>9.33</c:v>
                </c:pt>
                <c:pt idx="849">
                  <c:v>9.33</c:v>
                </c:pt>
                <c:pt idx="850">
                  <c:v>9.33</c:v>
                </c:pt>
                <c:pt idx="851">
                  <c:v>9.33</c:v>
                </c:pt>
                <c:pt idx="852">
                  <c:v>9.33</c:v>
                </c:pt>
                <c:pt idx="853">
                  <c:v>11.06</c:v>
                </c:pt>
                <c:pt idx="854">
                  <c:v>11.06</c:v>
                </c:pt>
                <c:pt idx="855">
                  <c:v>11.06</c:v>
                </c:pt>
                <c:pt idx="856">
                  <c:v>11.06</c:v>
                </c:pt>
                <c:pt idx="857">
                  <c:v>11.06</c:v>
                </c:pt>
                <c:pt idx="858">
                  <c:v>11.06</c:v>
                </c:pt>
                <c:pt idx="859">
                  <c:v>11.06</c:v>
                </c:pt>
                <c:pt idx="860">
                  <c:v>15.03</c:v>
                </c:pt>
                <c:pt idx="861">
                  <c:v>15.03</c:v>
                </c:pt>
                <c:pt idx="862">
                  <c:v>15.03</c:v>
                </c:pt>
                <c:pt idx="863">
                  <c:v>15.03</c:v>
                </c:pt>
                <c:pt idx="864">
                  <c:v>15.03</c:v>
                </c:pt>
                <c:pt idx="865">
                  <c:v>15.03</c:v>
                </c:pt>
                <c:pt idx="866">
                  <c:v>15.03</c:v>
                </c:pt>
                <c:pt idx="867">
                  <c:v>30.41</c:v>
                </c:pt>
                <c:pt idx="868">
                  <c:v>30.41</c:v>
                </c:pt>
                <c:pt idx="869">
                  <c:v>30.41</c:v>
                </c:pt>
                <c:pt idx="870">
                  <c:v>30.41</c:v>
                </c:pt>
                <c:pt idx="871">
                  <c:v>30.41</c:v>
                </c:pt>
                <c:pt idx="872">
                  <c:v>30.41</c:v>
                </c:pt>
                <c:pt idx="873">
                  <c:v>30.41</c:v>
                </c:pt>
                <c:pt idx="874">
                  <c:v>60.47</c:v>
                </c:pt>
                <c:pt idx="875">
                  <c:v>60.47</c:v>
                </c:pt>
                <c:pt idx="876">
                  <c:v>60.47</c:v>
                </c:pt>
                <c:pt idx="877">
                  <c:v>60.47</c:v>
                </c:pt>
                <c:pt idx="878">
                  <c:v>60.47</c:v>
                </c:pt>
                <c:pt idx="879">
                  <c:v>60.47</c:v>
                </c:pt>
                <c:pt idx="880">
                  <c:v>60.47</c:v>
                </c:pt>
                <c:pt idx="881">
                  <c:v>29.02</c:v>
                </c:pt>
                <c:pt idx="882">
                  <c:v>29.02</c:v>
                </c:pt>
                <c:pt idx="883">
                  <c:v>29.02</c:v>
                </c:pt>
                <c:pt idx="884">
                  <c:v>29.02</c:v>
                </c:pt>
                <c:pt idx="885">
                  <c:v>29.02</c:v>
                </c:pt>
                <c:pt idx="886">
                  <c:v>29.02</c:v>
                </c:pt>
                <c:pt idx="887">
                  <c:v>29.02</c:v>
                </c:pt>
                <c:pt idx="888">
                  <c:v>27.47</c:v>
                </c:pt>
                <c:pt idx="889">
                  <c:v>27.47</c:v>
                </c:pt>
                <c:pt idx="890">
                  <c:v>27.47</c:v>
                </c:pt>
                <c:pt idx="891">
                  <c:v>27.47</c:v>
                </c:pt>
                <c:pt idx="892">
                  <c:v>27.47</c:v>
                </c:pt>
                <c:pt idx="893">
                  <c:v>27.47</c:v>
                </c:pt>
                <c:pt idx="894">
                  <c:v>27.47</c:v>
                </c:pt>
                <c:pt idx="895">
                  <c:v>28.68</c:v>
                </c:pt>
                <c:pt idx="896">
                  <c:v>28.68</c:v>
                </c:pt>
                <c:pt idx="897">
                  <c:v>28.68</c:v>
                </c:pt>
                <c:pt idx="898">
                  <c:v>28.68</c:v>
                </c:pt>
                <c:pt idx="899">
                  <c:v>28.68</c:v>
                </c:pt>
                <c:pt idx="900">
                  <c:v>28.68</c:v>
                </c:pt>
                <c:pt idx="901">
                  <c:v>28.68</c:v>
                </c:pt>
                <c:pt idx="902">
                  <c:v>43.54</c:v>
                </c:pt>
                <c:pt idx="903">
                  <c:v>43.54</c:v>
                </c:pt>
                <c:pt idx="904">
                  <c:v>43.54</c:v>
                </c:pt>
                <c:pt idx="905">
                  <c:v>43.54</c:v>
                </c:pt>
                <c:pt idx="906">
                  <c:v>43.54</c:v>
                </c:pt>
                <c:pt idx="907">
                  <c:v>43.54</c:v>
                </c:pt>
                <c:pt idx="908">
                  <c:v>43.54</c:v>
                </c:pt>
                <c:pt idx="909">
                  <c:v>31.79</c:v>
                </c:pt>
                <c:pt idx="910">
                  <c:v>31.79</c:v>
                </c:pt>
                <c:pt idx="911">
                  <c:v>31.79</c:v>
                </c:pt>
                <c:pt idx="912">
                  <c:v>31.79</c:v>
                </c:pt>
                <c:pt idx="913">
                  <c:v>31.79</c:v>
                </c:pt>
                <c:pt idx="914">
                  <c:v>31.79</c:v>
                </c:pt>
                <c:pt idx="915">
                  <c:v>31.79</c:v>
                </c:pt>
                <c:pt idx="916">
                  <c:v>33.340000000000003</c:v>
                </c:pt>
                <c:pt idx="917">
                  <c:v>33.340000000000003</c:v>
                </c:pt>
                <c:pt idx="918">
                  <c:v>33.340000000000003</c:v>
                </c:pt>
                <c:pt idx="919">
                  <c:v>33.340000000000003</c:v>
                </c:pt>
                <c:pt idx="920">
                  <c:v>33.340000000000003</c:v>
                </c:pt>
                <c:pt idx="921">
                  <c:v>33.340000000000003</c:v>
                </c:pt>
                <c:pt idx="922">
                  <c:v>33.340000000000003</c:v>
                </c:pt>
                <c:pt idx="923">
                  <c:v>31.79</c:v>
                </c:pt>
                <c:pt idx="924">
                  <c:v>31.79</c:v>
                </c:pt>
                <c:pt idx="925">
                  <c:v>31.79</c:v>
                </c:pt>
                <c:pt idx="926">
                  <c:v>31.79</c:v>
                </c:pt>
                <c:pt idx="927">
                  <c:v>31.79</c:v>
                </c:pt>
                <c:pt idx="928">
                  <c:v>31.79</c:v>
                </c:pt>
                <c:pt idx="929">
                  <c:v>31.79</c:v>
                </c:pt>
                <c:pt idx="930">
                  <c:v>28.33</c:v>
                </c:pt>
                <c:pt idx="931">
                  <c:v>28.33</c:v>
                </c:pt>
                <c:pt idx="932">
                  <c:v>28.33</c:v>
                </c:pt>
                <c:pt idx="933">
                  <c:v>28.33</c:v>
                </c:pt>
                <c:pt idx="934">
                  <c:v>28.33</c:v>
                </c:pt>
                <c:pt idx="935">
                  <c:v>28.33</c:v>
                </c:pt>
                <c:pt idx="936">
                  <c:v>28.33</c:v>
                </c:pt>
                <c:pt idx="937">
                  <c:v>24.88</c:v>
                </c:pt>
                <c:pt idx="938">
                  <c:v>24.88</c:v>
                </c:pt>
                <c:pt idx="939">
                  <c:v>24.88</c:v>
                </c:pt>
                <c:pt idx="940">
                  <c:v>24.88</c:v>
                </c:pt>
                <c:pt idx="941">
                  <c:v>24.88</c:v>
                </c:pt>
                <c:pt idx="942">
                  <c:v>24.88</c:v>
                </c:pt>
                <c:pt idx="943">
                  <c:v>24.88</c:v>
                </c:pt>
                <c:pt idx="944">
                  <c:v>17.79</c:v>
                </c:pt>
                <c:pt idx="945">
                  <c:v>17.79</c:v>
                </c:pt>
                <c:pt idx="946">
                  <c:v>17.79</c:v>
                </c:pt>
                <c:pt idx="947">
                  <c:v>17.79</c:v>
                </c:pt>
                <c:pt idx="948">
                  <c:v>17.79</c:v>
                </c:pt>
                <c:pt idx="949">
                  <c:v>17.79</c:v>
                </c:pt>
                <c:pt idx="950">
                  <c:v>17.79</c:v>
                </c:pt>
                <c:pt idx="951">
                  <c:v>15.03</c:v>
                </c:pt>
                <c:pt idx="952">
                  <c:v>15.03</c:v>
                </c:pt>
                <c:pt idx="953">
                  <c:v>15.03</c:v>
                </c:pt>
                <c:pt idx="954">
                  <c:v>15.03</c:v>
                </c:pt>
                <c:pt idx="955">
                  <c:v>15.03</c:v>
                </c:pt>
                <c:pt idx="956">
                  <c:v>15.03</c:v>
                </c:pt>
                <c:pt idx="957">
                  <c:v>15.03</c:v>
                </c:pt>
                <c:pt idx="958">
                  <c:v>11.4</c:v>
                </c:pt>
                <c:pt idx="959">
                  <c:v>11.4</c:v>
                </c:pt>
                <c:pt idx="960">
                  <c:v>11.4</c:v>
                </c:pt>
                <c:pt idx="961">
                  <c:v>11.4</c:v>
                </c:pt>
                <c:pt idx="962">
                  <c:v>11.4</c:v>
                </c:pt>
                <c:pt idx="963">
                  <c:v>11.4</c:v>
                </c:pt>
                <c:pt idx="964">
                  <c:v>11.4</c:v>
                </c:pt>
                <c:pt idx="965">
                  <c:v>11.23</c:v>
                </c:pt>
                <c:pt idx="966">
                  <c:v>11.23</c:v>
                </c:pt>
                <c:pt idx="967">
                  <c:v>11.23</c:v>
                </c:pt>
                <c:pt idx="968">
                  <c:v>11.23</c:v>
                </c:pt>
                <c:pt idx="969">
                  <c:v>11.23</c:v>
                </c:pt>
                <c:pt idx="970">
                  <c:v>11.23</c:v>
                </c:pt>
                <c:pt idx="971">
                  <c:v>11.23</c:v>
                </c:pt>
                <c:pt idx="972">
                  <c:v>12.44</c:v>
                </c:pt>
                <c:pt idx="973">
                  <c:v>12.44</c:v>
                </c:pt>
                <c:pt idx="974">
                  <c:v>12.44</c:v>
                </c:pt>
                <c:pt idx="975">
                  <c:v>12.44</c:v>
                </c:pt>
                <c:pt idx="976">
                  <c:v>12.44</c:v>
                </c:pt>
                <c:pt idx="977">
                  <c:v>12.44</c:v>
                </c:pt>
                <c:pt idx="978">
                  <c:v>12.44</c:v>
                </c:pt>
                <c:pt idx="979">
                  <c:v>11.58</c:v>
                </c:pt>
                <c:pt idx="980">
                  <c:v>11.58</c:v>
                </c:pt>
                <c:pt idx="981">
                  <c:v>11.58</c:v>
                </c:pt>
                <c:pt idx="982">
                  <c:v>11.58</c:v>
                </c:pt>
                <c:pt idx="983">
                  <c:v>11.58</c:v>
                </c:pt>
                <c:pt idx="984">
                  <c:v>11.58</c:v>
                </c:pt>
                <c:pt idx="985">
                  <c:v>11.58</c:v>
                </c:pt>
                <c:pt idx="986">
                  <c:v>10.71</c:v>
                </c:pt>
                <c:pt idx="987">
                  <c:v>10.71</c:v>
                </c:pt>
                <c:pt idx="988">
                  <c:v>10.71</c:v>
                </c:pt>
                <c:pt idx="989">
                  <c:v>10.71</c:v>
                </c:pt>
                <c:pt idx="990">
                  <c:v>10.71</c:v>
                </c:pt>
                <c:pt idx="991">
                  <c:v>10.71</c:v>
                </c:pt>
                <c:pt idx="992">
                  <c:v>10.71</c:v>
                </c:pt>
                <c:pt idx="993">
                  <c:v>11.58</c:v>
                </c:pt>
                <c:pt idx="994">
                  <c:v>11.58</c:v>
                </c:pt>
                <c:pt idx="995">
                  <c:v>11.58</c:v>
                </c:pt>
                <c:pt idx="996">
                  <c:v>11.58</c:v>
                </c:pt>
                <c:pt idx="997">
                  <c:v>11.58</c:v>
                </c:pt>
                <c:pt idx="998">
                  <c:v>11.58</c:v>
                </c:pt>
                <c:pt idx="999">
                  <c:v>11.58</c:v>
                </c:pt>
                <c:pt idx="1000">
                  <c:v>9.67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2-63D7-423E-8E18-9CB8EB2D8A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3936552"/>
        <c:axId val="433936880"/>
      </c:lineChart>
      <c:dateAx>
        <c:axId val="43393655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936880"/>
        <c:crosses val="autoZero"/>
        <c:auto val="1"/>
        <c:lblOffset val="100"/>
        <c:baseTimeUnit val="days"/>
        <c:majorUnit val="2"/>
        <c:majorTimeUnit val="months"/>
      </c:dateAx>
      <c:valAx>
        <c:axId val="43393688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New</a:t>
                </a:r>
                <a:r>
                  <a:rPr lang="en-US" baseline="0">
                    <a:solidFill>
                      <a:schemeClr val="tx1"/>
                    </a:solidFill>
                  </a:rPr>
                  <a:t> COVID Cases per 1000K residents</a:t>
                </a:r>
                <a:endParaRPr lang="en-US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936552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sng" baseline="0">
                <a:solidFill>
                  <a:schemeClr val="tx1"/>
                </a:solidFill>
                <a:effectLst/>
              </a:rPr>
              <a:t>Per Capita COVID Cases by US Region, Rolling 7-Day Average, January 2020 - October 2022</a:t>
            </a:r>
            <a:endParaRPr lang="en-US" sz="140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COVID_practice_2b!$B$1</c:f>
              <c:strCache>
                <c:ptCount val="1"/>
                <c:pt idx="0">
                  <c:v>Northeast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COVID_practice_2b!$A$2:$A$1002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COVID_practice_2b!$B$2:$B$1002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0.01</c:v>
                </c:pt>
                <c:pt idx="45">
                  <c:v>0.01</c:v>
                </c:pt>
                <c:pt idx="46">
                  <c:v>0.02</c:v>
                </c:pt>
                <c:pt idx="47">
                  <c:v>0.04</c:v>
                </c:pt>
                <c:pt idx="48">
                  <c:v>0.06</c:v>
                </c:pt>
                <c:pt idx="49">
                  <c:v>0.08</c:v>
                </c:pt>
                <c:pt idx="50">
                  <c:v>0.1</c:v>
                </c:pt>
                <c:pt idx="51">
                  <c:v>0.11</c:v>
                </c:pt>
                <c:pt idx="52">
                  <c:v>0.13</c:v>
                </c:pt>
                <c:pt idx="53">
                  <c:v>0.18</c:v>
                </c:pt>
                <c:pt idx="54">
                  <c:v>0.22</c:v>
                </c:pt>
                <c:pt idx="55">
                  <c:v>0.31</c:v>
                </c:pt>
                <c:pt idx="56">
                  <c:v>0.45</c:v>
                </c:pt>
                <c:pt idx="57">
                  <c:v>0.72</c:v>
                </c:pt>
                <c:pt idx="58">
                  <c:v>1.06</c:v>
                </c:pt>
                <c:pt idx="59">
                  <c:v>1.59</c:v>
                </c:pt>
                <c:pt idx="60">
                  <c:v>2.27</c:v>
                </c:pt>
                <c:pt idx="61">
                  <c:v>3.17</c:v>
                </c:pt>
                <c:pt idx="62">
                  <c:v>4.03</c:v>
                </c:pt>
                <c:pt idx="63">
                  <c:v>4.9400000000000004</c:v>
                </c:pt>
                <c:pt idx="64">
                  <c:v>6.33</c:v>
                </c:pt>
                <c:pt idx="65">
                  <c:v>7.76</c:v>
                </c:pt>
                <c:pt idx="66">
                  <c:v>9.1</c:v>
                </c:pt>
                <c:pt idx="67">
                  <c:v>10.220000000000001</c:v>
                </c:pt>
                <c:pt idx="68">
                  <c:v>11.47</c:v>
                </c:pt>
                <c:pt idx="69">
                  <c:v>12.52</c:v>
                </c:pt>
                <c:pt idx="70">
                  <c:v>13.94</c:v>
                </c:pt>
                <c:pt idx="71">
                  <c:v>14.87</c:v>
                </c:pt>
                <c:pt idx="72">
                  <c:v>16.489999999999998</c:v>
                </c:pt>
                <c:pt idx="73">
                  <c:v>17.75</c:v>
                </c:pt>
                <c:pt idx="74">
                  <c:v>18.47</c:v>
                </c:pt>
                <c:pt idx="75">
                  <c:v>19.170000000000002</c:v>
                </c:pt>
                <c:pt idx="76">
                  <c:v>19.940000000000001</c:v>
                </c:pt>
                <c:pt idx="77">
                  <c:v>20.76</c:v>
                </c:pt>
                <c:pt idx="78">
                  <c:v>21.83</c:v>
                </c:pt>
                <c:pt idx="79">
                  <c:v>21.77</c:v>
                </c:pt>
                <c:pt idx="80">
                  <c:v>22.18</c:v>
                </c:pt>
                <c:pt idx="81">
                  <c:v>22.28</c:v>
                </c:pt>
                <c:pt idx="82">
                  <c:v>21.85</c:v>
                </c:pt>
                <c:pt idx="83">
                  <c:v>21.84</c:v>
                </c:pt>
                <c:pt idx="84">
                  <c:v>21.06</c:v>
                </c:pt>
                <c:pt idx="85">
                  <c:v>20.65</c:v>
                </c:pt>
                <c:pt idx="86">
                  <c:v>20.239999999999998</c:v>
                </c:pt>
                <c:pt idx="87">
                  <c:v>19.46</c:v>
                </c:pt>
                <c:pt idx="88">
                  <c:v>19.399999999999999</c:v>
                </c:pt>
                <c:pt idx="89">
                  <c:v>19.579999999999998</c:v>
                </c:pt>
                <c:pt idx="90">
                  <c:v>19.059999999999999</c:v>
                </c:pt>
                <c:pt idx="91">
                  <c:v>19.440000000000001</c:v>
                </c:pt>
                <c:pt idx="92">
                  <c:v>19.41</c:v>
                </c:pt>
                <c:pt idx="93">
                  <c:v>19.940000000000001</c:v>
                </c:pt>
                <c:pt idx="94">
                  <c:v>20.68</c:v>
                </c:pt>
                <c:pt idx="95">
                  <c:v>20.62</c:v>
                </c:pt>
                <c:pt idx="96">
                  <c:v>19.77</c:v>
                </c:pt>
                <c:pt idx="97">
                  <c:v>19.489999999999998</c:v>
                </c:pt>
                <c:pt idx="98">
                  <c:v>18.71</c:v>
                </c:pt>
                <c:pt idx="99">
                  <c:v>17.8</c:v>
                </c:pt>
                <c:pt idx="100">
                  <c:v>16.71</c:v>
                </c:pt>
                <c:pt idx="101">
                  <c:v>15.39</c:v>
                </c:pt>
                <c:pt idx="102">
                  <c:v>14.76</c:v>
                </c:pt>
                <c:pt idx="103">
                  <c:v>14.35</c:v>
                </c:pt>
                <c:pt idx="104">
                  <c:v>13.98</c:v>
                </c:pt>
                <c:pt idx="105">
                  <c:v>13.41</c:v>
                </c:pt>
                <c:pt idx="106">
                  <c:v>12.91</c:v>
                </c:pt>
                <c:pt idx="107">
                  <c:v>12.36</c:v>
                </c:pt>
                <c:pt idx="108">
                  <c:v>11.73</c:v>
                </c:pt>
                <c:pt idx="109">
                  <c:v>11.33</c:v>
                </c:pt>
                <c:pt idx="110">
                  <c:v>10.88</c:v>
                </c:pt>
                <c:pt idx="111">
                  <c:v>10.28</c:v>
                </c:pt>
                <c:pt idx="112">
                  <c:v>9.8800000000000008</c:v>
                </c:pt>
                <c:pt idx="113">
                  <c:v>9.51</c:v>
                </c:pt>
                <c:pt idx="114">
                  <c:v>9.0500000000000007</c:v>
                </c:pt>
                <c:pt idx="115">
                  <c:v>8.9700000000000006</c:v>
                </c:pt>
                <c:pt idx="116">
                  <c:v>8.66</c:v>
                </c:pt>
                <c:pt idx="117">
                  <c:v>8.98</c:v>
                </c:pt>
                <c:pt idx="118">
                  <c:v>8.9600000000000009</c:v>
                </c:pt>
                <c:pt idx="119">
                  <c:v>9.07</c:v>
                </c:pt>
                <c:pt idx="120">
                  <c:v>8.76</c:v>
                </c:pt>
                <c:pt idx="121">
                  <c:v>8.57</c:v>
                </c:pt>
                <c:pt idx="122">
                  <c:v>7.99</c:v>
                </c:pt>
                <c:pt idx="123">
                  <c:v>7.79</c:v>
                </c:pt>
                <c:pt idx="124">
                  <c:v>7.34</c:v>
                </c:pt>
                <c:pt idx="125">
                  <c:v>7</c:v>
                </c:pt>
                <c:pt idx="126">
                  <c:v>6.47</c:v>
                </c:pt>
                <c:pt idx="127">
                  <c:v>6.1</c:v>
                </c:pt>
                <c:pt idx="128">
                  <c:v>5.96</c:v>
                </c:pt>
                <c:pt idx="129">
                  <c:v>5.89</c:v>
                </c:pt>
                <c:pt idx="130">
                  <c:v>5.62</c:v>
                </c:pt>
                <c:pt idx="131">
                  <c:v>5.39</c:v>
                </c:pt>
                <c:pt idx="132">
                  <c:v>5.42</c:v>
                </c:pt>
                <c:pt idx="133">
                  <c:v>5.26</c:v>
                </c:pt>
                <c:pt idx="134">
                  <c:v>5.0599999999999996</c:v>
                </c:pt>
                <c:pt idx="135">
                  <c:v>4.71</c:v>
                </c:pt>
                <c:pt idx="136">
                  <c:v>4.6100000000000003</c:v>
                </c:pt>
                <c:pt idx="137">
                  <c:v>4.25</c:v>
                </c:pt>
                <c:pt idx="138">
                  <c:v>4.0199999999999996</c:v>
                </c:pt>
                <c:pt idx="139">
                  <c:v>3.75</c:v>
                </c:pt>
                <c:pt idx="140">
                  <c:v>3.61</c:v>
                </c:pt>
                <c:pt idx="141">
                  <c:v>3.53</c:v>
                </c:pt>
                <c:pt idx="142">
                  <c:v>3.38</c:v>
                </c:pt>
                <c:pt idx="143">
                  <c:v>3.14</c:v>
                </c:pt>
                <c:pt idx="144">
                  <c:v>3.08</c:v>
                </c:pt>
                <c:pt idx="145">
                  <c:v>2.99</c:v>
                </c:pt>
                <c:pt idx="146">
                  <c:v>2.94</c:v>
                </c:pt>
                <c:pt idx="147">
                  <c:v>2.82</c:v>
                </c:pt>
                <c:pt idx="148">
                  <c:v>2.69</c:v>
                </c:pt>
                <c:pt idx="149">
                  <c:v>2.58</c:v>
                </c:pt>
                <c:pt idx="150">
                  <c:v>2.5099999999999998</c:v>
                </c:pt>
                <c:pt idx="151">
                  <c:v>2.5</c:v>
                </c:pt>
                <c:pt idx="152">
                  <c:v>2.54</c:v>
                </c:pt>
                <c:pt idx="153">
                  <c:v>2.5</c:v>
                </c:pt>
                <c:pt idx="154">
                  <c:v>2.5299999999999998</c:v>
                </c:pt>
                <c:pt idx="155">
                  <c:v>2.62</c:v>
                </c:pt>
                <c:pt idx="156">
                  <c:v>2.65</c:v>
                </c:pt>
                <c:pt idx="157">
                  <c:v>2.68</c:v>
                </c:pt>
                <c:pt idx="158">
                  <c:v>2.73</c:v>
                </c:pt>
                <c:pt idx="159">
                  <c:v>2.69</c:v>
                </c:pt>
                <c:pt idx="160">
                  <c:v>2.79</c:v>
                </c:pt>
                <c:pt idx="161">
                  <c:v>2.84</c:v>
                </c:pt>
                <c:pt idx="162">
                  <c:v>2.92</c:v>
                </c:pt>
                <c:pt idx="163">
                  <c:v>2.98</c:v>
                </c:pt>
                <c:pt idx="164">
                  <c:v>2.9</c:v>
                </c:pt>
                <c:pt idx="165">
                  <c:v>2.88</c:v>
                </c:pt>
                <c:pt idx="166">
                  <c:v>2.98</c:v>
                </c:pt>
                <c:pt idx="167">
                  <c:v>3.03</c:v>
                </c:pt>
                <c:pt idx="168">
                  <c:v>3.08</c:v>
                </c:pt>
                <c:pt idx="169">
                  <c:v>2.97</c:v>
                </c:pt>
                <c:pt idx="170">
                  <c:v>2.98</c:v>
                </c:pt>
                <c:pt idx="171">
                  <c:v>3.06</c:v>
                </c:pt>
                <c:pt idx="172">
                  <c:v>3.12</c:v>
                </c:pt>
                <c:pt idx="173">
                  <c:v>3.1</c:v>
                </c:pt>
                <c:pt idx="174">
                  <c:v>3.21</c:v>
                </c:pt>
                <c:pt idx="175">
                  <c:v>3.33</c:v>
                </c:pt>
                <c:pt idx="176">
                  <c:v>3.37</c:v>
                </c:pt>
                <c:pt idx="177">
                  <c:v>3.36</c:v>
                </c:pt>
                <c:pt idx="178">
                  <c:v>3.33</c:v>
                </c:pt>
                <c:pt idx="179">
                  <c:v>3.24</c:v>
                </c:pt>
                <c:pt idx="180">
                  <c:v>3.31</c:v>
                </c:pt>
                <c:pt idx="181">
                  <c:v>3.28</c:v>
                </c:pt>
                <c:pt idx="182">
                  <c:v>3.22</c:v>
                </c:pt>
                <c:pt idx="183">
                  <c:v>3.25</c:v>
                </c:pt>
                <c:pt idx="184">
                  <c:v>3.5</c:v>
                </c:pt>
                <c:pt idx="185">
                  <c:v>3.67</c:v>
                </c:pt>
                <c:pt idx="186">
                  <c:v>3.89</c:v>
                </c:pt>
                <c:pt idx="187">
                  <c:v>3.97</c:v>
                </c:pt>
                <c:pt idx="188">
                  <c:v>4.0599999999999996</c:v>
                </c:pt>
                <c:pt idx="189">
                  <c:v>4.22</c:v>
                </c:pt>
                <c:pt idx="190">
                  <c:v>4.28</c:v>
                </c:pt>
                <c:pt idx="191">
                  <c:v>4.2300000000000004</c:v>
                </c:pt>
                <c:pt idx="192">
                  <c:v>4.16</c:v>
                </c:pt>
                <c:pt idx="193">
                  <c:v>4.0599999999999996</c:v>
                </c:pt>
                <c:pt idx="194">
                  <c:v>3.98</c:v>
                </c:pt>
                <c:pt idx="195">
                  <c:v>3.93</c:v>
                </c:pt>
                <c:pt idx="196">
                  <c:v>3.78</c:v>
                </c:pt>
                <c:pt idx="197">
                  <c:v>3.71</c:v>
                </c:pt>
                <c:pt idx="198">
                  <c:v>3.55</c:v>
                </c:pt>
                <c:pt idx="199">
                  <c:v>3.51</c:v>
                </c:pt>
                <c:pt idx="200">
                  <c:v>3.53</c:v>
                </c:pt>
                <c:pt idx="201">
                  <c:v>3.54</c:v>
                </c:pt>
                <c:pt idx="202">
                  <c:v>3.51</c:v>
                </c:pt>
                <c:pt idx="203">
                  <c:v>3.53</c:v>
                </c:pt>
                <c:pt idx="204">
                  <c:v>3.69</c:v>
                </c:pt>
                <c:pt idx="205">
                  <c:v>3.72</c:v>
                </c:pt>
                <c:pt idx="206">
                  <c:v>3.65</c:v>
                </c:pt>
                <c:pt idx="207">
                  <c:v>3.63</c:v>
                </c:pt>
                <c:pt idx="208">
                  <c:v>3.63</c:v>
                </c:pt>
                <c:pt idx="209">
                  <c:v>3.48</c:v>
                </c:pt>
                <c:pt idx="210">
                  <c:v>3.39</c:v>
                </c:pt>
                <c:pt idx="211">
                  <c:v>3.19</c:v>
                </c:pt>
                <c:pt idx="212">
                  <c:v>3.18</c:v>
                </c:pt>
                <c:pt idx="213">
                  <c:v>3.22</c:v>
                </c:pt>
                <c:pt idx="214">
                  <c:v>3.12</c:v>
                </c:pt>
                <c:pt idx="215">
                  <c:v>3.21</c:v>
                </c:pt>
                <c:pt idx="216">
                  <c:v>3.25</c:v>
                </c:pt>
                <c:pt idx="217">
                  <c:v>3.24</c:v>
                </c:pt>
                <c:pt idx="218">
                  <c:v>3.32</c:v>
                </c:pt>
                <c:pt idx="219">
                  <c:v>3.37</c:v>
                </c:pt>
                <c:pt idx="220">
                  <c:v>3.42</c:v>
                </c:pt>
                <c:pt idx="221">
                  <c:v>3.51</c:v>
                </c:pt>
                <c:pt idx="222">
                  <c:v>3.52</c:v>
                </c:pt>
                <c:pt idx="223">
                  <c:v>3.66</c:v>
                </c:pt>
                <c:pt idx="224">
                  <c:v>3.78</c:v>
                </c:pt>
                <c:pt idx="225">
                  <c:v>3.93</c:v>
                </c:pt>
                <c:pt idx="226">
                  <c:v>3.95</c:v>
                </c:pt>
                <c:pt idx="227">
                  <c:v>4.0199999999999996</c:v>
                </c:pt>
                <c:pt idx="228">
                  <c:v>4.07</c:v>
                </c:pt>
                <c:pt idx="229">
                  <c:v>3.95</c:v>
                </c:pt>
                <c:pt idx="230">
                  <c:v>3.81</c:v>
                </c:pt>
                <c:pt idx="231">
                  <c:v>3.79</c:v>
                </c:pt>
                <c:pt idx="232">
                  <c:v>3.67</c:v>
                </c:pt>
                <c:pt idx="233">
                  <c:v>3.81</c:v>
                </c:pt>
                <c:pt idx="234">
                  <c:v>3.88</c:v>
                </c:pt>
                <c:pt idx="235">
                  <c:v>3.9</c:v>
                </c:pt>
                <c:pt idx="236">
                  <c:v>4.08</c:v>
                </c:pt>
                <c:pt idx="237">
                  <c:v>4.28</c:v>
                </c:pt>
                <c:pt idx="238">
                  <c:v>4.3</c:v>
                </c:pt>
                <c:pt idx="239">
                  <c:v>4.4800000000000004</c:v>
                </c:pt>
                <c:pt idx="240">
                  <c:v>4.37</c:v>
                </c:pt>
                <c:pt idx="241">
                  <c:v>4.38</c:v>
                </c:pt>
                <c:pt idx="242">
                  <c:v>4.42</c:v>
                </c:pt>
                <c:pt idx="243">
                  <c:v>4.4000000000000004</c:v>
                </c:pt>
                <c:pt idx="244">
                  <c:v>4.3</c:v>
                </c:pt>
                <c:pt idx="245">
                  <c:v>4.37</c:v>
                </c:pt>
                <c:pt idx="246">
                  <c:v>4.3499999999999996</c:v>
                </c:pt>
                <c:pt idx="247">
                  <c:v>4.45</c:v>
                </c:pt>
                <c:pt idx="248">
                  <c:v>4.54</c:v>
                </c:pt>
                <c:pt idx="249">
                  <c:v>4.7300000000000004</c:v>
                </c:pt>
                <c:pt idx="250">
                  <c:v>4.91</c:v>
                </c:pt>
                <c:pt idx="251">
                  <c:v>5.16</c:v>
                </c:pt>
                <c:pt idx="252">
                  <c:v>5.33</c:v>
                </c:pt>
                <c:pt idx="253">
                  <c:v>5.54</c:v>
                </c:pt>
                <c:pt idx="254">
                  <c:v>5.98</c:v>
                </c:pt>
                <c:pt idx="255">
                  <c:v>6.26</c:v>
                </c:pt>
                <c:pt idx="256">
                  <c:v>6.34</c:v>
                </c:pt>
                <c:pt idx="257">
                  <c:v>6.45</c:v>
                </c:pt>
                <c:pt idx="258">
                  <c:v>6.46</c:v>
                </c:pt>
                <c:pt idx="259">
                  <c:v>6.61</c:v>
                </c:pt>
                <c:pt idx="260">
                  <c:v>6.94</c:v>
                </c:pt>
                <c:pt idx="261">
                  <c:v>6.95</c:v>
                </c:pt>
                <c:pt idx="262">
                  <c:v>7.05</c:v>
                </c:pt>
                <c:pt idx="263">
                  <c:v>7.12</c:v>
                </c:pt>
                <c:pt idx="264">
                  <c:v>7.45</c:v>
                </c:pt>
                <c:pt idx="265">
                  <c:v>7.8</c:v>
                </c:pt>
                <c:pt idx="266">
                  <c:v>7.9</c:v>
                </c:pt>
                <c:pt idx="267">
                  <c:v>7.85</c:v>
                </c:pt>
                <c:pt idx="268">
                  <c:v>8.06</c:v>
                </c:pt>
                <c:pt idx="269">
                  <c:v>8.15</c:v>
                </c:pt>
                <c:pt idx="270">
                  <c:v>8.44</c:v>
                </c:pt>
                <c:pt idx="271">
                  <c:v>8.6300000000000008</c:v>
                </c:pt>
                <c:pt idx="272">
                  <c:v>8.7799999999999994</c:v>
                </c:pt>
                <c:pt idx="273">
                  <c:v>9.15</c:v>
                </c:pt>
                <c:pt idx="274">
                  <c:v>9.61</c:v>
                </c:pt>
                <c:pt idx="275">
                  <c:v>9.9600000000000009</c:v>
                </c:pt>
                <c:pt idx="276">
                  <c:v>10.6</c:v>
                </c:pt>
                <c:pt idx="277">
                  <c:v>10.85</c:v>
                </c:pt>
                <c:pt idx="278">
                  <c:v>11.41</c:v>
                </c:pt>
                <c:pt idx="279">
                  <c:v>12.08</c:v>
                </c:pt>
                <c:pt idx="280">
                  <c:v>12.65</c:v>
                </c:pt>
                <c:pt idx="281">
                  <c:v>13.23</c:v>
                </c:pt>
                <c:pt idx="282">
                  <c:v>13.82</c:v>
                </c:pt>
                <c:pt idx="283">
                  <c:v>13.92</c:v>
                </c:pt>
                <c:pt idx="284">
                  <c:v>14.36</c:v>
                </c:pt>
                <c:pt idx="285">
                  <c:v>14.7</c:v>
                </c:pt>
                <c:pt idx="286">
                  <c:v>15.06</c:v>
                </c:pt>
                <c:pt idx="287">
                  <c:v>15.67</c:v>
                </c:pt>
                <c:pt idx="288">
                  <c:v>16.41</c:v>
                </c:pt>
                <c:pt idx="289">
                  <c:v>17.21</c:v>
                </c:pt>
                <c:pt idx="290">
                  <c:v>18.559999999999999</c:v>
                </c:pt>
                <c:pt idx="291">
                  <c:v>19.38</c:v>
                </c:pt>
                <c:pt idx="292">
                  <c:v>20.48</c:v>
                </c:pt>
                <c:pt idx="293">
                  <c:v>22.23</c:v>
                </c:pt>
                <c:pt idx="294">
                  <c:v>24.01</c:v>
                </c:pt>
                <c:pt idx="295">
                  <c:v>25.61</c:v>
                </c:pt>
                <c:pt idx="296">
                  <c:v>27.69</c:v>
                </c:pt>
                <c:pt idx="297">
                  <c:v>29.05</c:v>
                </c:pt>
                <c:pt idx="298">
                  <c:v>30.4</c:v>
                </c:pt>
                <c:pt idx="299">
                  <c:v>31.45</c:v>
                </c:pt>
                <c:pt idx="300">
                  <c:v>32.08</c:v>
                </c:pt>
                <c:pt idx="301">
                  <c:v>33.19</c:v>
                </c:pt>
                <c:pt idx="302">
                  <c:v>34.24</c:v>
                </c:pt>
                <c:pt idx="303">
                  <c:v>34.299999999999997</c:v>
                </c:pt>
                <c:pt idx="304">
                  <c:v>34.979999999999997</c:v>
                </c:pt>
                <c:pt idx="305">
                  <c:v>35.74</c:v>
                </c:pt>
                <c:pt idx="306">
                  <c:v>36.770000000000003</c:v>
                </c:pt>
                <c:pt idx="307">
                  <c:v>36.75</c:v>
                </c:pt>
                <c:pt idx="308">
                  <c:v>37.049999999999997</c:v>
                </c:pt>
                <c:pt idx="309">
                  <c:v>36.26</c:v>
                </c:pt>
                <c:pt idx="310">
                  <c:v>37.75</c:v>
                </c:pt>
                <c:pt idx="311">
                  <c:v>37.6</c:v>
                </c:pt>
                <c:pt idx="312">
                  <c:v>37.68</c:v>
                </c:pt>
                <c:pt idx="313">
                  <c:v>37.31</c:v>
                </c:pt>
                <c:pt idx="314">
                  <c:v>38.36</c:v>
                </c:pt>
                <c:pt idx="315">
                  <c:v>40.04</c:v>
                </c:pt>
                <c:pt idx="316">
                  <c:v>44.5</c:v>
                </c:pt>
                <c:pt idx="317">
                  <c:v>46.78</c:v>
                </c:pt>
                <c:pt idx="318">
                  <c:v>50.08</c:v>
                </c:pt>
                <c:pt idx="319">
                  <c:v>52.29</c:v>
                </c:pt>
                <c:pt idx="320">
                  <c:v>54.53</c:v>
                </c:pt>
                <c:pt idx="321">
                  <c:v>56.64</c:v>
                </c:pt>
                <c:pt idx="322">
                  <c:v>57</c:v>
                </c:pt>
                <c:pt idx="323">
                  <c:v>56.45</c:v>
                </c:pt>
                <c:pt idx="324">
                  <c:v>56.58</c:v>
                </c:pt>
                <c:pt idx="325">
                  <c:v>56.37</c:v>
                </c:pt>
                <c:pt idx="326">
                  <c:v>56.35</c:v>
                </c:pt>
                <c:pt idx="327">
                  <c:v>57.17</c:v>
                </c:pt>
                <c:pt idx="328">
                  <c:v>56.41</c:v>
                </c:pt>
                <c:pt idx="329">
                  <c:v>56.99</c:v>
                </c:pt>
                <c:pt idx="330">
                  <c:v>56.13</c:v>
                </c:pt>
                <c:pt idx="331">
                  <c:v>54.98</c:v>
                </c:pt>
                <c:pt idx="332">
                  <c:v>53.63</c:v>
                </c:pt>
                <c:pt idx="333">
                  <c:v>52.94</c:v>
                </c:pt>
                <c:pt idx="334">
                  <c:v>51.69</c:v>
                </c:pt>
                <c:pt idx="335">
                  <c:v>51.4</c:v>
                </c:pt>
                <c:pt idx="336">
                  <c:v>50.83</c:v>
                </c:pt>
                <c:pt idx="337">
                  <c:v>50.81</c:v>
                </c:pt>
                <c:pt idx="338">
                  <c:v>48.29</c:v>
                </c:pt>
                <c:pt idx="339">
                  <c:v>48.31</c:v>
                </c:pt>
                <c:pt idx="340">
                  <c:v>46.46</c:v>
                </c:pt>
                <c:pt idx="341">
                  <c:v>46.77</c:v>
                </c:pt>
                <c:pt idx="342">
                  <c:v>46.87</c:v>
                </c:pt>
                <c:pt idx="343">
                  <c:v>47.64</c:v>
                </c:pt>
                <c:pt idx="344">
                  <c:v>48.96</c:v>
                </c:pt>
                <c:pt idx="345">
                  <c:v>50.19</c:v>
                </c:pt>
                <c:pt idx="346">
                  <c:v>53.05</c:v>
                </c:pt>
                <c:pt idx="347">
                  <c:v>54.31</c:v>
                </c:pt>
                <c:pt idx="348">
                  <c:v>53.37</c:v>
                </c:pt>
                <c:pt idx="349">
                  <c:v>54.27</c:v>
                </c:pt>
                <c:pt idx="350">
                  <c:v>55.46</c:v>
                </c:pt>
                <c:pt idx="351">
                  <c:v>56.65</c:v>
                </c:pt>
                <c:pt idx="352">
                  <c:v>60.66</c:v>
                </c:pt>
                <c:pt idx="353">
                  <c:v>60.62</c:v>
                </c:pt>
                <c:pt idx="354">
                  <c:v>62.62</c:v>
                </c:pt>
                <c:pt idx="355">
                  <c:v>64.52</c:v>
                </c:pt>
                <c:pt idx="356">
                  <c:v>64.92</c:v>
                </c:pt>
                <c:pt idx="357">
                  <c:v>64.34</c:v>
                </c:pt>
                <c:pt idx="358">
                  <c:v>61.72</c:v>
                </c:pt>
                <c:pt idx="359">
                  <c:v>59.72</c:v>
                </c:pt>
                <c:pt idx="360">
                  <c:v>57.47</c:v>
                </c:pt>
                <c:pt idx="361">
                  <c:v>56.14</c:v>
                </c:pt>
                <c:pt idx="362">
                  <c:v>54.69</c:v>
                </c:pt>
                <c:pt idx="363">
                  <c:v>52.59</c:v>
                </c:pt>
                <c:pt idx="364">
                  <c:v>49.97</c:v>
                </c:pt>
                <c:pt idx="365">
                  <c:v>49.29</c:v>
                </c:pt>
                <c:pt idx="366">
                  <c:v>47.49</c:v>
                </c:pt>
                <c:pt idx="367">
                  <c:v>46.87</c:v>
                </c:pt>
                <c:pt idx="368">
                  <c:v>45.89</c:v>
                </c:pt>
                <c:pt idx="369">
                  <c:v>45.48</c:v>
                </c:pt>
                <c:pt idx="370">
                  <c:v>44.64</c:v>
                </c:pt>
                <c:pt idx="371">
                  <c:v>43.96</c:v>
                </c:pt>
                <c:pt idx="372">
                  <c:v>43.59</c:v>
                </c:pt>
                <c:pt idx="373">
                  <c:v>43.46</c:v>
                </c:pt>
                <c:pt idx="374">
                  <c:v>42.32</c:v>
                </c:pt>
                <c:pt idx="375">
                  <c:v>41.36</c:v>
                </c:pt>
                <c:pt idx="376">
                  <c:v>39.71</c:v>
                </c:pt>
                <c:pt idx="377">
                  <c:v>38.590000000000003</c:v>
                </c:pt>
                <c:pt idx="378">
                  <c:v>35.880000000000003</c:v>
                </c:pt>
                <c:pt idx="379">
                  <c:v>33.19</c:v>
                </c:pt>
                <c:pt idx="380">
                  <c:v>31.42</c:v>
                </c:pt>
                <c:pt idx="381">
                  <c:v>30.54</c:v>
                </c:pt>
                <c:pt idx="382">
                  <c:v>30.45</c:v>
                </c:pt>
                <c:pt idx="383">
                  <c:v>29.59</c:v>
                </c:pt>
                <c:pt idx="384">
                  <c:v>29.21</c:v>
                </c:pt>
                <c:pt idx="385">
                  <c:v>29.78</c:v>
                </c:pt>
                <c:pt idx="386">
                  <c:v>30.03</c:v>
                </c:pt>
                <c:pt idx="387">
                  <c:v>28.94</c:v>
                </c:pt>
                <c:pt idx="388">
                  <c:v>27.75</c:v>
                </c:pt>
                <c:pt idx="389">
                  <c:v>26.25</c:v>
                </c:pt>
                <c:pt idx="390">
                  <c:v>25.29</c:v>
                </c:pt>
                <c:pt idx="391">
                  <c:v>24.42</c:v>
                </c:pt>
                <c:pt idx="392">
                  <c:v>24.08</c:v>
                </c:pt>
                <c:pt idx="393">
                  <c:v>23.18</c:v>
                </c:pt>
                <c:pt idx="394">
                  <c:v>22.6</c:v>
                </c:pt>
                <c:pt idx="395">
                  <c:v>21.87</c:v>
                </c:pt>
                <c:pt idx="396">
                  <c:v>21.35</c:v>
                </c:pt>
                <c:pt idx="397">
                  <c:v>21.3</c:v>
                </c:pt>
                <c:pt idx="398">
                  <c:v>21.54</c:v>
                </c:pt>
                <c:pt idx="399">
                  <c:v>21.41</c:v>
                </c:pt>
                <c:pt idx="400">
                  <c:v>21.62</c:v>
                </c:pt>
                <c:pt idx="401">
                  <c:v>21.93</c:v>
                </c:pt>
                <c:pt idx="402">
                  <c:v>22.42</c:v>
                </c:pt>
                <c:pt idx="403">
                  <c:v>22.57</c:v>
                </c:pt>
                <c:pt idx="404">
                  <c:v>22.85</c:v>
                </c:pt>
                <c:pt idx="405">
                  <c:v>22.23</c:v>
                </c:pt>
                <c:pt idx="406">
                  <c:v>22.15</c:v>
                </c:pt>
                <c:pt idx="407">
                  <c:v>21.88</c:v>
                </c:pt>
                <c:pt idx="408">
                  <c:v>21.69</c:v>
                </c:pt>
                <c:pt idx="409">
                  <c:v>21.4</c:v>
                </c:pt>
                <c:pt idx="410">
                  <c:v>21.25</c:v>
                </c:pt>
                <c:pt idx="411">
                  <c:v>20.67</c:v>
                </c:pt>
                <c:pt idx="412">
                  <c:v>21.36</c:v>
                </c:pt>
                <c:pt idx="413">
                  <c:v>21.2</c:v>
                </c:pt>
                <c:pt idx="414">
                  <c:v>21.22</c:v>
                </c:pt>
                <c:pt idx="415">
                  <c:v>21.55</c:v>
                </c:pt>
                <c:pt idx="416">
                  <c:v>21.51</c:v>
                </c:pt>
                <c:pt idx="417">
                  <c:v>21.8</c:v>
                </c:pt>
                <c:pt idx="418">
                  <c:v>22.11</c:v>
                </c:pt>
                <c:pt idx="419">
                  <c:v>22.18</c:v>
                </c:pt>
                <c:pt idx="420">
                  <c:v>22.64</c:v>
                </c:pt>
                <c:pt idx="421">
                  <c:v>23.16</c:v>
                </c:pt>
                <c:pt idx="422">
                  <c:v>23.32</c:v>
                </c:pt>
                <c:pt idx="423">
                  <c:v>24.23</c:v>
                </c:pt>
                <c:pt idx="424">
                  <c:v>24.56</c:v>
                </c:pt>
                <c:pt idx="425">
                  <c:v>24.86</c:v>
                </c:pt>
                <c:pt idx="426">
                  <c:v>25.43</c:v>
                </c:pt>
                <c:pt idx="427">
                  <c:v>26.23</c:v>
                </c:pt>
                <c:pt idx="428">
                  <c:v>26.6</c:v>
                </c:pt>
                <c:pt idx="429">
                  <c:v>27.71</c:v>
                </c:pt>
                <c:pt idx="430">
                  <c:v>27.8</c:v>
                </c:pt>
                <c:pt idx="431">
                  <c:v>28.57</c:v>
                </c:pt>
                <c:pt idx="432">
                  <c:v>29.43</c:v>
                </c:pt>
                <c:pt idx="433">
                  <c:v>30.22</c:v>
                </c:pt>
                <c:pt idx="434">
                  <c:v>30.14</c:v>
                </c:pt>
                <c:pt idx="435">
                  <c:v>30.85</c:v>
                </c:pt>
                <c:pt idx="436">
                  <c:v>30.44</c:v>
                </c:pt>
                <c:pt idx="437">
                  <c:v>30.74</c:v>
                </c:pt>
                <c:pt idx="438">
                  <c:v>30.02</c:v>
                </c:pt>
                <c:pt idx="439">
                  <c:v>29.91</c:v>
                </c:pt>
                <c:pt idx="440">
                  <c:v>29.23</c:v>
                </c:pt>
                <c:pt idx="441">
                  <c:v>29.31</c:v>
                </c:pt>
                <c:pt idx="442">
                  <c:v>28.86</c:v>
                </c:pt>
                <c:pt idx="443">
                  <c:v>29.16</c:v>
                </c:pt>
                <c:pt idx="444">
                  <c:v>28.79</c:v>
                </c:pt>
                <c:pt idx="445">
                  <c:v>29.21</c:v>
                </c:pt>
                <c:pt idx="446">
                  <c:v>28.46</c:v>
                </c:pt>
                <c:pt idx="447">
                  <c:v>29.23</c:v>
                </c:pt>
                <c:pt idx="448">
                  <c:v>29.35</c:v>
                </c:pt>
                <c:pt idx="449">
                  <c:v>29.23</c:v>
                </c:pt>
                <c:pt idx="450">
                  <c:v>28.69</c:v>
                </c:pt>
                <c:pt idx="451">
                  <c:v>28.89</c:v>
                </c:pt>
                <c:pt idx="452">
                  <c:v>28.46</c:v>
                </c:pt>
                <c:pt idx="453">
                  <c:v>27.73</c:v>
                </c:pt>
                <c:pt idx="454">
                  <c:v>26.29</c:v>
                </c:pt>
                <c:pt idx="455">
                  <c:v>25.27</c:v>
                </c:pt>
                <c:pt idx="456">
                  <c:v>24.42</c:v>
                </c:pt>
                <c:pt idx="457">
                  <c:v>23.3</c:v>
                </c:pt>
                <c:pt idx="458">
                  <c:v>22.08</c:v>
                </c:pt>
                <c:pt idx="459">
                  <c:v>21.46</c:v>
                </c:pt>
                <c:pt idx="460">
                  <c:v>20.49</c:v>
                </c:pt>
                <c:pt idx="461">
                  <c:v>19.68</c:v>
                </c:pt>
                <c:pt idx="462">
                  <c:v>18.79</c:v>
                </c:pt>
                <c:pt idx="463">
                  <c:v>18.170000000000002</c:v>
                </c:pt>
                <c:pt idx="464">
                  <c:v>17.690000000000001</c:v>
                </c:pt>
                <c:pt idx="465">
                  <c:v>16.91</c:v>
                </c:pt>
                <c:pt idx="466">
                  <c:v>16.36</c:v>
                </c:pt>
                <c:pt idx="467">
                  <c:v>16.309999999999999</c:v>
                </c:pt>
                <c:pt idx="468">
                  <c:v>15.77</c:v>
                </c:pt>
                <c:pt idx="469">
                  <c:v>15.47</c:v>
                </c:pt>
                <c:pt idx="470">
                  <c:v>14.55</c:v>
                </c:pt>
                <c:pt idx="471">
                  <c:v>13.6</c:v>
                </c:pt>
                <c:pt idx="472">
                  <c:v>13.05</c:v>
                </c:pt>
                <c:pt idx="473">
                  <c:v>12.34</c:v>
                </c:pt>
                <c:pt idx="474">
                  <c:v>11.8</c:v>
                </c:pt>
                <c:pt idx="475">
                  <c:v>11.32</c:v>
                </c:pt>
                <c:pt idx="476">
                  <c:v>10.37</c:v>
                </c:pt>
                <c:pt idx="477">
                  <c:v>9.81</c:v>
                </c:pt>
                <c:pt idx="478">
                  <c:v>9.07</c:v>
                </c:pt>
                <c:pt idx="479">
                  <c:v>8.8000000000000007</c:v>
                </c:pt>
                <c:pt idx="480">
                  <c:v>8.48</c:v>
                </c:pt>
                <c:pt idx="481">
                  <c:v>8.3699999999999992</c:v>
                </c:pt>
                <c:pt idx="482">
                  <c:v>7.99</c:v>
                </c:pt>
                <c:pt idx="483">
                  <c:v>7.62</c:v>
                </c:pt>
                <c:pt idx="484">
                  <c:v>7.23</c:v>
                </c:pt>
                <c:pt idx="485">
                  <c:v>7.19</c:v>
                </c:pt>
                <c:pt idx="486">
                  <c:v>6.61</c:v>
                </c:pt>
                <c:pt idx="487">
                  <c:v>6.41</c:v>
                </c:pt>
                <c:pt idx="488">
                  <c:v>6.15</c:v>
                </c:pt>
                <c:pt idx="489">
                  <c:v>5.79</c:v>
                </c:pt>
                <c:pt idx="490">
                  <c:v>5.55</c:v>
                </c:pt>
                <c:pt idx="491">
                  <c:v>5.19</c:v>
                </c:pt>
                <c:pt idx="492">
                  <c:v>4.66</c:v>
                </c:pt>
                <c:pt idx="493">
                  <c:v>4.3099999999999996</c:v>
                </c:pt>
                <c:pt idx="494">
                  <c:v>4.0599999999999996</c:v>
                </c:pt>
                <c:pt idx="495">
                  <c:v>3.87</c:v>
                </c:pt>
                <c:pt idx="496">
                  <c:v>3.47</c:v>
                </c:pt>
                <c:pt idx="497">
                  <c:v>3.18</c:v>
                </c:pt>
                <c:pt idx="498">
                  <c:v>2.9</c:v>
                </c:pt>
                <c:pt idx="499">
                  <c:v>2.78</c:v>
                </c:pt>
                <c:pt idx="500">
                  <c:v>2.74</c:v>
                </c:pt>
                <c:pt idx="501">
                  <c:v>2.64</c:v>
                </c:pt>
                <c:pt idx="502">
                  <c:v>2.61</c:v>
                </c:pt>
                <c:pt idx="503">
                  <c:v>2.66</c:v>
                </c:pt>
                <c:pt idx="504">
                  <c:v>2.52</c:v>
                </c:pt>
                <c:pt idx="505">
                  <c:v>2.46</c:v>
                </c:pt>
                <c:pt idx="506">
                  <c:v>2.27</c:v>
                </c:pt>
                <c:pt idx="507">
                  <c:v>2.08</c:v>
                </c:pt>
                <c:pt idx="508">
                  <c:v>1.97</c:v>
                </c:pt>
                <c:pt idx="509">
                  <c:v>1.9</c:v>
                </c:pt>
                <c:pt idx="510">
                  <c:v>1.83</c:v>
                </c:pt>
                <c:pt idx="511">
                  <c:v>1.77</c:v>
                </c:pt>
                <c:pt idx="512">
                  <c:v>1.67</c:v>
                </c:pt>
                <c:pt idx="513">
                  <c:v>1.61</c:v>
                </c:pt>
                <c:pt idx="514">
                  <c:v>1.54</c:v>
                </c:pt>
                <c:pt idx="515">
                  <c:v>1.49</c:v>
                </c:pt>
                <c:pt idx="516">
                  <c:v>1.42</c:v>
                </c:pt>
                <c:pt idx="517">
                  <c:v>1.35</c:v>
                </c:pt>
                <c:pt idx="518">
                  <c:v>1.33</c:v>
                </c:pt>
                <c:pt idx="519">
                  <c:v>1.32</c:v>
                </c:pt>
                <c:pt idx="520">
                  <c:v>1.31</c:v>
                </c:pt>
                <c:pt idx="521">
                  <c:v>1.29</c:v>
                </c:pt>
                <c:pt idx="522">
                  <c:v>1.3</c:v>
                </c:pt>
                <c:pt idx="523">
                  <c:v>1.32</c:v>
                </c:pt>
                <c:pt idx="524">
                  <c:v>1.3</c:v>
                </c:pt>
                <c:pt idx="525">
                  <c:v>1.27</c:v>
                </c:pt>
                <c:pt idx="526">
                  <c:v>1.22</c:v>
                </c:pt>
                <c:pt idx="527">
                  <c:v>1.24</c:v>
                </c:pt>
                <c:pt idx="528">
                  <c:v>1.24</c:v>
                </c:pt>
                <c:pt idx="529">
                  <c:v>1.24</c:v>
                </c:pt>
                <c:pt idx="530">
                  <c:v>1.23</c:v>
                </c:pt>
                <c:pt idx="531">
                  <c:v>1.2</c:v>
                </c:pt>
                <c:pt idx="532">
                  <c:v>1.25</c:v>
                </c:pt>
                <c:pt idx="533">
                  <c:v>1.33</c:v>
                </c:pt>
                <c:pt idx="534">
                  <c:v>1.44</c:v>
                </c:pt>
                <c:pt idx="535">
                  <c:v>1.51</c:v>
                </c:pt>
                <c:pt idx="536">
                  <c:v>1.6</c:v>
                </c:pt>
                <c:pt idx="537">
                  <c:v>1.67</c:v>
                </c:pt>
                <c:pt idx="538">
                  <c:v>1.93</c:v>
                </c:pt>
                <c:pt idx="539">
                  <c:v>2.08</c:v>
                </c:pt>
                <c:pt idx="540">
                  <c:v>2.2799999999999998</c:v>
                </c:pt>
                <c:pt idx="541">
                  <c:v>2.4</c:v>
                </c:pt>
                <c:pt idx="542">
                  <c:v>2.61</c:v>
                </c:pt>
                <c:pt idx="543">
                  <c:v>2.81</c:v>
                </c:pt>
                <c:pt idx="544">
                  <c:v>2.97</c:v>
                </c:pt>
                <c:pt idx="545">
                  <c:v>3.22</c:v>
                </c:pt>
                <c:pt idx="546">
                  <c:v>3.55</c:v>
                </c:pt>
                <c:pt idx="547">
                  <c:v>3.85</c:v>
                </c:pt>
                <c:pt idx="548">
                  <c:v>4.21</c:v>
                </c:pt>
                <c:pt idx="549">
                  <c:v>4.5199999999999996</c:v>
                </c:pt>
                <c:pt idx="550">
                  <c:v>4.8</c:v>
                </c:pt>
                <c:pt idx="551">
                  <c:v>5.03</c:v>
                </c:pt>
                <c:pt idx="552">
                  <c:v>5.43</c:v>
                </c:pt>
                <c:pt idx="553">
                  <c:v>5.73</c:v>
                </c:pt>
                <c:pt idx="554">
                  <c:v>6.22</c:v>
                </c:pt>
                <c:pt idx="555">
                  <c:v>6.68</c:v>
                </c:pt>
                <c:pt idx="556">
                  <c:v>7.23</c:v>
                </c:pt>
                <c:pt idx="557">
                  <c:v>7.67</c:v>
                </c:pt>
                <c:pt idx="558">
                  <c:v>8.1300000000000008</c:v>
                </c:pt>
                <c:pt idx="559">
                  <c:v>8.7200000000000006</c:v>
                </c:pt>
                <c:pt idx="560">
                  <c:v>9.2799999999999994</c:v>
                </c:pt>
                <c:pt idx="561">
                  <c:v>9.8699999999999992</c:v>
                </c:pt>
                <c:pt idx="562">
                  <c:v>10.43</c:v>
                </c:pt>
                <c:pt idx="563">
                  <c:v>11.01</c:v>
                </c:pt>
                <c:pt idx="564">
                  <c:v>11.35</c:v>
                </c:pt>
                <c:pt idx="565">
                  <c:v>11.69</c:v>
                </c:pt>
                <c:pt idx="566">
                  <c:v>11.95</c:v>
                </c:pt>
                <c:pt idx="567">
                  <c:v>12.58</c:v>
                </c:pt>
                <c:pt idx="568">
                  <c:v>13.18</c:v>
                </c:pt>
                <c:pt idx="569">
                  <c:v>13.63</c:v>
                </c:pt>
                <c:pt idx="570">
                  <c:v>14.09</c:v>
                </c:pt>
                <c:pt idx="571">
                  <c:v>14.55</c:v>
                </c:pt>
                <c:pt idx="572">
                  <c:v>14.87</c:v>
                </c:pt>
                <c:pt idx="573">
                  <c:v>15.39</c:v>
                </c:pt>
                <c:pt idx="574">
                  <c:v>15.63</c:v>
                </c:pt>
                <c:pt idx="575">
                  <c:v>16.16</c:v>
                </c:pt>
                <c:pt idx="576">
                  <c:v>16.66</c:v>
                </c:pt>
                <c:pt idx="577">
                  <c:v>16.899999999999999</c:v>
                </c:pt>
                <c:pt idx="578">
                  <c:v>17.07</c:v>
                </c:pt>
                <c:pt idx="579">
                  <c:v>17.37</c:v>
                </c:pt>
                <c:pt idx="580">
                  <c:v>17.52</c:v>
                </c:pt>
                <c:pt idx="581">
                  <c:v>17.940000000000001</c:v>
                </c:pt>
                <c:pt idx="582">
                  <c:v>18.04</c:v>
                </c:pt>
                <c:pt idx="583">
                  <c:v>18.809999999999999</c:v>
                </c:pt>
                <c:pt idx="584">
                  <c:v>19.149999999999999</c:v>
                </c:pt>
                <c:pt idx="585">
                  <c:v>19.52</c:v>
                </c:pt>
                <c:pt idx="586">
                  <c:v>19.82</c:v>
                </c:pt>
                <c:pt idx="587">
                  <c:v>20.16</c:v>
                </c:pt>
                <c:pt idx="588">
                  <c:v>20.36</c:v>
                </c:pt>
                <c:pt idx="589">
                  <c:v>20.91</c:v>
                </c:pt>
                <c:pt idx="590">
                  <c:v>20.56</c:v>
                </c:pt>
                <c:pt idx="591">
                  <c:v>20.95</c:v>
                </c:pt>
                <c:pt idx="592">
                  <c:v>21.07</c:v>
                </c:pt>
                <c:pt idx="593">
                  <c:v>21.17</c:v>
                </c:pt>
                <c:pt idx="594">
                  <c:v>20.21</c:v>
                </c:pt>
                <c:pt idx="595">
                  <c:v>20.74</c:v>
                </c:pt>
                <c:pt idx="596">
                  <c:v>20.75</c:v>
                </c:pt>
                <c:pt idx="597">
                  <c:v>21.48</c:v>
                </c:pt>
                <c:pt idx="598">
                  <c:v>21.86</c:v>
                </c:pt>
                <c:pt idx="599">
                  <c:v>22.51</c:v>
                </c:pt>
                <c:pt idx="600">
                  <c:v>22.68</c:v>
                </c:pt>
                <c:pt idx="601">
                  <c:v>23.9</c:v>
                </c:pt>
                <c:pt idx="602">
                  <c:v>24.12</c:v>
                </c:pt>
                <c:pt idx="603">
                  <c:v>25.14</c:v>
                </c:pt>
                <c:pt idx="604">
                  <c:v>25.39</c:v>
                </c:pt>
                <c:pt idx="605">
                  <c:v>25.4</c:v>
                </c:pt>
                <c:pt idx="606">
                  <c:v>25.41</c:v>
                </c:pt>
                <c:pt idx="607">
                  <c:v>25.21</c:v>
                </c:pt>
                <c:pt idx="608">
                  <c:v>25.47</c:v>
                </c:pt>
                <c:pt idx="609">
                  <c:v>25.07</c:v>
                </c:pt>
                <c:pt idx="610">
                  <c:v>24.29</c:v>
                </c:pt>
                <c:pt idx="611">
                  <c:v>24.1</c:v>
                </c:pt>
                <c:pt idx="612">
                  <c:v>23.96</c:v>
                </c:pt>
                <c:pt idx="613">
                  <c:v>23.53</c:v>
                </c:pt>
                <c:pt idx="614">
                  <c:v>23.68</c:v>
                </c:pt>
                <c:pt idx="615">
                  <c:v>23.57</c:v>
                </c:pt>
                <c:pt idx="616">
                  <c:v>23.69</c:v>
                </c:pt>
                <c:pt idx="617">
                  <c:v>23.31</c:v>
                </c:pt>
                <c:pt idx="618">
                  <c:v>22.98</c:v>
                </c:pt>
                <c:pt idx="619">
                  <c:v>22.25</c:v>
                </c:pt>
                <c:pt idx="620">
                  <c:v>22.82</c:v>
                </c:pt>
                <c:pt idx="621">
                  <c:v>22.81</c:v>
                </c:pt>
                <c:pt idx="622">
                  <c:v>22.31</c:v>
                </c:pt>
                <c:pt idx="623">
                  <c:v>22.43</c:v>
                </c:pt>
                <c:pt idx="624">
                  <c:v>22.82</c:v>
                </c:pt>
                <c:pt idx="625">
                  <c:v>23.1</c:v>
                </c:pt>
                <c:pt idx="626">
                  <c:v>23.63</c:v>
                </c:pt>
                <c:pt idx="627">
                  <c:v>22.69</c:v>
                </c:pt>
                <c:pt idx="628">
                  <c:v>22.68</c:v>
                </c:pt>
                <c:pt idx="629">
                  <c:v>22.75</c:v>
                </c:pt>
                <c:pt idx="630">
                  <c:v>22.62</c:v>
                </c:pt>
                <c:pt idx="631">
                  <c:v>22.38</c:v>
                </c:pt>
                <c:pt idx="632">
                  <c:v>22.24</c:v>
                </c:pt>
                <c:pt idx="633">
                  <c:v>22.07</c:v>
                </c:pt>
                <c:pt idx="634">
                  <c:v>22.2</c:v>
                </c:pt>
                <c:pt idx="635">
                  <c:v>21.87</c:v>
                </c:pt>
                <c:pt idx="636">
                  <c:v>21.72</c:v>
                </c:pt>
                <c:pt idx="637">
                  <c:v>21.11</c:v>
                </c:pt>
                <c:pt idx="638">
                  <c:v>20.74</c:v>
                </c:pt>
                <c:pt idx="639">
                  <c:v>20.02</c:v>
                </c:pt>
                <c:pt idx="640">
                  <c:v>19.28</c:v>
                </c:pt>
                <c:pt idx="641">
                  <c:v>18.41</c:v>
                </c:pt>
                <c:pt idx="642">
                  <c:v>19.100000000000001</c:v>
                </c:pt>
                <c:pt idx="643">
                  <c:v>18.7</c:v>
                </c:pt>
                <c:pt idx="644">
                  <c:v>18.75</c:v>
                </c:pt>
                <c:pt idx="645">
                  <c:v>18.61</c:v>
                </c:pt>
                <c:pt idx="646">
                  <c:v>19.27</c:v>
                </c:pt>
                <c:pt idx="647">
                  <c:v>19.170000000000002</c:v>
                </c:pt>
                <c:pt idx="648">
                  <c:v>19.399999999999999</c:v>
                </c:pt>
                <c:pt idx="649">
                  <c:v>19.79</c:v>
                </c:pt>
                <c:pt idx="650">
                  <c:v>19.97</c:v>
                </c:pt>
                <c:pt idx="651">
                  <c:v>20.010000000000002</c:v>
                </c:pt>
                <c:pt idx="652">
                  <c:v>20.58</c:v>
                </c:pt>
                <c:pt idx="653">
                  <c:v>20.49</c:v>
                </c:pt>
                <c:pt idx="654">
                  <c:v>20.84</c:v>
                </c:pt>
                <c:pt idx="655">
                  <c:v>21.17</c:v>
                </c:pt>
                <c:pt idx="656">
                  <c:v>21.68</c:v>
                </c:pt>
                <c:pt idx="657">
                  <c:v>22.29</c:v>
                </c:pt>
                <c:pt idx="658">
                  <c:v>23.15</c:v>
                </c:pt>
                <c:pt idx="659">
                  <c:v>23.08</c:v>
                </c:pt>
                <c:pt idx="660">
                  <c:v>24.56</c:v>
                </c:pt>
                <c:pt idx="661">
                  <c:v>25.31</c:v>
                </c:pt>
                <c:pt idx="662">
                  <c:v>25.93</c:v>
                </c:pt>
                <c:pt idx="663">
                  <c:v>27.15</c:v>
                </c:pt>
                <c:pt idx="664">
                  <c:v>28.22</c:v>
                </c:pt>
                <c:pt idx="665">
                  <c:v>29.26</c:v>
                </c:pt>
                <c:pt idx="666">
                  <c:v>31.43</c:v>
                </c:pt>
                <c:pt idx="667">
                  <c:v>31.92</c:v>
                </c:pt>
                <c:pt idx="668">
                  <c:v>32.39</c:v>
                </c:pt>
                <c:pt idx="669">
                  <c:v>32.93</c:v>
                </c:pt>
                <c:pt idx="670">
                  <c:v>34.15</c:v>
                </c:pt>
                <c:pt idx="671">
                  <c:v>34.49</c:v>
                </c:pt>
                <c:pt idx="672">
                  <c:v>35.270000000000003</c:v>
                </c:pt>
                <c:pt idx="673">
                  <c:v>34.020000000000003</c:v>
                </c:pt>
                <c:pt idx="674">
                  <c:v>33.950000000000003</c:v>
                </c:pt>
                <c:pt idx="675">
                  <c:v>33.08</c:v>
                </c:pt>
                <c:pt idx="676">
                  <c:v>32.83</c:v>
                </c:pt>
                <c:pt idx="677">
                  <c:v>32.159999999999997</c:v>
                </c:pt>
                <c:pt idx="678">
                  <c:v>33.07</c:v>
                </c:pt>
                <c:pt idx="679">
                  <c:v>34.61</c:v>
                </c:pt>
                <c:pt idx="680">
                  <c:v>38.6</c:v>
                </c:pt>
                <c:pt idx="681">
                  <c:v>41.64</c:v>
                </c:pt>
                <c:pt idx="682">
                  <c:v>44.45</c:v>
                </c:pt>
                <c:pt idx="683">
                  <c:v>46.06</c:v>
                </c:pt>
                <c:pt idx="684">
                  <c:v>48.99</c:v>
                </c:pt>
                <c:pt idx="685">
                  <c:v>50.43</c:v>
                </c:pt>
                <c:pt idx="686">
                  <c:v>50.94</c:v>
                </c:pt>
                <c:pt idx="687">
                  <c:v>50.84</c:v>
                </c:pt>
                <c:pt idx="688">
                  <c:v>51.84</c:v>
                </c:pt>
                <c:pt idx="689">
                  <c:v>52.3</c:v>
                </c:pt>
                <c:pt idx="690">
                  <c:v>52.84</c:v>
                </c:pt>
                <c:pt idx="691">
                  <c:v>54.11</c:v>
                </c:pt>
                <c:pt idx="692">
                  <c:v>54.22</c:v>
                </c:pt>
                <c:pt idx="693">
                  <c:v>54.4</c:v>
                </c:pt>
                <c:pt idx="694">
                  <c:v>55.39</c:v>
                </c:pt>
                <c:pt idx="695">
                  <c:v>55.7</c:v>
                </c:pt>
                <c:pt idx="696">
                  <c:v>56.57</c:v>
                </c:pt>
                <c:pt idx="697">
                  <c:v>57.78</c:v>
                </c:pt>
                <c:pt idx="698">
                  <c:v>59.4</c:v>
                </c:pt>
                <c:pt idx="699">
                  <c:v>62.84</c:v>
                </c:pt>
                <c:pt idx="700">
                  <c:v>67.400000000000006</c:v>
                </c:pt>
                <c:pt idx="701">
                  <c:v>73.489999999999995</c:v>
                </c:pt>
                <c:pt idx="702">
                  <c:v>79.45</c:v>
                </c:pt>
                <c:pt idx="703">
                  <c:v>80.040000000000006</c:v>
                </c:pt>
                <c:pt idx="704">
                  <c:v>86.78</c:v>
                </c:pt>
                <c:pt idx="705">
                  <c:v>91.33</c:v>
                </c:pt>
                <c:pt idx="706">
                  <c:v>95.91</c:v>
                </c:pt>
                <c:pt idx="707">
                  <c:v>109.01</c:v>
                </c:pt>
                <c:pt idx="708">
                  <c:v>124.3</c:v>
                </c:pt>
                <c:pt idx="709">
                  <c:v>138.31</c:v>
                </c:pt>
                <c:pt idx="710">
                  <c:v>154.33000000000001</c:v>
                </c:pt>
                <c:pt idx="711">
                  <c:v>159.66999999999999</c:v>
                </c:pt>
                <c:pt idx="712">
                  <c:v>175.62</c:v>
                </c:pt>
                <c:pt idx="713">
                  <c:v>189.56</c:v>
                </c:pt>
                <c:pt idx="714">
                  <c:v>202.49</c:v>
                </c:pt>
                <c:pt idx="715">
                  <c:v>208.92</c:v>
                </c:pt>
                <c:pt idx="716">
                  <c:v>219.15</c:v>
                </c:pt>
                <c:pt idx="717">
                  <c:v>224.81</c:v>
                </c:pt>
                <c:pt idx="718">
                  <c:v>230.86</c:v>
                </c:pt>
                <c:pt idx="719">
                  <c:v>245.72</c:v>
                </c:pt>
                <c:pt idx="720">
                  <c:v>243.49</c:v>
                </c:pt>
                <c:pt idx="721">
                  <c:v>236.78</c:v>
                </c:pt>
                <c:pt idx="722">
                  <c:v>230.96</c:v>
                </c:pt>
                <c:pt idx="723">
                  <c:v>218.81</c:v>
                </c:pt>
                <c:pt idx="724">
                  <c:v>207.32</c:v>
                </c:pt>
                <c:pt idx="725">
                  <c:v>201.77</c:v>
                </c:pt>
                <c:pt idx="726">
                  <c:v>169.7</c:v>
                </c:pt>
                <c:pt idx="727">
                  <c:v>175.2</c:v>
                </c:pt>
                <c:pt idx="728">
                  <c:v>160.66999999999999</c:v>
                </c:pt>
                <c:pt idx="729">
                  <c:v>149.09</c:v>
                </c:pt>
                <c:pt idx="730">
                  <c:v>140.6</c:v>
                </c:pt>
                <c:pt idx="731">
                  <c:v>133.85</c:v>
                </c:pt>
                <c:pt idx="732">
                  <c:v>123.41</c:v>
                </c:pt>
                <c:pt idx="733">
                  <c:v>127.26</c:v>
                </c:pt>
                <c:pt idx="734">
                  <c:v>105.55</c:v>
                </c:pt>
                <c:pt idx="735">
                  <c:v>100.65</c:v>
                </c:pt>
                <c:pt idx="736">
                  <c:v>94.49</c:v>
                </c:pt>
                <c:pt idx="737">
                  <c:v>87.8</c:v>
                </c:pt>
                <c:pt idx="738">
                  <c:v>83.39</c:v>
                </c:pt>
                <c:pt idx="739">
                  <c:v>78.69</c:v>
                </c:pt>
                <c:pt idx="740">
                  <c:v>69.02</c:v>
                </c:pt>
                <c:pt idx="741">
                  <c:v>63.76</c:v>
                </c:pt>
                <c:pt idx="742">
                  <c:v>58.75</c:v>
                </c:pt>
                <c:pt idx="743">
                  <c:v>52.46</c:v>
                </c:pt>
                <c:pt idx="744">
                  <c:v>45.77</c:v>
                </c:pt>
                <c:pt idx="745">
                  <c:v>41.12</c:v>
                </c:pt>
                <c:pt idx="746">
                  <c:v>38.619999999999997</c:v>
                </c:pt>
                <c:pt idx="747">
                  <c:v>36.71</c:v>
                </c:pt>
                <c:pt idx="748">
                  <c:v>35.130000000000003</c:v>
                </c:pt>
                <c:pt idx="749">
                  <c:v>32.619999999999997</c:v>
                </c:pt>
                <c:pt idx="750">
                  <c:v>29.96</c:v>
                </c:pt>
                <c:pt idx="751">
                  <c:v>27.93</c:v>
                </c:pt>
                <c:pt idx="752">
                  <c:v>28.32</c:v>
                </c:pt>
                <c:pt idx="753">
                  <c:v>28.41</c:v>
                </c:pt>
                <c:pt idx="754">
                  <c:v>24.53</c:v>
                </c:pt>
                <c:pt idx="755">
                  <c:v>23.89</c:v>
                </c:pt>
                <c:pt idx="756">
                  <c:v>22.27</c:v>
                </c:pt>
                <c:pt idx="757">
                  <c:v>21.03</c:v>
                </c:pt>
                <c:pt idx="758">
                  <c:v>20.32</c:v>
                </c:pt>
                <c:pt idx="759">
                  <c:v>19.43</c:v>
                </c:pt>
                <c:pt idx="760">
                  <c:v>19.399999999999999</c:v>
                </c:pt>
                <c:pt idx="761">
                  <c:v>17.670000000000002</c:v>
                </c:pt>
                <c:pt idx="762">
                  <c:v>16.829999999999998</c:v>
                </c:pt>
                <c:pt idx="763">
                  <c:v>16.12</c:v>
                </c:pt>
                <c:pt idx="764">
                  <c:v>14.58</c:v>
                </c:pt>
                <c:pt idx="765">
                  <c:v>13.55</c:v>
                </c:pt>
                <c:pt idx="766">
                  <c:v>13.2</c:v>
                </c:pt>
                <c:pt idx="767">
                  <c:v>12.48</c:v>
                </c:pt>
                <c:pt idx="768">
                  <c:v>12.73</c:v>
                </c:pt>
                <c:pt idx="769">
                  <c:v>12.01</c:v>
                </c:pt>
                <c:pt idx="770">
                  <c:v>11.28</c:v>
                </c:pt>
                <c:pt idx="771">
                  <c:v>11.17</c:v>
                </c:pt>
                <c:pt idx="772">
                  <c:v>10.37</c:v>
                </c:pt>
                <c:pt idx="773">
                  <c:v>9.6300000000000008</c:v>
                </c:pt>
                <c:pt idx="774">
                  <c:v>9.25</c:v>
                </c:pt>
                <c:pt idx="775">
                  <c:v>9.68</c:v>
                </c:pt>
                <c:pt idx="776">
                  <c:v>9.17</c:v>
                </c:pt>
                <c:pt idx="777">
                  <c:v>8.77</c:v>
                </c:pt>
                <c:pt idx="778">
                  <c:v>8.24</c:v>
                </c:pt>
                <c:pt idx="779">
                  <c:v>8.07</c:v>
                </c:pt>
                <c:pt idx="780">
                  <c:v>8.15</c:v>
                </c:pt>
                <c:pt idx="781">
                  <c:v>8.2200000000000006</c:v>
                </c:pt>
                <c:pt idx="782">
                  <c:v>7.55</c:v>
                </c:pt>
                <c:pt idx="783">
                  <c:v>7.61</c:v>
                </c:pt>
                <c:pt idx="784">
                  <c:v>7.6</c:v>
                </c:pt>
                <c:pt idx="785">
                  <c:v>7.88</c:v>
                </c:pt>
                <c:pt idx="786">
                  <c:v>7.89</c:v>
                </c:pt>
                <c:pt idx="787">
                  <c:v>8.0299999999999994</c:v>
                </c:pt>
                <c:pt idx="788">
                  <c:v>8.02</c:v>
                </c:pt>
                <c:pt idx="789">
                  <c:v>8</c:v>
                </c:pt>
                <c:pt idx="790">
                  <c:v>7.97</c:v>
                </c:pt>
                <c:pt idx="791">
                  <c:v>8.25</c:v>
                </c:pt>
                <c:pt idx="792">
                  <c:v>8.5</c:v>
                </c:pt>
                <c:pt idx="793">
                  <c:v>8.48</c:v>
                </c:pt>
                <c:pt idx="794">
                  <c:v>8.52</c:v>
                </c:pt>
                <c:pt idx="795">
                  <c:v>8.76</c:v>
                </c:pt>
                <c:pt idx="796">
                  <c:v>9.26</c:v>
                </c:pt>
                <c:pt idx="797">
                  <c:v>9.48</c:v>
                </c:pt>
                <c:pt idx="798">
                  <c:v>9.49</c:v>
                </c:pt>
                <c:pt idx="799">
                  <c:v>9.67</c:v>
                </c:pt>
                <c:pt idx="800">
                  <c:v>10.19</c:v>
                </c:pt>
                <c:pt idx="801">
                  <c:v>10.49</c:v>
                </c:pt>
                <c:pt idx="802">
                  <c:v>10.27</c:v>
                </c:pt>
                <c:pt idx="803">
                  <c:v>10.87</c:v>
                </c:pt>
                <c:pt idx="804">
                  <c:v>11.32</c:v>
                </c:pt>
                <c:pt idx="805">
                  <c:v>11.78</c:v>
                </c:pt>
                <c:pt idx="806">
                  <c:v>12.38</c:v>
                </c:pt>
                <c:pt idx="807">
                  <c:v>13.02</c:v>
                </c:pt>
                <c:pt idx="808">
                  <c:v>13.41</c:v>
                </c:pt>
                <c:pt idx="809">
                  <c:v>14.38</c:v>
                </c:pt>
                <c:pt idx="810">
                  <c:v>14.83</c:v>
                </c:pt>
                <c:pt idx="811">
                  <c:v>15.69</c:v>
                </c:pt>
                <c:pt idx="812">
                  <c:v>16.54</c:v>
                </c:pt>
                <c:pt idx="813">
                  <c:v>17.46</c:v>
                </c:pt>
                <c:pt idx="814">
                  <c:v>18.29</c:v>
                </c:pt>
                <c:pt idx="815">
                  <c:v>18.75</c:v>
                </c:pt>
                <c:pt idx="816">
                  <c:v>18.760000000000002</c:v>
                </c:pt>
                <c:pt idx="817">
                  <c:v>18</c:v>
                </c:pt>
                <c:pt idx="818">
                  <c:v>19.45</c:v>
                </c:pt>
                <c:pt idx="819">
                  <c:v>19.59</c:v>
                </c:pt>
                <c:pt idx="820">
                  <c:v>19.64</c:v>
                </c:pt>
                <c:pt idx="821">
                  <c:v>19.899999999999999</c:v>
                </c:pt>
                <c:pt idx="822">
                  <c:v>20.16</c:v>
                </c:pt>
                <c:pt idx="823">
                  <c:v>20.52</c:v>
                </c:pt>
                <c:pt idx="824">
                  <c:v>22.51</c:v>
                </c:pt>
                <c:pt idx="825">
                  <c:v>21.64</c:v>
                </c:pt>
                <c:pt idx="826">
                  <c:v>22.79</c:v>
                </c:pt>
                <c:pt idx="827">
                  <c:v>23.97</c:v>
                </c:pt>
                <c:pt idx="828">
                  <c:v>24.71</c:v>
                </c:pt>
                <c:pt idx="829">
                  <c:v>25.44</c:v>
                </c:pt>
                <c:pt idx="830">
                  <c:v>25.74</c:v>
                </c:pt>
                <c:pt idx="831">
                  <c:v>26.91</c:v>
                </c:pt>
                <c:pt idx="832">
                  <c:v>27.65</c:v>
                </c:pt>
                <c:pt idx="833">
                  <c:v>28.2</c:v>
                </c:pt>
                <c:pt idx="834">
                  <c:v>29.22</c:v>
                </c:pt>
                <c:pt idx="835">
                  <c:v>30.55</c:v>
                </c:pt>
                <c:pt idx="836">
                  <c:v>30.51</c:v>
                </c:pt>
                <c:pt idx="837">
                  <c:v>30.72</c:v>
                </c:pt>
                <c:pt idx="838">
                  <c:v>33.4</c:v>
                </c:pt>
                <c:pt idx="839">
                  <c:v>34.51</c:v>
                </c:pt>
                <c:pt idx="840">
                  <c:v>35.85</c:v>
                </c:pt>
                <c:pt idx="841">
                  <c:v>37.409999999999997</c:v>
                </c:pt>
                <c:pt idx="842">
                  <c:v>37</c:v>
                </c:pt>
                <c:pt idx="843">
                  <c:v>35.520000000000003</c:v>
                </c:pt>
                <c:pt idx="844">
                  <c:v>37.659999999999997</c:v>
                </c:pt>
                <c:pt idx="845">
                  <c:v>39.57</c:v>
                </c:pt>
                <c:pt idx="846">
                  <c:v>40.619999999999997</c:v>
                </c:pt>
                <c:pt idx="847">
                  <c:v>40.67</c:v>
                </c:pt>
                <c:pt idx="848">
                  <c:v>40.08</c:v>
                </c:pt>
                <c:pt idx="849">
                  <c:v>41.51</c:v>
                </c:pt>
                <c:pt idx="850">
                  <c:v>42.84</c:v>
                </c:pt>
                <c:pt idx="851">
                  <c:v>40.409999999999997</c:v>
                </c:pt>
                <c:pt idx="852">
                  <c:v>38.96</c:v>
                </c:pt>
                <c:pt idx="853">
                  <c:v>37.89</c:v>
                </c:pt>
                <c:pt idx="854">
                  <c:v>36.880000000000003</c:v>
                </c:pt>
                <c:pt idx="855">
                  <c:v>36.1</c:v>
                </c:pt>
                <c:pt idx="856">
                  <c:v>34.270000000000003</c:v>
                </c:pt>
                <c:pt idx="857">
                  <c:v>32.83</c:v>
                </c:pt>
                <c:pt idx="858">
                  <c:v>30.85</c:v>
                </c:pt>
                <c:pt idx="859">
                  <c:v>26.51</c:v>
                </c:pt>
                <c:pt idx="860">
                  <c:v>27.97</c:v>
                </c:pt>
                <c:pt idx="861">
                  <c:v>27.1</c:v>
                </c:pt>
                <c:pt idx="862">
                  <c:v>25.49</c:v>
                </c:pt>
                <c:pt idx="863">
                  <c:v>25.54</c:v>
                </c:pt>
                <c:pt idx="864">
                  <c:v>26.22</c:v>
                </c:pt>
                <c:pt idx="865">
                  <c:v>27.59</c:v>
                </c:pt>
                <c:pt idx="866">
                  <c:v>28.24</c:v>
                </c:pt>
                <c:pt idx="867">
                  <c:v>25.43</c:v>
                </c:pt>
                <c:pt idx="868">
                  <c:v>24.51</c:v>
                </c:pt>
                <c:pt idx="869">
                  <c:v>23.41</c:v>
                </c:pt>
                <c:pt idx="870">
                  <c:v>21.96</c:v>
                </c:pt>
                <c:pt idx="871">
                  <c:v>21.38</c:v>
                </c:pt>
                <c:pt idx="872">
                  <c:v>21</c:v>
                </c:pt>
                <c:pt idx="873">
                  <c:v>20.38</c:v>
                </c:pt>
                <c:pt idx="874">
                  <c:v>19.54</c:v>
                </c:pt>
                <c:pt idx="875">
                  <c:v>19.059999999999999</c:v>
                </c:pt>
                <c:pt idx="876">
                  <c:v>18.71</c:v>
                </c:pt>
                <c:pt idx="877">
                  <c:v>18.260000000000002</c:v>
                </c:pt>
                <c:pt idx="878">
                  <c:v>18.09</c:v>
                </c:pt>
                <c:pt idx="879">
                  <c:v>18.09</c:v>
                </c:pt>
                <c:pt idx="880">
                  <c:v>15.28</c:v>
                </c:pt>
                <c:pt idx="881">
                  <c:v>16.809999999999999</c:v>
                </c:pt>
                <c:pt idx="882">
                  <c:v>16.850000000000001</c:v>
                </c:pt>
                <c:pt idx="883">
                  <c:v>16.91</c:v>
                </c:pt>
                <c:pt idx="884">
                  <c:v>17.16</c:v>
                </c:pt>
                <c:pt idx="885">
                  <c:v>17.309999999999999</c:v>
                </c:pt>
                <c:pt idx="886">
                  <c:v>16.91</c:v>
                </c:pt>
                <c:pt idx="887">
                  <c:v>19.420000000000002</c:v>
                </c:pt>
                <c:pt idx="888">
                  <c:v>17.43</c:v>
                </c:pt>
                <c:pt idx="889">
                  <c:v>18.399999999999999</c:v>
                </c:pt>
                <c:pt idx="890">
                  <c:v>18.73</c:v>
                </c:pt>
                <c:pt idx="891">
                  <c:v>18.52</c:v>
                </c:pt>
                <c:pt idx="892">
                  <c:v>18.89</c:v>
                </c:pt>
                <c:pt idx="893">
                  <c:v>18.87</c:v>
                </c:pt>
                <c:pt idx="894">
                  <c:v>16.84</c:v>
                </c:pt>
                <c:pt idx="895">
                  <c:v>18.579999999999998</c:v>
                </c:pt>
                <c:pt idx="896">
                  <c:v>17.420000000000002</c:v>
                </c:pt>
                <c:pt idx="897">
                  <c:v>16.73</c:v>
                </c:pt>
                <c:pt idx="898">
                  <c:v>18.489999999999998</c:v>
                </c:pt>
                <c:pt idx="899">
                  <c:v>18.64</c:v>
                </c:pt>
                <c:pt idx="900">
                  <c:v>19.489999999999998</c:v>
                </c:pt>
                <c:pt idx="901">
                  <c:v>20.77</c:v>
                </c:pt>
                <c:pt idx="902">
                  <c:v>19.88</c:v>
                </c:pt>
                <c:pt idx="903">
                  <c:v>20.05</c:v>
                </c:pt>
                <c:pt idx="904">
                  <c:v>22.52</c:v>
                </c:pt>
                <c:pt idx="905">
                  <c:v>20.190000000000001</c:v>
                </c:pt>
                <c:pt idx="906">
                  <c:v>21.01</c:v>
                </c:pt>
                <c:pt idx="907">
                  <c:v>21.02</c:v>
                </c:pt>
                <c:pt idx="908">
                  <c:v>21.07</c:v>
                </c:pt>
                <c:pt idx="909">
                  <c:v>20.79</c:v>
                </c:pt>
                <c:pt idx="910">
                  <c:v>21.14</c:v>
                </c:pt>
                <c:pt idx="911">
                  <c:v>22.15</c:v>
                </c:pt>
                <c:pt idx="912">
                  <c:v>23.1</c:v>
                </c:pt>
                <c:pt idx="913">
                  <c:v>22.36</c:v>
                </c:pt>
                <c:pt idx="914">
                  <c:v>22.52</c:v>
                </c:pt>
                <c:pt idx="915">
                  <c:v>22.5</c:v>
                </c:pt>
                <c:pt idx="916">
                  <c:v>22.58</c:v>
                </c:pt>
                <c:pt idx="917">
                  <c:v>23.11</c:v>
                </c:pt>
                <c:pt idx="918">
                  <c:v>23.01</c:v>
                </c:pt>
                <c:pt idx="919">
                  <c:v>23.47</c:v>
                </c:pt>
                <c:pt idx="920">
                  <c:v>23.43</c:v>
                </c:pt>
                <c:pt idx="921">
                  <c:v>23.2</c:v>
                </c:pt>
                <c:pt idx="922">
                  <c:v>23.18</c:v>
                </c:pt>
                <c:pt idx="923">
                  <c:v>23.22</c:v>
                </c:pt>
                <c:pt idx="924">
                  <c:v>22.51</c:v>
                </c:pt>
                <c:pt idx="925">
                  <c:v>22.19</c:v>
                </c:pt>
                <c:pt idx="926">
                  <c:v>21.36</c:v>
                </c:pt>
                <c:pt idx="927">
                  <c:v>21.15</c:v>
                </c:pt>
                <c:pt idx="928">
                  <c:v>21.03</c:v>
                </c:pt>
                <c:pt idx="929">
                  <c:v>20.88</c:v>
                </c:pt>
                <c:pt idx="930">
                  <c:v>20.66</c:v>
                </c:pt>
                <c:pt idx="931">
                  <c:v>20.28</c:v>
                </c:pt>
                <c:pt idx="932">
                  <c:v>20.329999999999998</c:v>
                </c:pt>
                <c:pt idx="933">
                  <c:v>20.14</c:v>
                </c:pt>
                <c:pt idx="934">
                  <c:v>19.899999999999999</c:v>
                </c:pt>
                <c:pt idx="935">
                  <c:v>19.670000000000002</c:v>
                </c:pt>
                <c:pt idx="936">
                  <c:v>19.399999999999999</c:v>
                </c:pt>
                <c:pt idx="937">
                  <c:v>18.79</c:v>
                </c:pt>
                <c:pt idx="938">
                  <c:v>18.55</c:v>
                </c:pt>
                <c:pt idx="939">
                  <c:v>17.190000000000001</c:v>
                </c:pt>
                <c:pt idx="940">
                  <c:v>16.77</c:v>
                </c:pt>
                <c:pt idx="941">
                  <c:v>16.63</c:v>
                </c:pt>
                <c:pt idx="942">
                  <c:v>16.600000000000001</c:v>
                </c:pt>
                <c:pt idx="943">
                  <c:v>14.9</c:v>
                </c:pt>
                <c:pt idx="944">
                  <c:v>14.18</c:v>
                </c:pt>
                <c:pt idx="945">
                  <c:v>17.66</c:v>
                </c:pt>
                <c:pt idx="946">
                  <c:v>17.68</c:v>
                </c:pt>
                <c:pt idx="947">
                  <c:v>16.77</c:v>
                </c:pt>
                <c:pt idx="948">
                  <c:v>16.72</c:v>
                </c:pt>
                <c:pt idx="949">
                  <c:v>16.62</c:v>
                </c:pt>
                <c:pt idx="950">
                  <c:v>16.63</c:v>
                </c:pt>
                <c:pt idx="951">
                  <c:v>16.5</c:v>
                </c:pt>
                <c:pt idx="952">
                  <c:v>16.66</c:v>
                </c:pt>
                <c:pt idx="953">
                  <c:v>16.48</c:v>
                </c:pt>
                <c:pt idx="954">
                  <c:v>16.11</c:v>
                </c:pt>
                <c:pt idx="955">
                  <c:v>16.3</c:v>
                </c:pt>
                <c:pt idx="956">
                  <c:v>16.25</c:v>
                </c:pt>
                <c:pt idx="957">
                  <c:v>15.94</c:v>
                </c:pt>
                <c:pt idx="958">
                  <c:v>15.66</c:v>
                </c:pt>
                <c:pt idx="959">
                  <c:v>15.08</c:v>
                </c:pt>
                <c:pt idx="960">
                  <c:v>14.53</c:v>
                </c:pt>
                <c:pt idx="961">
                  <c:v>14.87</c:v>
                </c:pt>
                <c:pt idx="962">
                  <c:v>14.72</c:v>
                </c:pt>
                <c:pt idx="963">
                  <c:v>14.83</c:v>
                </c:pt>
                <c:pt idx="964">
                  <c:v>14.94</c:v>
                </c:pt>
                <c:pt idx="965">
                  <c:v>15.91</c:v>
                </c:pt>
                <c:pt idx="966">
                  <c:v>16.47</c:v>
                </c:pt>
                <c:pt idx="967">
                  <c:v>16.510000000000002</c:v>
                </c:pt>
                <c:pt idx="968">
                  <c:v>17.39</c:v>
                </c:pt>
                <c:pt idx="969">
                  <c:v>17.47</c:v>
                </c:pt>
                <c:pt idx="970">
                  <c:v>17.420000000000002</c:v>
                </c:pt>
                <c:pt idx="971">
                  <c:v>17.559999999999999</c:v>
                </c:pt>
                <c:pt idx="972">
                  <c:v>17.22</c:v>
                </c:pt>
                <c:pt idx="973">
                  <c:v>18.03</c:v>
                </c:pt>
                <c:pt idx="974">
                  <c:v>19.37</c:v>
                </c:pt>
                <c:pt idx="975">
                  <c:v>18.989999999999998</c:v>
                </c:pt>
                <c:pt idx="976">
                  <c:v>19.079999999999998</c:v>
                </c:pt>
                <c:pt idx="977">
                  <c:v>19.14</c:v>
                </c:pt>
                <c:pt idx="978">
                  <c:v>19.29</c:v>
                </c:pt>
                <c:pt idx="979">
                  <c:v>19</c:v>
                </c:pt>
                <c:pt idx="980">
                  <c:v>17.79</c:v>
                </c:pt>
                <c:pt idx="981">
                  <c:v>17.579999999999998</c:v>
                </c:pt>
                <c:pt idx="982">
                  <c:v>17.36</c:v>
                </c:pt>
                <c:pt idx="983">
                  <c:v>17.239999999999998</c:v>
                </c:pt>
                <c:pt idx="984">
                  <c:v>17.25</c:v>
                </c:pt>
                <c:pt idx="985">
                  <c:v>17.34</c:v>
                </c:pt>
                <c:pt idx="986">
                  <c:v>17.21</c:v>
                </c:pt>
                <c:pt idx="987">
                  <c:v>16.3</c:v>
                </c:pt>
                <c:pt idx="988">
                  <c:v>16.02</c:v>
                </c:pt>
                <c:pt idx="989">
                  <c:v>15.81</c:v>
                </c:pt>
                <c:pt idx="990">
                  <c:v>15.72</c:v>
                </c:pt>
                <c:pt idx="991">
                  <c:v>15.63</c:v>
                </c:pt>
                <c:pt idx="992">
                  <c:v>15.35</c:v>
                </c:pt>
                <c:pt idx="993">
                  <c:v>15.35</c:v>
                </c:pt>
                <c:pt idx="994">
                  <c:v>15.45</c:v>
                </c:pt>
                <c:pt idx="995">
                  <c:v>15.06</c:v>
                </c:pt>
                <c:pt idx="996">
                  <c:v>15.05</c:v>
                </c:pt>
                <c:pt idx="997">
                  <c:v>14.83</c:v>
                </c:pt>
                <c:pt idx="998">
                  <c:v>14.85</c:v>
                </c:pt>
                <c:pt idx="999">
                  <c:v>15.18</c:v>
                </c:pt>
                <c:pt idx="1000">
                  <c:v>15.26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29-43F9-931A-397B9AADE23B}"/>
            </c:ext>
          </c:extLst>
        </c:ser>
        <c:ser>
          <c:idx val="1"/>
          <c:order val="1"/>
          <c:tx>
            <c:strRef>
              <c:f>COVID_practice_2b!$C$1</c:f>
              <c:strCache>
                <c:ptCount val="1"/>
                <c:pt idx="0">
                  <c:v>South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COVID_practice_2b!$A$2:$A$1002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COVID_practice_2b!$C$2:$C$1002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0.01</c:v>
                </c:pt>
                <c:pt idx="43">
                  <c:v>0.01</c:v>
                </c:pt>
                <c:pt idx="44">
                  <c:v>0.01</c:v>
                </c:pt>
                <c:pt idx="45">
                  <c:v>0.01</c:v>
                </c:pt>
                <c:pt idx="46">
                  <c:v>0.02</c:v>
                </c:pt>
                <c:pt idx="47">
                  <c:v>0.02</c:v>
                </c:pt>
                <c:pt idx="48">
                  <c:v>0.03</c:v>
                </c:pt>
                <c:pt idx="49">
                  <c:v>0.04</c:v>
                </c:pt>
                <c:pt idx="50">
                  <c:v>0.05</c:v>
                </c:pt>
                <c:pt idx="51">
                  <c:v>7.0000000000000007E-2</c:v>
                </c:pt>
                <c:pt idx="52">
                  <c:v>0.09</c:v>
                </c:pt>
                <c:pt idx="53">
                  <c:v>0.12</c:v>
                </c:pt>
                <c:pt idx="54">
                  <c:v>0.16</c:v>
                </c:pt>
                <c:pt idx="55">
                  <c:v>0.2</c:v>
                </c:pt>
                <c:pt idx="56">
                  <c:v>0.25</c:v>
                </c:pt>
                <c:pt idx="57">
                  <c:v>0.32</c:v>
                </c:pt>
                <c:pt idx="58">
                  <c:v>0.41</c:v>
                </c:pt>
                <c:pt idx="59">
                  <c:v>0.52</c:v>
                </c:pt>
                <c:pt idx="60">
                  <c:v>0.63</c:v>
                </c:pt>
                <c:pt idx="61">
                  <c:v>0.73</c:v>
                </c:pt>
                <c:pt idx="62">
                  <c:v>0.91</c:v>
                </c:pt>
                <c:pt idx="63">
                  <c:v>1.1399999999999999</c:v>
                </c:pt>
                <c:pt idx="64">
                  <c:v>1.36</c:v>
                </c:pt>
                <c:pt idx="65">
                  <c:v>1.6</c:v>
                </c:pt>
                <c:pt idx="66">
                  <c:v>1.8</c:v>
                </c:pt>
                <c:pt idx="67">
                  <c:v>2</c:v>
                </c:pt>
                <c:pt idx="68">
                  <c:v>2.2400000000000002</c:v>
                </c:pt>
                <c:pt idx="69">
                  <c:v>2.58</c:v>
                </c:pt>
                <c:pt idx="70">
                  <c:v>2.91</c:v>
                </c:pt>
                <c:pt idx="71">
                  <c:v>3.44</c:v>
                </c:pt>
                <c:pt idx="72">
                  <c:v>3.75</c:v>
                </c:pt>
                <c:pt idx="73">
                  <c:v>4.13</c:v>
                </c:pt>
                <c:pt idx="74">
                  <c:v>4.29</c:v>
                </c:pt>
                <c:pt idx="75">
                  <c:v>4.6399999999999997</c:v>
                </c:pt>
                <c:pt idx="76">
                  <c:v>4.8899999999999997</c:v>
                </c:pt>
                <c:pt idx="77">
                  <c:v>5.0999999999999996</c:v>
                </c:pt>
                <c:pt idx="78">
                  <c:v>5</c:v>
                </c:pt>
                <c:pt idx="79">
                  <c:v>5.16</c:v>
                </c:pt>
                <c:pt idx="80">
                  <c:v>5.05</c:v>
                </c:pt>
                <c:pt idx="81">
                  <c:v>5.13</c:v>
                </c:pt>
                <c:pt idx="82">
                  <c:v>5.03</c:v>
                </c:pt>
                <c:pt idx="83">
                  <c:v>4.79</c:v>
                </c:pt>
                <c:pt idx="84">
                  <c:v>4.54</c:v>
                </c:pt>
                <c:pt idx="85">
                  <c:v>4.5199999999999996</c:v>
                </c:pt>
                <c:pt idx="86">
                  <c:v>4.4400000000000004</c:v>
                </c:pt>
                <c:pt idx="87">
                  <c:v>4.47</c:v>
                </c:pt>
                <c:pt idx="88">
                  <c:v>4.3600000000000003</c:v>
                </c:pt>
                <c:pt idx="89">
                  <c:v>4.4400000000000004</c:v>
                </c:pt>
                <c:pt idx="90">
                  <c:v>4.5</c:v>
                </c:pt>
                <c:pt idx="91">
                  <c:v>4.59</c:v>
                </c:pt>
                <c:pt idx="92">
                  <c:v>4.71</c:v>
                </c:pt>
                <c:pt idx="93">
                  <c:v>4.7</c:v>
                </c:pt>
                <c:pt idx="94">
                  <c:v>4.83</c:v>
                </c:pt>
                <c:pt idx="95">
                  <c:v>4.97</c:v>
                </c:pt>
                <c:pt idx="96">
                  <c:v>4.8899999999999997</c:v>
                </c:pt>
                <c:pt idx="97">
                  <c:v>4.9000000000000004</c:v>
                </c:pt>
                <c:pt idx="98">
                  <c:v>4.8600000000000003</c:v>
                </c:pt>
                <c:pt idx="99">
                  <c:v>4.8099999999999996</c:v>
                </c:pt>
                <c:pt idx="100">
                  <c:v>5.13</c:v>
                </c:pt>
                <c:pt idx="101">
                  <c:v>5.15</c:v>
                </c:pt>
                <c:pt idx="102">
                  <c:v>5.21</c:v>
                </c:pt>
                <c:pt idx="103">
                  <c:v>5.26</c:v>
                </c:pt>
                <c:pt idx="104">
                  <c:v>5.31</c:v>
                </c:pt>
                <c:pt idx="105">
                  <c:v>5.33</c:v>
                </c:pt>
                <c:pt idx="106">
                  <c:v>5.36</c:v>
                </c:pt>
                <c:pt idx="107">
                  <c:v>5.12</c:v>
                </c:pt>
                <c:pt idx="108">
                  <c:v>5.0999999999999996</c:v>
                </c:pt>
                <c:pt idx="109">
                  <c:v>5.12</c:v>
                </c:pt>
                <c:pt idx="110">
                  <c:v>5.1100000000000003</c:v>
                </c:pt>
                <c:pt idx="111">
                  <c:v>5.16</c:v>
                </c:pt>
                <c:pt idx="112">
                  <c:v>5.34</c:v>
                </c:pt>
                <c:pt idx="113">
                  <c:v>5.43</c:v>
                </c:pt>
                <c:pt idx="114">
                  <c:v>5.44</c:v>
                </c:pt>
                <c:pt idx="115">
                  <c:v>5.62</c:v>
                </c:pt>
                <c:pt idx="116">
                  <c:v>5.6</c:v>
                </c:pt>
                <c:pt idx="117">
                  <c:v>5.64</c:v>
                </c:pt>
                <c:pt idx="118">
                  <c:v>5.78</c:v>
                </c:pt>
                <c:pt idx="119">
                  <c:v>5.77</c:v>
                </c:pt>
                <c:pt idx="120">
                  <c:v>5.88</c:v>
                </c:pt>
                <c:pt idx="121">
                  <c:v>5.94</c:v>
                </c:pt>
                <c:pt idx="122">
                  <c:v>5.81</c:v>
                </c:pt>
                <c:pt idx="123">
                  <c:v>5.86</c:v>
                </c:pt>
                <c:pt idx="124">
                  <c:v>5.93</c:v>
                </c:pt>
                <c:pt idx="125">
                  <c:v>5.78</c:v>
                </c:pt>
                <c:pt idx="126">
                  <c:v>5.76</c:v>
                </c:pt>
                <c:pt idx="127">
                  <c:v>5.8</c:v>
                </c:pt>
                <c:pt idx="128">
                  <c:v>5.88</c:v>
                </c:pt>
                <c:pt idx="129">
                  <c:v>6.05</c:v>
                </c:pt>
                <c:pt idx="130">
                  <c:v>6.27</c:v>
                </c:pt>
                <c:pt idx="131">
                  <c:v>6.27</c:v>
                </c:pt>
                <c:pt idx="132">
                  <c:v>6.48</c:v>
                </c:pt>
                <c:pt idx="133">
                  <c:v>6.61</c:v>
                </c:pt>
                <c:pt idx="134">
                  <c:v>6.58</c:v>
                </c:pt>
                <c:pt idx="135">
                  <c:v>6.68</c:v>
                </c:pt>
                <c:pt idx="136">
                  <c:v>6.81</c:v>
                </c:pt>
                <c:pt idx="137">
                  <c:v>6.79</c:v>
                </c:pt>
                <c:pt idx="138">
                  <c:v>6.82</c:v>
                </c:pt>
                <c:pt idx="139">
                  <c:v>6.89</c:v>
                </c:pt>
                <c:pt idx="140">
                  <c:v>7.1</c:v>
                </c:pt>
                <c:pt idx="141">
                  <c:v>7.27</c:v>
                </c:pt>
                <c:pt idx="142">
                  <c:v>7.67</c:v>
                </c:pt>
                <c:pt idx="143">
                  <c:v>8.07</c:v>
                </c:pt>
                <c:pt idx="144">
                  <c:v>8.31</c:v>
                </c:pt>
                <c:pt idx="145">
                  <c:v>8.67</c:v>
                </c:pt>
                <c:pt idx="146">
                  <c:v>9.1199999999999992</c:v>
                </c:pt>
                <c:pt idx="147">
                  <c:v>9.4700000000000006</c:v>
                </c:pt>
                <c:pt idx="148">
                  <c:v>9.7799999999999994</c:v>
                </c:pt>
                <c:pt idx="149">
                  <c:v>10.1</c:v>
                </c:pt>
                <c:pt idx="150">
                  <c:v>10.61</c:v>
                </c:pt>
                <c:pt idx="151">
                  <c:v>10.94</c:v>
                </c:pt>
                <c:pt idx="152">
                  <c:v>11.41</c:v>
                </c:pt>
                <c:pt idx="153">
                  <c:v>12.29</c:v>
                </c:pt>
                <c:pt idx="154">
                  <c:v>13.1</c:v>
                </c:pt>
                <c:pt idx="155">
                  <c:v>14.43</c:v>
                </c:pt>
                <c:pt idx="156">
                  <c:v>15.67</c:v>
                </c:pt>
                <c:pt idx="157">
                  <c:v>16.23</c:v>
                </c:pt>
                <c:pt idx="158">
                  <c:v>17.13</c:v>
                </c:pt>
                <c:pt idx="159">
                  <c:v>17.82</c:v>
                </c:pt>
                <c:pt idx="160">
                  <c:v>18.27</c:v>
                </c:pt>
                <c:pt idx="161">
                  <c:v>19.57</c:v>
                </c:pt>
                <c:pt idx="162">
                  <c:v>20.350000000000001</c:v>
                </c:pt>
                <c:pt idx="163">
                  <c:v>21.17</c:v>
                </c:pt>
                <c:pt idx="164">
                  <c:v>21.83</c:v>
                </c:pt>
                <c:pt idx="165">
                  <c:v>21.91</c:v>
                </c:pt>
                <c:pt idx="166">
                  <c:v>22.26</c:v>
                </c:pt>
                <c:pt idx="167">
                  <c:v>23.38</c:v>
                </c:pt>
                <c:pt idx="168">
                  <c:v>23.65</c:v>
                </c:pt>
                <c:pt idx="169">
                  <c:v>24.17</c:v>
                </c:pt>
                <c:pt idx="170">
                  <c:v>24.76</c:v>
                </c:pt>
                <c:pt idx="171">
                  <c:v>26.41</c:v>
                </c:pt>
                <c:pt idx="172">
                  <c:v>27.79</c:v>
                </c:pt>
                <c:pt idx="173">
                  <c:v>28.69</c:v>
                </c:pt>
                <c:pt idx="174">
                  <c:v>29.14</c:v>
                </c:pt>
                <c:pt idx="175">
                  <c:v>29.81</c:v>
                </c:pt>
                <c:pt idx="176">
                  <c:v>30.17</c:v>
                </c:pt>
                <c:pt idx="177">
                  <c:v>30.83</c:v>
                </c:pt>
                <c:pt idx="178">
                  <c:v>30.48</c:v>
                </c:pt>
                <c:pt idx="179">
                  <c:v>30.62</c:v>
                </c:pt>
                <c:pt idx="180">
                  <c:v>30.83</c:v>
                </c:pt>
                <c:pt idx="181">
                  <c:v>30.45</c:v>
                </c:pt>
                <c:pt idx="182">
                  <c:v>30.41</c:v>
                </c:pt>
                <c:pt idx="183">
                  <c:v>30.6</c:v>
                </c:pt>
                <c:pt idx="184">
                  <c:v>30.24</c:v>
                </c:pt>
                <c:pt idx="185">
                  <c:v>29.22</c:v>
                </c:pt>
                <c:pt idx="186">
                  <c:v>28.92</c:v>
                </c:pt>
                <c:pt idx="187">
                  <c:v>28.56</c:v>
                </c:pt>
                <c:pt idx="188">
                  <c:v>28.42</c:v>
                </c:pt>
                <c:pt idx="189">
                  <c:v>28.02</c:v>
                </c:pt>
                <c:pt idx="190">
                  <c:v>27.35</c:v>
                </c:pt>
                <c:pt idx="191">
                  <c:v>26.94</c:v>
                </c:pt>
                <c:pt idx="192">
                  <c:v>26.99</c:v>
                </c:pt>
                <c:pt idx="193">
                  <c:v>26.41</c:v>
                </c:pt>
                <c:pt idx="194">
                  <c:v>25.66</c:v>
                </c:pt>
                <c:pt idx="195">
                  <c:v>25.33</c:v>
                </c:pt>
                <c:pt idx="196">
                  <c:v>24.78</c:v>
                </c:pt>
                <c:pt idx="197">
                  <c:v>24.18</c:v>
                </c:pt>
                <c:pt idx="198">
                  <c:v>23.76</c:v>
                </c:pt>
                <c:pt idx="199">
                  <c:v>23.35</c:v>
                </c:pt>
                <c:pt idx="200">
                  <c:v>23</c:v>
                </c:pt>
                <c:pt idx="201">
                  <c:v>22.72</c:v>
                </c:pt>
                <c:pt idx="202">
                  <c:v>22.69</c:v>
                </c:pt>
                <c:pt idx="203">
                  <c:v>22.11</c:v>
                </c:pt>
                <c:pt idx="204">
                  <c:v>21.64</c:v>
                </c:pt>
                <c:pt idx="205">
                  <c:v>20.98</c:v>
                </c:pt>
                <c:pt idx="206">
                  <c:v>20.440000000000001</c:v>
                </c:pt>
                <c:pt idx="207">
                  <c:v>19.96</c:v>
                </c:pt>
                <c:pt idx="208">
                  <c:v>20.03</c:v>
                </c:pt>
                <c:pt idx="209">
                  <c:v>19.149999999999999</c:v>
                </c:pt>
                <c:pt idx="210">
                  <c:v>18.87</c:v>
                </c:pt>
                <c:pt idx="211">
                  <c:v>18.559999999999999</c:v>
                </c:pt>
                <c:pt idx="212">
                  <c:v>18.12</c:v>
                </c:pt>
                <c:pt idx="213">
                  <c:v>17.690000000000001</c:v>
                </c:pt>
                <c:pt idx="214">
                  <c:v>17.45</c:v>
                </c:pt>
                <c:pt idx="215">
                  <c:v>16.690000000000001</c:v>
                </c:pt>
                <c:pt idx="216">
                  <c:v>16.5</c:v>
                </c:pt>
                <c:pt idx="217">
                  <c:v>16.39</c:v>
                </c:pt>
                <c:pt idx="218">
                  <c:v>16.329999999999998</c:v>
                </c:pt>
                <c:pt idx="219">
                  <c:v>16.079999999999998</c:v>
                </c:pt>
                <c:pt idx="220">
                  <c:v>16.09</c:v>
                </c:pt>
                <c:pt idx="221">
                  <c:v>15.98</c:v>
                </c:pt>
                <c:pt idx="222">
                  <c:v>16.55</c:v>
                </c:pt>
                <c:pt idx="223">
                  <c:v>16.25</c:v>
                </c:pt>
                <c:pt idx="224">
                  <c:v>15.99</c:v>
                </c:pt>
                <c:pt idx="225">
                  <c:v>15.84</c:v>
                </c:pt>
                <c:pt idx="226">
                  <c:v>15.95</c:v>
                </c:pt>
                <c:pt idx="227">
                  <c:v>15.84</c:v>
                </c:pt>
                <c:pt idx="228">
                  <c:v>15.86</c:v>
                </c:pt>
                <c:pt idx="229">
                  <c:v>14.82</c:v>
                </c:pt>
                <c:pt idx="230">
                  <c:v>14.05</c:v>
                </c:pt>
                <c:pt idx="231">
                  <c:v>13.72</c:v>
                </c:pt>
                <c:pt idx="232">
                  <c:v>13.43</c:v>
                </c:pt>
                <c:pt idx="233">
                  <c:v>13.11</c:v>
                </c:pt>
                <c:pt idx="234">
                  <c:v>13.12</c:v>
                </c:pt>
                <c:pt idx="235">
                  <c:v>12.76</c:v>
                </c:pt>
                <c:pt idx="236">
                  <c:v>13.27</c:v>
                </c:pt>
                <c:pt idx="237">
                  <c:v>14.07</c:v>
                </c:pt>
                <c:pt idx="238">
                  <c:v>14.58</c:v>
                </c:pt>
                <c:pt idx="239">
                  <c:v>14.67</c:v>
                </c:pt>
                <c:pt idx="240">
                  <c:v>14.72</c:v>
                </c:pt>
                <c:pt idx="241">
                  <c:v>14.73</c:v>
                </c:pt>
                <c:pt idx="242">
                  <c:v>14.78</c:v>
                </c:pt>
                <c:pt idx="243">
                  <c:v>15.34</c:v>
                </c:pt>
                <c:pt idx="244">
                  <c:v>16.510000000000002</c:v>
                </c:pt>
                <c:pt idx="245">
                  <c:v>15.95</c:v>
                </c:pt>
                <c:pt idx="246">
                  <c:v>15.99</c:v>
                </c:pt>
                <c:pt idx="247">
                  <c:v>15.9</c:v>
                </c:pt>
                <c:pt idx="248">
                  <c:v>15.78</c:v>
                </c:pt>
                <c:pt idx="249">
                  <c:v>15.57</c:v>
                </c:pt>
                <c:pt idx="250">
                  <c:v>15.04</c:v>
                </c:pt>
                <c:pt idx="251">
                  <c:v>13.6</c:v>
                </c:pt>
                <c:pt idx="252">
                  <c:v>13.91</c:v>
                </c:pt>
                <c:pt idx="253">
                  <c:v>13.78</c:v>
                </c:pt>
                <c:pt idx="254">
                  <c:v>13.69</c:v>
                </c:pt>
                <c:pt idx="255">
                  <c:v>13.99</c:v>
                </c:pt>
                <c:pt idx="256">
                  <c:v>14.16</c:v>
                </c:pt>
                <c:pt idx="257">
                  <c:v>14.13</c:v>
                </c:pt>
                <c:pt idx="258">
                  <c:v>14.39</c:v>
                </c:pt>
                <c:pt idx="259">
                  <c:v>14.5</c:v>
                </c:pt>
                <c:pt idx="260">
                  <c:v>14.96</c:v>
                </c:pt>
                <c:pt idx="261">
                  <c:v>15.11</c:v>
                </c:pt>
                <c:pt idx="262">
                  <c:v>15.13</c:v>
                </c:pt>
                <c:pt idx="263">
                  <c:v>15.29</c:v>
                </c:pt>
                <c:pt idx="264">
                  <c:v>15.5</c:v>
                </c:pt>
                <c:pt idx="265">
                  <c:v>15.63</c:v>
                </c:pt>
                <c:pt idx="266">
                  <c:v>15.76</c:v>
                </c:pt>
                <c:pt idx="267">
                  <c:v>15.93</c:v>
                </c:pt>
                <c:pt idx="268">
                  <c:v>16.489999999999998</c:v>
                </c:pt>
                <c:pt idx="269">
                  <c:v>16.59</c:v>
                </c:pt>
                <c:pt idx="270">
                  <c:v>16.850000000000001</c:v>
                </c:pt>
                <c:pt idx="271">
                  <c:v>17.16</c:v>
                </c:pt>
                <c:pt idx="272">
                  <c:v>17.27</c:v>
                </c:pt>
                <c:pt idx="273">
                  <c:v>17.68</c:v>
                </c:pt>
                <c:pt idx="274">
                  <c:v>18.16</c:v>
                </c:pt>
                <c:pt idx="275">
                  <c:v>18.72</c:v>
                </c:pt>
                <c:pt idx="276">
                  <c:v>19.16</c:v>
                </c:pt>
                <c:pt idx="277">
                  <c:v>19.66</c:v>
                </c:pt>
                <c:pt idx="278">
                  <c:v>19.98</c:v>
                </c:pt>
                <c:pt idx="279">
                  <c:v>20.67</c:v>
                </c:pt>
                <c:pt idx="280">
                  <c:v>20.89</c:v>
                </c:pt>
                <c:pt idx="281">
                  <c:v>21.06</c:v>
                </c:pt>
                <c:pt idx="282">
                  <c:v>20.7</c:v>
                </c:pt>
                <c:pt idx="283">
                  <c:v>21.43</c:v>
                </c:pt>
                <c:pt idx="284">
                  <c:v>21.19</c:v>
                </c:pt>
                <c:pt idx="285">
                  <c:v>21.39</c:v>
                </c:pt>
                <c:pt idx="286">
                  <c:v>22</c:v>
                </c:pt>
                <c:pt idx="287">
                  <c:v>22.98</c:v>
                </c:pt>
                <c:pt idx="288">
                  <c:v>23.69</c:v>
                </c:pt>
                <c:pt idx="289">
                  <c:v>24.59</c:v>
                </c:pt>
                <c:pt idx="290">
                  <c:v>25.35</c:v>
                </c:pt>
                <c:pt idx="291">
                  <c:v>26.58</c:v>
                </c:pt>
                <c:pt idx="292">
                  <c:v>27.22</c:v>
                </c:pt>
                <c:pt idx="293">
                  <c:v>28.49</c:v>
                </c:pt>
                <c:pt idx="294">
                  <c:v>29.34</c:v>
                </c:pt>
                <c:pt idx="295">
                  <c:v>30.66</c:v>
                </c:pt>
                <c:pt idx="296">
                  <c:v>32.340000000000003</c:v>
                </c:pt>
                <c:pt idx="297">
                  <c:v>33.58</c:v>
                </c:pt>
                <c:pt idx="298">
                  <c:v>34.28</c:v>
                </c:pt>
                <c:pt idx="299">
                  <c:v>35.42</c:v>
                </c:pt>
                <c:pt idx="300">
                  <c:v>36.72</c:v>
                </c:pt>
                <c:pt idx="301">
                  <c:v>37.46</c:v>
                </c:pt>
                <c:pt idx="302">
                  <c:v>38.54</c:v>
                </c:pt>
                <c:pt idx="303">
                  <c:v>39.44</c:v>
                </c:pt>
                <c:pt idx="304">
                  <c:v>40.08</c:v>
                </c:pt>
                <c:pt idx="305">
                  <c:v>40.68</c:v>
                </c:pt>
                <c:pt idx="306">
                  <c:v>40.9</c:v>
                </c:pt>
                <c:pt idx="307">
                  <c:v>41.13</c:v>
                </c:pt>
                <c:pt idx="308">
                  <c:v>42.21</c:v>
                </c:pt>
                <c:pt idx="309">
                  <c:v>41.3</c:v>
                </c:pt>
                <c:pt idx="310">
                  <c:v>39.47</c:v>
                </c:pt>
                <c:pt idx="311">
                  <c:v>37.92</c:v>
                </c:pt>
                <c:pt idx="312">
                  <c:v>37.79</c:v>
                </c:pt>
                <c:pt idx="313">
                  <c:v>38.4</c:v>
                </c:pt>
                <c:pt idx="314">
                  <c:v>40.06</c:v>
                </c:pt>
                <c:pt idx="315">
                  <c:v>41.57</c:v>
                </c:pt>
                <c:pt idx="316">
                  <c:v>43.62</c:v>
                </c:pt>
                <c:pt idx="317">
                  <c:v>47.1</c:v>
                </c:pt>
                <c:pt idx="318">
                  <c:v>49.59</c:v>
                </c:pt>
                <c:pt idx="319">
                  <c:v>50.89</c:v>
                </c:pt>
                <c:pt idx="320">
                  <c:v>51.57</c:v>
                </c:pt>
                <c:pt idx="321">
                  <c:v>51.85</c:v>
                </c:pt>
                <c:pt idx="322">
                  <c:v>52.12</c:v>
                </c:pt>
                <c:pt idx="323">
                  <c:v>52.92</c:v>
                </c:pt>
                <c:pt idx="324">
                  <c:v>53.37</c:v>
                </c:pt>
                <c:pt idx="325">
                  <c:v>54.23</c:v>
                </c:pt>
                <c:pt idx="326">
                  <c:v>55.04</c:v>
                </c:pt>
                <c:pt idx="327">
                  <c:v>55.79</c:v>
                </c:pt>
                <c:pt idx="328">
                  <c:v>56.15</c:v>
                </c:pt>
                <c:pt idx="329">
                  <c:v>57.17</c:v>
                </c:pt>
                <c:pt idx="330">
                  <c:v>58.71</c:v>
                </c:pt>
                <c:pt idx="331">
                  <c:v>59.61</c:v>
                </c:pt>
                <c:pt idx="332">
                  <c:v>59.61</c:v>
                </c:pt>
                <c:pt idx="333">
                  <c:v>59.55</c:v>
                </c:pt>
                <c:pt idx="334">
                  <c:v>59.74</c:v>
                </c:pt>
                <c:pt idx="335">
                  <c:v>60.21</c:v>
                </c:pt>
                <c:pt idx="336">
                  <c:v>60.63</c:v>
                </c:pt>
                <c:pt idx="337">
                  <c:v>59.68</c:v>
                </c:pt>
                <c:pt idx="338">
                  <c:v>55.68</c:v>
                </c:pt>
                <c:pt idx="339">
                  <c:v>52.24</c:v>
                </c:pt>
                <c:pt idx="340">
                  <c:v>51.29</c:v>
                </c:pt>
                <c:pt idx="341">
                  <c:v>50.84</c:v>
                </c:pt>
                <c:pt idx="342">
                  <c:v>52.46</c:v>
                </c:pt>
                <c:pt idx="343">
                  <c:v>53.72</c:v>
                </c:pt>
                <c:pt idx="344">
                  <c:v>56.45</c:v>
                </c:pt>
                <c:pt idx="345">
                  <c:v>61.02</c:v>
                </c:pt>
                <c:pt idx="346">
                  <c:v>63.27</c:v>
                </c:pt>
                <c:pt idx="347">
                  <c:v>66.209999999999994</c:v>
                </c:pt>
                <c:pt idx="348">
                  <c:v>67.87</c:v>
                </c:pt>
                <c:pt idx="349">
                  <c:v>68.92</c:v>
                </c:pt>
                <c:pt idx="350">
                  <c:v>70.14</c:v>
                </c:pt>
                <c:pt idx="351">
                  <c:v>70.78</c:v>
                </c:pt>
                <c:pt idx="352">
                  <c:v>73.099999999999994</c:v>
                </c:pt>
                <c:pt idx="353">
                  <c:v>77.08</c:v>
                </c:pt>
                <c:pt idx="354">
                  <c:v>77.930000000000007</c:v>
                </c:pt>
                <c:pt idx="355">
                  <c:v>78.010000000000005</c:v>
                </c:pt>
                <c:pt idx="356">
                  <c:v>76.3</c:v>
                </c:pt>
                <c:pt idx="357">
                  <c:v>74.17</c:v>
                </c:pt>
                <c:pt idx="358">
                  <c:v>72.540000000000006</c:v>
                </c:pt>
                <c:pt idx="359">
                  <c:v>70.86</c:v>
                </c:pt>
                <c:pt idx="360">
                  <c:v>69.489999999999995</c:v>
                </c:pt>
                <c:pt idx="361">
                  <c:v>68.34</c:v>
                </c:pt>
                <c:pt idx="362">
                  <c:v>66.44</c:v>
                </c:pt>
                <c:pt idx="363">
                  <c:v>62.93</c:v>
                </c:pt>
                <c:pt idx="364">
                  <c:v>62.7</c:v>
                </c:pt>
                <c:pt idx="365">
                  <c:v>61.46</c:v>
                </c:pt>
                <c:pt idx="366">
                  <c:v>59.94</c:v>
                </c:pt>
                <c:pt idx="367">
                  <c:v>58.19</c:v>
                </c:pt>
                <c:pt idx="368">
                  <c:v>56.18</c:v>
                </c:pt>
                <c:pt idx="369">
                  <c:v>55.13</c:v>
                </c:pt>
                <c:pt idx="370">
                  <c:v>56.75</c:v>
                </c:pt>
                <c:pt idx="371">
                  <c:v>54.86</c:v>
                </c:pt>
                <c:pt idx="372">
                  <c:v>53.37</c:v>
                </c:pt>
                <c:pt idx="373">
                  <c:v>52.28</c:v>
                </c:pt>
                <c:pt idx="374">
                  <c:v>51.45</c:v>
                </c:pt>
                <c:pt idx="375">
                  <c:v>50.22</c:v>
                </c:pt>
                <c:pt idx="376">
                  <c:v>52.25</c:v>
                </c:pt>
                <c:pt idx="377">
                  <c:v>51.18</c:v>
                </c:pt>
                <c:pt idx="378">
                  <c:v>49.17</c:v>
                </c:pt>
                <c:pt idx="379">
                  <c:v>47.78</c:v>
                </c:pt>
                <c:pt idx="380">
                  <c:v>45.68</c:v>
                </c:pt>
                <c:pt idx="381">
                  <c:v>44.17</c:v>
                </c:pt>
                <c:pt idx="382">
                  <c:v>43.19</c:v>
                </c:pt>
                <c:pt idx="383">
                  <c:v>39.549999999999997</c:v>
                </c:pt>
                <c:pt idx="384">
                  <c:v>37.19</c:v>
                </c:pt>
                <c:pt idx="385">
                  <c:v>36.01</c:v>
                </c:pt>
                <c:pt idx="386">
                  <c:v>34.51</c:v>
                </c:pt>
                <c:pt idx="387">
                  <c:v>33.299999999999997</c:v>
                </c:pt>
                <c:pt idx="388">
                  <c:v>32.28</c:v>
                </c:pt>
                <c:pt idx="389">
                  <c:v>31.3</c:v>
                </c:pt>
                <c:pt idx="390">
                  <c:v>30.24</c:v>
                </c:pt>
                <c:pt idx="391">
                  <c:v>27.94</c:v>
                </c:pt>
                <c:pt idx="392">
                  <c:v>25.74</c:v>
                </c:pt>
                <c:pt idx="393">
                  <c:v>23.63</c:v>
                </c:pt>
                <c:pt idx="394">
                  <c:v>21.93</c:v>
                </c:pt>
                <c:pt idx="395">
                  <c:v>20.65</c:v>
                </c:pt>
                <c:pt idx="396">
                  <c:v>20.03</c:v>
                </c:pt>
                <c:pt idx="397">
                  <c:v>19.97</c:v>
                </c:pt>
                <c:pt idx="398">
                  <c:v>21.38</c:v>
                </c:pt>
                <c:pt idx="399">
                  <c:v>22.03</c:v>
                </c:pt>
                <c:pt idx="400">
                  <c:v>22.44</c:v>
                </c:pt>
                <c:pt idx="401">
                  <c:v>22.63</c:v>
                </c:pt>
                <c:pt idx="402">
                  <c:v>23.01</c:v>
                </c:pt>
                <c:pt idx="403">
                  <c:v>22.9</c:v>
                </c:pt>
                <c:pt idx="404">
                  <c:v>22.62</c:v>
                </c:pt>
                <c:pt idx="405">
                  <c:v>21.48</c:v>
                </c:pt>
                <c:pt idx="406">
                  <c:v>21.08</c:v>
                </c:pt>
                <c:pt idx="407">
                  <c:v>20.75</c:v>
                </c:pt>
                <c:pt idx="408">
                  <c:v>20.149999999999999</c:v>
                </c:pt>
                <c:pt idx="409">
                  <c:v>19.079999999999998</c:v>
                </c:pt>
                <c:pt idx="410">
                  <c:v>18.36</c:v>
                </c:pt>
                <c:pt idx="411">
                  <c:v>17.78</c:v>
                </c:pt>
                <c:pt idx="412">
                  <c:v>17.27</c:v>
                </c:pt>
                <c:pt idx="413">
                  <c:v>16.61</c:v>
                </c:pt>
                <c:pt idx="414">
                  <c:v>15.94</c:v>
                </c:pt>
                <c:pt idx="415">
                  <c:v>15.8</c:v>
                </c:pt>
                <c:pt idx="416">
                  <c:v>15.55</c:v>
                </c:pt>
                <c:pt idx="417">
                  <c:v>15.84</c:v>
                </c:pt>
                <c:pt idx="418">
                  <c:v>15.76</c:v>
                </c:pt>
                <c:pt idx="419">
                  <c:v>15.64</c:v>
                </c:pt>
                <c:pt idx="420">
                  <c:v>15.68</c:v>
                </c:pt>
                <c:pt idx="421">
                  <c:v>15.75</c:v>
                </c:pt>
                <c:pt idx="422">
                  <c:v>15.37</c:v>
                </c:pt>
                <c:pt idx="423">
                  <c:v>15.44</c:v>
                </c:pt>
                <c:pt idx="424">
                  <c:v>14.87</c:v>
                </c:pt>
                <c:pt idx="425">
                  <c:v>14.97</c:v>
                </c:pt>
                <c:pt idx="426">
                  <c:v>15.01</c:v>
                </c:pt>
                <c:pt idx="427">
                  <c:v>14.87</c:v>
                </c:pt>
                <c:pt idx="428">
                  <c:v>14.74</c:v>
                </c:pt>
                <c:pt idx="429">
                  <c:v>15.11</c:v>
                </c:pt>
                <c:pt idx="430">
                  <c:v>15.07</c:v>
                </c:pt>
                <c:pt idx="431">
                  <c:v>15.28</c:v>
                </c:pt>
                <c:pt idx="432">
                  <c:v>15.5</c:v>
                </c:pt>
                <c:pt idx="433">
                  <c:v>15.2</c:v>
                </c:pt>
                <c:pt idx="434">
                  <c:v>15.38</c:v>
                </c:pt>
                <c:pt idx="435">
                  <c:v>15.48</c:v>
                </c:pt>
                <c:pt idx="436">
                  <c:v>15.15</c:v>
                </c:pt>
                <c:pt idx="437">
                  <c:v>14.84</c:v>
                </c:pt>
                <c:pt idx="438">
                  <c:v>14.64</c:v>
                </c:pt>
                <c:pt idx="439">
                  <c:v>14.24</c:v>
                </c:pt>
                <c:pt idx="440">
                  <c:v>14.52</c:v>
                </c:pt>
                <c:pt idx="441">
                  <c:v>14.65</c:v>
                </c:pt>
                <c:pt idx="442">
                  <c:v>14.81</c:v>
                </c:pt>
                <c:pt idx="443">
                  <c:v>15.05</c:v>
                </c:pt>
                <c:pt idx="444">
                  <c:v>15.49</c:v>
                </c:pt>
                <c:pt idx="445">
                  <c:v>15.34</c:v>
                </c:pt>
                <c:pt idx="446">
                  <c:v>16.11</c:v>
                </c:pt>
                <c:pt idx="447">
                  <c:v>16.71</c:v>
                </c:pt>
                <c:pt idx="448">
                  <c:v>16.510000000000002</c:v>
                </c:pt>
                <c:pt idx="449">
                  <c:v>16.510000000000002</c:v>
                </c:pt>
                <c:pt idx="450">
                  <c:v>16.510000000000002</c:v>
                </c:pt>
                <c:pt idx="451">
                  <c:v>16.850000000000001</c:v>
                </c:pt>
                <c:pt idx="452">
                  <c:v>17.14</c:v>
                </c:pt>
                <c:pt idx="453">
                  <c:v>16.52</c:v>
                </c:pt>
                <c:pt idx="454">
                  <c:v>15.96</c:v>
                </c:pt>
                <c:pt idx="455">
                  <c:v>16.010000000000002</c:v>
                </c:pt>
                <c:pt idx="456">
                  <c:v>15.55</c:v>
                </c:pt>
                <c:pt idx="457">
                  <c:v>15.56</c:v>
                </c:pt>
                <c:pt idx="458">
                  <c:v>14.89</c:v>
                </c:pt>
                <c:pt idx="459">
                  <c:v>14.62</c:v>
                </c:pt>
                <c:pt idx="460">
                  <c:v>14.4</c:v>
                </c:pt>
                <c:pt idx="461">
                  <c:v>14.25</c:v>
                </c:pt>
                <c:pt idx="462">
                  <c:v>14</c:v>
                </c:pt>
                <c:pt idx="463">
                  <c:v>13.97</c:v>
                </c:pt>
                <c:pt idx="464">
                  <c:v>13.58</c:v>
                </c:pt>
                <c:pt idx="465">
                  <c:v>13.46</c:v>
                </c:pt>
                <c:pt idx="466">
                  <c:v>13.37</c:v>
                </c:pt>
                <c:pt idx="467">
                  <c:v>13.13</c:v>
                </c:pt>
                <c:pt idx="468">
                  <c:v>12.81</c:v>
                </c:pt>
                <c:pt idx="469">
                  <c:v>12.34</c:v>
                </c:pt>
                <c:pt idx="470">
                  <c:v>11.86</c:v>
                </c:pt>
                <c:pt idx="471">
                  <c:v>11.43</c:v>
                </c:pt>
                <c:pt idx="472">
                  <c:v>11.06</c:v>
                </c:pt>
                <c:pt idx="473">
                  <c:v>10.79</c:v>
                </c:pt>
                <c:pt idx="474">
                  <c:v>10.46</c:v>
                </c:pt>
                <c:pt idx="475">
                  <c:v>10.1</c:v>
                </c:pt>
                <c:pt idx="476">
                  <c:v>9.91</c:v>
                </c:pt>
                <c:pt idx="477">
                  <c:v>10.23</c:v>
                </c:pt>
                <c:pt idx="478">
                  <c:v>10.01</c:v>
                </c:pt>
                <c:pt idx="479">
                  <c:v>9.73</c:v>
                </c:pt>
                <c:pt idx="480">
                  <c:v>9.4700000000000006</c:v>
                </c:pt>
                <c:pt idx="481">
                  <c:v>9.34</c:v>
                </c:pt>
                <c:pt idx="482">
                  <c:v>9.19</c:v>
                </c:pt>
                <c:pt idx="483">
                  <c:v>8.83</c:v>
                </c:pt>
                <c:pt idx="484">
                  <c:v>7.94</c:v>
                </c:pt>
                <c:pt idx="485">
                  <c:v>7.58</c:v>
                </c:pt>
                <c:pt idx="486">
                  <c:v>7.33</c:v>
                </c:pt>
                <c:pt idx="487">
                  <c:v>7.19</c:v>
                </c:pt>
                <c:pt idx="488">
                  <c:v>7.02</c:v>
                </c:pt>
                <c:pt idx="489">
                  <c:v>6.95</c:v>
                </c:pt>
                <c:pt idx="490">
                  <c:v>6.74</c:v>
                </c:pt>
                <c:pt idx="491">
                  <c:v>6.54</c:v>
                </c:pt>
                <c:pt idx="492">
                  <c:v>6.35</c:v>
                </c:pt>
                <c:pt idx="493">
                  <c:v>6.12</c:v>
                </c:pt>
                <c:pt idx="494">
                  <c:v>5.96</c:v>
                </c:pt>
                <c:pt idx="495">
                  <c:v>5.74</c:v>
                </c:pt>
                <c:pt idx="496">
                  <c:v>4.84</c:v>
                </c:pt>
                <c:pt idx="497">
                  <c:v>4.6500000000000004</c:v>
                </c:pt>
                <c:pt idx="498">
                  <c:v>4.57</c:v>
                </c:pt>
                <c:pt idx="499">
                  <c:v>4.57</c:v>
                </c:pt>
                <c:pt idx="500">
                  <c:v>4.5999999999999996</c:v>
                </c:pt>
                <c:pt idx="501">
                  <c:v>4.57</c:v>
                </c:pt>
                <c:pt idx="502">
                  <c:v>4.62</c:v>
                </c:pt>
                <c:pt idx="503">
                  <c:v>4.92</c:v>
                </c:pt>
                <c:pt idx="504">
                  <c:v>5.39</c:v>
                </c:pt>
                <c:pt idx="505">
                  <c:v>5.37</c:v>
                </c:pt>
                <c:pt idx="506">
                  <c:v>5.1100000000000003</c:v>
                </c:pt>
                <c:pt idx="507">
                  <c:v>4.96</c:v>
                </c:pt>
                <c:pt idx="508">
                  <c:v>4.87</c:v>
                </c:pt>
                <c:pt idx="509">
                  <c:v>4.8099999999999996</c:v>
                </c:pt>
                <c:pt idx="510">
                  <c:v>4.78</c:v>
                </c:pt>
                <c:pt idx="511">
                  <c:v>4.2</c:v>
                </c:pt>
                <c:pt idx="512">
                  <c:v>4.08</c:v>
                </c:pt>
                <c:pt idx="513">
                  <c:v>3.95</c:v>
                </c:pt>
                <c:pt idx="514">
                  <c:v>4.05</c:v>
                </c:pt>
                <c:pt idx="515">
                  <c:v>4.09</c:v>
                </c:pt>
                <c:pt idx="516">
                  <c:v>4.12</c:v>
                </c:pt>
                <c:pt idx="517">
                  <c:v>4.2</c:v>
                </c:pt>
                <c:pt idx="518">
                  <c:v>4.16</c:v>
                </c:pt>
                <c:pt idx="519">
                  <c:v>4.25</c:v>
                </c:pt>
                <c:pt idx="520">
                  <c:v>4.41</c:v>
                </c:pt>
                <c:pt idx="521">
                  <c:v>4.46</c:v>
                </c:pt>
                <c:pt idx="522">
                  <c:v>4.53</c:v>
                </c:pt>
                <c:pt idx="523">
                  <c:v>4.66</c:v>
                </c:pt>
                <c:pt idx="524">
                  <c:v>4.8099999999999996</c:v>
                </c:pt>
                <c:pt idx="525">
                  <c:v>5.13</c:v>
                </c:pt>
                <c:pt idx="526">
                  <c:v>5.35</c:v>
                </c:pt>
                <c:pt idx="527">
                  <c:v>5.62</c:v>
                </c:pt>
                <c:pt idx="528">
                  <c:v>5.71</c:v>
                </c:pt>
                <c:pt idx="529">
                  <c:v>5.83</c:v>
                </c:pt>
                <c:pt idx="530">
                  <c:v>5.85</c:v>
                </c:pt>
                <c:pt idx="531">
                  <c:v>5.85</c:v>
                </c:pt>
                <c:pt idx="532">
                  <c:v>6.32</c:v>
                </c:pt>
                <c:pt idx="533">
                  <c:v>7.06</c:v>
                </c:pt>
                <c:pt idx="534">
                  <c:v>7.72</c:v>
                </c:pt>
                <c:pt idx="535">
                  <c:v>8.34</c:v>
                </c:pt>
                <c:pt idx="536">
                  <c:v>8.8800000000000008</c:v>
                </c:pt>
                <c:pt idx="537">
                  <c:v>9.67</c:v>
                </c:pt>
                <c:pt idx="538">
                  <c:v>10.95</c:v>
                </c:pt>
                <c:pt idx="539">
                  <c:v>11.88</c:v>
                </c:pt>
                <c:pt idx="540">
                  <c:v>12.69</c:v>
                </c:pt>
                <c:pt idx="541">
                  <c:v>13.69</c:v>
                </c:pt>
                <c:pt idx="542">
                  <c:v>14.58</c:v>
                </c:pt>
                <c:pt idx="543">
                  <c:v>15.41</c:v>
                </c:pt>
                <c:pt idx="544">
                  <c:v>16.21</c:v>
                </c:pt>
                <c:pt idx="545">
                  <c:v>17.32</c:v>
                </c:pt>
                <c:pt idx="546">
                  <c:v>19.13</c:v>
                </c:pt>
                <c:pt idx="547">
                  <c:v>21.02</c:v>
                </c:pt>
                <c:pt idx="548">
                  <c:v>22.97</c:v>
                </c:pt>
                <c:pt idx="549">
                  <c:v>24.79</c:v>
                </c:pt>
                <c:pt idx="550">
                  <c:v>25.97</c:v>
                </c:pt>
                <c:pt idx="551">
                  <c:v>27.53</c:v>
                </c:pt>
                <c:pt idx="552">
                  <c:v>30.19</c:v>
                </c:pt>
                <c:pt idx="553">
                  <c:v>32.32</c:v>
                </c:pt>
                <c:pt idx="554">
                  <c:v>34.53</c:v>
                </c:pt>
                <c:pt idx="555">
                  <c:v>37.22</c:v>
                </c:pt>
                <c:pt idx="556">
                  <c:v>39.4</c:v>
                </c:pt>
                <c:pt idx="557">
                  <c:v>40.700000000000003</c:v>
                </c:pt>
                <c:pt idx="558">
                  <c:v>42.11</c:v>
                </c:pt>
                <c:pt idx="559">
                  <c:v>43.56</c:v>
                </c:pt>
                <c:pt idx="560">
                  <c:v>46.03</c:v>
                </c:pt>
                <c:pt idx="561">
                  <c:v>47.87</c:v>
                </c:pt>
                <c:pt idx="562">
                  <c:v>48.91</c:v>
                </c:pt>
                <c:pt idx="563">
                  <c:v>50.96</c:v>
                </c:pt>
                <c:pt idx="564">
                  <c:v>52.64</c:v>
                </c:pt>
                <c:pt idx="565">
                  <c:v>53.62</c:v>
                </c:pt>
                <c:pt idx="566">
                  <c:v>55.49</c:v>
                </c:pt>
                <c:pt idx="567">
                  <c:v>56.45</c:v>
                </c:pt>
                <c:pt idx="568">
                  <c:v>58</c:v>
                </c:pt>
                <c:pt idx="569">
                  <c:v>59.1</c:v>
                </c:pt>
                <c:pt idx="570">
                  <c:v>60.31</c:v>
                </c:pt>
                <c:pt idx="571">
                  <c:v>61.09</c:v>
                </c:pt>
                <c:pt idx="572">
                  <c:v>62.12</c:v>
                </c:pt>
                <c:pt idx="573">
                  <c:v>62.97</c:v>
                </c:pt>
                <c:pt idx="574">
                  <c:v>64.53</c:v>
                </c:pt>
                <c:pt idx="575">
                  <c:v>65.14</c:v>
                </c:pt>
                <c:pt idx="576">
                  <c:v>66.319999999999993</c:v>
                </c:pt>
                <c:pt idx="577">
                  <c:v>66.13</c:v>
                </c:pt>
                <c:pt idx="578">
                  <c:v>67.12</c:v>
                </c:pt>
                <c:pt idx="579">
                  <c:v>67.95</c:v>
                </c:pt>
                <c:pt idx="580">
                  <c:v>68.56</c:v>
                </c:pt>
                <c:pt idx="581">
                  <c:v>68.94</c:v>
                </c:pt>
                <c:pt idx="582">
                  <c:v>70.16</c:v>
                </c:pt>
                <c:pt idx="583">
                  <c:v>71.03</c:v>
                </c:pt>
                <c:pt idx="584">
                  <c:v>71.02</c:v>
                </c:pt>
                <c:pt idx="585">
                  <c:v>69.83</c:v>
                </c:pt>
                <c:pt idx="586">
                  <c:v>70.48</c:v>
                </c:pt>
                <c:pt idx="587">
                  <c:v>71.489999999999995</c:v>
                </c:pt>
                <c:pt idx="588">
                  <c:v>71.489999999999995</c:v>
                </c:pt>
                <c:pt idx="589">
                  <c:v>70.45</c:v>
                </c:pt>
                <c:pt idx="590">
                  <c:v>70.42</c:v>
                </c:pt>
                <c:pt idx="591">
                  <c:v>69.91</c:v>
                </c:pt>
                <c:pt idx="592">
                  <c:v>70.14</c:v>
                </c:pt>
                <c:pt idx="593">
                  <c:v>68.709999999999994</c:v>
                </c:pt>
                <c:pt idx="594">
                  <c:v>64.27</c:v>
                </c:pt>
                <c:pt idx="595">
                  <c:v>63.34</c:v>
                </c:pt>
                <c:pt idx="596">
                  <c:v>63.76</c:v>
                </c:pt>
                <c:pt idx="597">
                  <c:v>61.92</c:v>
                </c:pt>
                <c:pt idx="598">
                  <c:v>62.08</c:v>
                </c:pt>
                <c:pt idx="599">
                  <c:v>61.33</c:v>
                </c:pt>
                <c:pt idx="600">
                  <c:v>61.21</c:v>
                </c:pt>
                <c:pt idx="601">
                  <c:v>62.97</c:v>
                </c:pt>
                <c:pt idx="602">
                  <c:v>61.47</c:v>
                </c:pt>
                <c:pt idx="603">
                  <c:v>58.75</c:v>
                </c:pt>
                <c:pt idx="604">
                  <c:v>57.62</c:v>
                </c:pt>
                <c:pt idx="605">
                  <c:v>55.06</c:v>
                </c:pt>
                <c:pt idx="606">
                  <c:v>53.11</c:v>
                </c:pt>
                <c:pt idx="607">
                  <c:v>51.22</c:v>
                </c:pt>
                <c:pt idx="608">
                  <c:v>48.92</c:v>
                </c:pt>
                <c:pt idx="609">
                  <c:v>46.83</c:v>
                </c:pt>
                <c:pt idx="610">
                  <c:v>44.57</c:v>
                </c:pt>
                <c:pt idx="611">
                  <c:v>42.54</c:v>
                </c:pt>
                <c:pt idx="612">
                  <c:v>41.05</c:v>
                </c:pt>
                <c:pt idx="613">
                  <c:v>40.200000000000003</c:v>
                </c:pt>
                <c:pt idx="614">
                  <c:v>39.53</c:v>
                </c:pt>
                <c:pt idx="615">
                  <c:v>38.119999999999997</c:v>
                </c:pt>
                <c:pt idx="616">
                  <c:v>36.229999999999997</c:v>
                </c:pt>
                <c:pt idx="617">
                  <c:v>35.24</c:v>
                </c:pt>
                <c:pt idx="618">
                  <c:v>33.770000000000003</c:v>
                </c:pt>
                <c:pt idx="619">
                  <c:v>32.53</c:v>
                </c:pt>
                <c:pt idx="620">
                  <c:v>31.62</c:v>
                </c:pt>
                <c:pt idx="621">
                  <c:v>30.45</c:v>
                </c:pt>
                <c:pt idx="622">
                  <c:v>29.01</c:v>
                </c:pt>
                <c:pt idx="623">
                  <c:v>28.26</c:v>
                </c:pt>
                <c:pt idx="624">
                  <c:v>27.37</c:v>
                </c:pt>
                <c:pt idx="625">
                  <c:v>26.39</c:v>
                </c:pt>
                <c:pt idx="626">
                  <c:v>25.52</c:v>
                </c:pt>
                <c:pt idx="627">
                  <c:v>25.02</c:v>
                </c:pt>
                <c:pt idx="628">
                  <c:v>24.17</c:v>
                </c:pt>
                <c:pt idx="629">
                  <c:v>23.64</c:v>
                </c:pt>
                <c:pt idx="630">
                  <c:v>22.62</c:v>
                </c:pt>
                <c:pt idx="631">
                  <c:v>21.48</c:v>
                </c:pt>
                <c:pt idx="632">
                  <c:v>20.55</c:v>
                </c:pt>
                <c:pt idx="633">
                  <c:v>19.91</c:v>
                </c:pt>
                <c:pt idx="634">
                  <c:v>19.36</c:v>
                </c:pt>
                <c:pt idx="635">
                  <c:v>19.059999999999999</c:v>
                </c:pt>
                <c:pt idx="636">
                  <c:v>18.29</c:v>
                </c:pt>
                <c:pt idx="637">
                  <c:v>17.39</c:v>
                </c:pt>
                <c:pt idx="638">
                  <c:v>16.68</c:v>
                </c:pt>
                <c:pt idx="639">
                  <c:v>16.13</c:v>
                </c:pt>
                <c:pt idx="640">
                  <c:v>15.37</c:v>
                </c:pt>
                <c:pt idx="641">
                  <c:v>14.93</c:v>
                </c:pt>
                <c:pt idx="642">
                  <c:v>14.79</c:v>
                </c:pt>
                <c:pt idx="643">
                  <c:v>15.42</c:v>
                </c:pt>
                <c:pt idx="644">
                  <c:v>15.24</c:v>
                </c:pt>
                <c:pt idx="645">
                  <c:v>14.97</c:v>
                </c:pt>
                <c:pt idx="646">
                  <c:v>14.64</c:v>
                </c:pt>
                <c:pt idx="647">
                  <c:v>14.56</c:v>
                </c:pt>
                <c:pt idx="648">
                  <c:v>14.34</c:v>
                </c:pt>
                <c:pt idx="649">
                  <c:v>14.22</c:v>
                </c:pt>
                <c:pt idx="650">
                  <c:v>12.8</c:v>
                </c:pt>
                <c:pt idx="651">
                  <c:v>12.6</c:v>
                </c:pt>
                <c:pt idx="652">
                  <c:v>12.25</c:v>
                </c:pt>
                <c:pt idx="653">
                  <c:v>11.97</c:v>
                </c:pt>
                <c:pt idx="654">
                  <c:v>11.8</c:v>
                </c:pt>
                <c:pt idx="655">
                  <c:v>11.85</c:v>
                </c:pt>
                <c:pt idx="656">
                  <c:v>11.6</c:v>
                </c:pt>
                <c:pt idx="657">
                  <c:v>11.92</c:v>
                </c:pt>
                <c:pt idx="658">
                  <c:v>11.97</c:v>
                </c:pt>
                <c:pt idx="659">
                  <c:v>11.92</c:v>
                </c:pt>
                <c:pt idx="660">
                  <c:v>12.19</c:v>
                </c:pt>
                <c:pt idx="661">
                  <c:v>12.38</c:v>
                </c:pt>
                <c:pt idx="662">
                  <c:v>12.47</c:v>
                </c:pt>
                <c:pt idx="663">
                  <c:v>12.84</c:v>
                </c:pt>
                <c:pt idx="664">
                  <c:v>12.78</c:v>
                </c:pt>
                <c:pt idx="665">
                  <c:v>13.01</c:v>
                </c:pt>
                <c:pt idx="666">
                  <c:v>13.57</c:v>
                </c:pt>
                <c:pt idx="667">
                  <c:v>13.88</c:v>
                </c:pt>
                <c:pt idx="668">
                  <c:v>13.94</c:v>
                </c:pt>
                <c:pt idx="669">
                  <c:v>13.99</c:v>
                </c:pt>
                <c:pt idx="670">
                  <c:v>13.99</c:v>
                </c:pt>
                <c:pt idx="671">
                  <c:v>14.19</c:v>
                </c:pt>
                <c:pt idx="672">
                  <c:v>13.91</c:v>
                </c:pt>
                <c:pt idx="673">
                  <c:v>13.49</c:v>
                </c:pt>
                <c:pt idx="674">
                  <c:v>12.25</c:v>
                </c:pt>
                <c:pt idx="675">
                  <c:v>11.75</c:v>
                </c:pt>
                <c:pt idx="676">
                  <c:v>11.84</c:v>
                </c:pt>
                <c:pt idx="677">
                  <c:v>11.65</c:v>
                </c:pt>
                <c:pt idx="678">
                  <c:v>12.24</c:v>
                </c:pt>
                <c:pt idx="679">
                  <c:v>13.03</c:v>
                </c:pt>
                <c:pt idx="680">
                  <c:v>14.26</c:v>
                </c:pt>
                <c:pt idx="681">
                  <c:v>16.27</c:v>
                </c:pt>
                <c:pt idx="682">
                  <c:v>17.95</c:v>
                </c:pt>
                <c:pt idx="683">
                  <c:v>18.64</c:v>
                </c:pt>
                <c:pt idx="684">
                  <c:v>19.77</c:v>
                </c:pt>
                <c:pt idx="685">
                  <c:v>19.71</c:v>
                </c:pt>
                <c:pt idx="686">
                  <c:v>19.84</c:v>
                </c:pt>
                <c:pt idx="687">
                  <c:v>19.850000000000001</c:v>
                </c:pt>
                <c:pt idx="688">
                  <c:v>20.02</c:v>
                </c:pt>
                <c:pt idx="689">
                  <c:v>19.59</c:v>
                </c:pt>
                <c:pt idx="690">
                  <c:v>19.45</c:v>
                </c:pt>
                <c:pt idx="691">
                  <c:v>19.940000000000001</c:v>
                </c:pt>
                <c:pt idx="692">
                  <c:v>20.16</c:v>
                </c:pt>
                <c:pt idx="693">
                  <c:v>21.45</c:v>
                </c:pt>
                <c:pt idx="694">
                  <c:v>22.89</c:v>
                </c:pt>
                <c:pt idx="695">
                  <c:v>23.89</c:v>
                </c:pt>
                <c:pt idx="696">
                  <c:v>25.66</c:v>
                </c:pt>
                <c:pt idx="697">
                  <c:v>27.59</c:v>
                </c:pt>
                <c:pt idx="698">
                  <c:v>32.06</c:v>
                </c:pt>
                <c:pt idx="699">
                  <c:v>36.619999999999997</c:v>
                </c:pt>
                <c:pt idx="700">
                  <c:v>41.17</c:v>
                </c:pt>
                <c:pt idx="701">
                  <c:v>47.36</c:v>
                </c:pt>
                <c:pt idx="702">
                  <c:v>53.59</c:v>
                </c:pt>
                <c:pt idx="703">
                  <c:v>56.99</c:v>
                </c:pt>
                <c:pt idx="704">
                  <c:v>60.57</c:v>
                </c:pt>
                <c:pt idx="705">
                  <c:v>69.55</c:v>
                </c:pt>
                <c:pt idx="706">
                  <c:v>77.069999999999993</c:v>
                </c:pt>
                <c:pt idx="707">
                  <c:v>88.68</c:v>
                </c:pt>
                <c:pt idx="708">
                  <c:v>103.56</c:v>
                </c:pt>
                <c:pt idx="709">
                  <c:v>114.18</c:v>
                </c:pt>
                <c:pt idx="710">
                  <c:v>126.14</c:v>
                </c:pt>
                <c:pt idx="711">
                  <c:v>135.66</c:v>
                </c:pt>
                <c:pt idx="712">
                  <c:v>156.69999999999999</c:v>
                </c:pt>
                <c:pt idx="713">
                  <c:v>168.94</c:v>
                </c:pt>
                <c:pt idx="714">
                  <c:v>178.42</c:v>
                </c:pt>
                <c:pt idx="715">
                  <c:v>186.34</c:v>
                </c:pt>
                <c:pt idx="716">
                  <c:v>200.33</c:v>
                </c:pt>
                <c:pt idx="717">
                  <c:v>207.98</c:v>
                </c:pt>
                <c:pt idx="718">
                  <c:v>211.75</c:v>
                </c:pt>
                <c:pt idx="719">
                  <c:v>212.77</c:v>
                </c:pt>
                <c:pt idx="720">
                  <c:v>217.85</c:v>
                </c:pt>
                <c:pt idx="721">
                  <c:v>224.08</c:v>
                </c:pt>
                <c:pt idx="722">
                  <c:v>228.34</c:v>
                </c:pt>
                <c:pt idx="723">
                  <c:v>228.66</c:v>
                </c:pt>
                <c:pt idx="724">
                  <c:v>229.72</c:v>
                </c:pt>
                <c:pt idx="725">
                  <c:v>230.84</c:v>
                </c:pt>
                <c:pt idx="726">
                  <c:v>224.86</c:v>
                </c:pt>
                <c:pt idx="727">
                  <c:v>221.85</c:v>
                </c:pt>
                <c:pt idx="728">
                  <c:v>217</c:v>
                </c:pt>
                <c:pt idx="729">
                  <c:v>211.06</c:v>
                </c:pt>
                <c:pt idx="730">
                  <c:v>207.71</c:v>
                </c:pt>
                <c:pt idx="731">
                  <c:v>200.78</c:v>
                </c:pt>
                <c:pt idx="732">
                  <c:v>199.4</c:v>
                </c:pt>
                <c:pt idx="733">
                  <c:v>195.97</c:v>
                </c:pt>
                <c:pt idx="734">
                  <c:v>190.02</c:v>
                </c:pt>
                <c:pt idx="735">
                  <c:v>180.71</c:v>
                </c:pt>
                <c:pt idx="736">
                  <c:v>172.36</c:v>
                </c:pt>
                <c:pt idx="737">
                  <c:v>162.88</c:v>
                </c:pt>
                <c:pt idx="738">
                  <c:v>156.22</c:v>
                </c:pt>
                <c:pt idx="739">
                  <c:v>145.74</c:v>
                </c:pt>
                <c:pt idx="740">
                  <c:v>134.47</c:v>
                </c:pt>
                <c:pt idx="741">
                  <c:v>125.33</c:v>
                </c:pt>
                <c:pt idx="742">
                  <c:v>117.28</c:v>
                </c:pt>
                <c:pt idx="743">
                  <c:v>108.44</c:v>
                </c:pt>
                <c:pt idx="744">
                  <c:v>98.4</c:v>
                </c:pt>
                <c:pt idx="745">
                  <c:v>91.25</c:v>
                </c:pt>
                <c:pt idx="746">
                  <c:v>88.78</c:v>
                </c:pt>
                <c:pt idx="747">
                  <c:v>80.989999999999995</c:v>
                </c:pt>
                <c:pt idx="748">
                  <c:v>74.66</c:v>
                </c:pt>
                <c:pt idx="749">
                  <c:v>68.27</c:v>
                </c:pt>
                <c:pt idx="750">
                  <c:v>61.21</c:v>
                </c:pt>
                <c:pt idx="751">
                  <c:v>56.27</c:v>
                </c:pt>
                <c:pt idx="752">
                  <c:v>53.57</c:v>
                </c:pt>
                <c:pt idx="753">
                  <c:v>49.49</c:v>
                </c:pt>
                <c:pt idx="754">
                  <c:v>44.52</c:v>
                </c:pt>
                <c:pt idx="755">
                  <c:v>41.64</c:v>
                </c:pt>
                <c:pt idx="756">
                  <c:v>38.630000000000003</c:v>
                </c:pt>
                <c:pt idx="757">
                  <c:v>35.53</c:v>
                </c:pt>
                <c:pt idx="758">
                  <c:v>32.479999999999997</c:v>
                </c:pt>
                <c:pt idx="759">
                  <c:v>30.49</c:v>
                </c:pt>
                <c:pt idx="760">
                  <c:v>28.91</c:v>
                </c:pt>
                <c:pt idx="761">
                  <c:v>26.87</c:v>
                </c:pt>
                <c:pt idx="762">
                  <c:v>24.81</c:v>
                </c:pt>
                <c:pt idx="763">
                  <c:v>23.13</c:v>
                </c:pt>
                <c:pt idx="764">
                  <c:v>21.46</c:v>
                </c:pt>
                <c:pt idx="765">
                  <c:v>19.55</c:v>
                </c:pt>
                <c:pt idx="766">
                  <c:v>18.399999999999999</c:v>
                </c:pt>
                <c:pt idx="767">
                  <c:v>17.649999999999999</c:v>
                </c:pt>
                <c:pt idx="768">
                  <c:v>16.34</c:v>
                </c:pt>
                <c:pt idx="769">
                  <c:v>15.35</c:v>
                </c:pt>
                <c:pt idx="770">
                  <c:v>14.33</c:v>
                </c:pt>
                <c:pt idx="771">
                  <c:v>13.2</c:v>
                </c:pt>
                <c:pt idx="772">
                  <c:v>12.25</c:v>
                </c:pt>
                <c:pt idx="773">
                  <c:v>11.76</c:v>
                </c:pt>
                <c:pt idx="774">
                  <c:v>11.37</c:v>
                </c:pt>
                <c:pt idx="775">
                  <c:v>11.09</c:v>
                </c:pt>
                <c:pt idx="776">
                  <c:v>10.53</c:v>
                </c:pt>
                <c:pt idx="777">
                  <c:v>10.16</c:v>
                </c:pt>
                <c:pt idx="778">
                  <c:v>9.8699999999999992</c:v>
                </c:pt>
                <c:pt idx="779">
                  <c:v>9.83</c:v>
                </c:pt>
                <c:pt idx="780">
                  <c:v>9.58</c:v>
                </c:pt>
                <c:pt idx="781">
                  <c:v>9.58</c:v>
                </c:pt>
                <c:pt idx="782">
                  <c:v>8.7200000000000006</c:v>
                </c:pt>
                <c:pt idx="783">
                  <c:v>8.3800000000000008</c:v>
                </c:pt>
                <c:pt idx="784">
                  <c:v>8.18</c:v>
                </c:pt>
                <c:pt idx="785">
                  <c:v>7.93</c:v>
                </c:pt>
                <c:pt idx="786">
                  <c:v>7.29</c:v>
                </c:pt>
                <c:pt idx="787">
                  <c:v>7.1</c:v>
                </c:pt>
                <c:pt idx="788">
                  <c:v>7.21</c:v>
                </c:pt>
                <c:pt idx="789">
                  <c:v>7.08</c:v>
                </c:pt>
                <c:pt idx="790">
                  <c:v>7.17</c:v>
                </c:pt>
                <c:pt idx="791">
                  <c:v>6.79</c:v>
                </c:pt>
                <c:pt idx="792">
                  <c:v>6.36</c:v>
                </c:pt>
                <c:pt idx="793">
                  <c:v>6.5</c:v>
                </c:pt>
                <c:pt idx="794">
                  <c:v>6.45</c:v>
                </c:pt>
                <c:pt idx="795">
                  <c:v>6.21</c:v>
                </c:pt>
                <c:pt idx="796">
                  <c:v>6.14</c:v>
                </c:pt>
                <c:pt idx="797">
                  <c:v>5.85</c:v>
                </c:pt>
                <c:pt idx="798">
                  <c:v>5.73</c:v>
                </c:pt>
                <c:pt idx="799">
                  <c:v>5.81</c:v>
                </c:pt>
                <c:pt idx="800">
                  <c:v>5.31</c:v>
                </c:pt>
                <c:pt idx="801">
                  <c:v>5.32</c:v>
                </c:pt>
                <c:pt idx="802">
                  <c:v>5.39</c:v>
                </c:pt>
                <c:pt idx="803">
                  <c:v>5.55</c:v>
                </c:pt>
                <c:pt idx="804">
                  <c:v>5.63</c:v>
                </c:pt>
                <c:pt idx="805">
                  <c:v>5.62</c:v>
                </c:pt>
                <c:pt idx="806">
                  <c:v>5.75</c:v>
                </c:pt>
                <c:pt idx="807">
                  <c:v>6.02</c:v>
                </c:pt>
                <c:pt idx="808">
                  <c:v>6.11</c:v>
                </c:pt>
                <c:pt idx="809">
                  <c:v>6.21</c:v>
                </c:pt>
                <c:pt idx="810">
                  <c:v>6.53</c:v>
                </c:pt>
                <c:pt idx="811">
                  <c:v>6.55</c:v>
                </c:pt>
                <c:pt idx="812">
                  <c:v>6.83</c:v>
                </c:pt>
                <c:pt idx="813">
                  <c:v>7.04</c:v>
                </c:pt>
                <c:pt idx="814">
                  <c:v>7.42</c:v>
                </c:pt>
                <c:pt idx="815">
                  <c:v>7.54</c:v>
                </c:pt>
                <c:pt idx="816">
                  <c:v>7.61</c:v>
                </c:pt>
                <c:pt idx="817">
                  <c:v>7.62</c:v>
                </c:pt>
                <c:pt idx="818">
                  <c:v>7.89</c:v>
                </c:pt>
                <c:pt idx="819">
                  <c:v>8.4</c:v>
                </c:pt>
                <c:pt idx="820">
                  <c:v>8.52</c:v>
                </c:pt>
                <c:pt idx="821">
                  <c:v>8.6300000000000008</c:v>
                </c:pt>
                <c:pt idx="822">
                  <c:v>8.85</c:v>
                </c:pt>
                <c:pt idx="823">
                  <c:v>9.0399999999999991</c:v>
                </c:pt>
                <c:pt idx="824">
                  <c:v>9.0299999999999994</c:v>
                </c:pt>
                <c:pt idx="825">
                  <c:v>9.5299999999999994</c:v>
                </c:pt>
                <c:pt idx="826">
                  <c:v>10.220000000000001</c:v>
                </c:pt>
                <c:pt idx="827">
                  <c:v>10.39</c:v>
                </c:pt>
                <c:pt idx="828">
                  <c:v>10.66</c:v>
                </c:pt>
                <c:pt idx="829">
                  <c:v>10.89</c:v>
                </c:pt>
                <c:pt idx="830">
                  <c:v>11.05</c:v>
                </c:pt>
                <c:pt idx="831">
                  <c:v>11.67</c:v>
                </c:pt>
                <c:pt idx="832">
                  <c:v>11.27</c:v>
                </c:pt>
                <c:pt idx="833">
                  <c:v>12.11</c:v>
                </c:pt>
                <c:pt idx="834">
                  <c:v>12.97</c:v>
                </c:pt>
                <c:pt idx="835">
                  <c:v>13.43</c:v>
                </c:pt>
                <c:pt idx="836">
                  <c:v>13.39</c:v>
                </c:pt>
                <c:pt idx="837">
                  <c:v>13.32</c:v>
                </c:pt>
                <c:pt idx="838">
                  <c:v>15.21</c:v>
                </c:pt>
                <c:pt idx="839">
                  <c:v>16.149999999999999</c:v>
                </c:pt>
                <c:pt idx="840">
                  <c:v>16.920000000000002</c:v>
                </c:pt>
                <c:pt idx="841">
                  <c:v>17.190000000000001</c:v>
                </c:pt>
                <c:pt idx="842">
                  <c:v>18.59</c:v>
                </c:pt>
                <c:pt idx="843">
                  <c:v>19.420000000000002</c:v>
                </c:pt>
                <c:pt idx="844">
                  <c:v>20.23</c:v>
                </c:pt>
                <c:pt idx="845">
                  <c:v>20.100000000000001</c:v>
                </c:pt>
                <c:pt idx="846">
                  <c:v>20.76</c:v>
                </c:pt>
                <c:pt idx="847">
                  <c:v>21.89</c:v>
                </c:pt>
                <c:pt idx="848">
                  <c:v>22.87</c:v>
                </c:pt>
                <c:pt idx="849">
                  <c:v>23.02</c:v>
                </c:pt>
                <c:pt idx="850">
                  <c:v>23.51</c:v>
                </c:pt>
                <c:pt idx="851">
                  <c:v>24</c:v>
                </c:pt>
                <c:pt idx="852">
                  <c:v>24.68</c:v>
                </c:pt>
                <c:pt idx="853">
                  <c:v>25.15</c:v>
                </c:pt>
                <c:pt idx="854">
                  <c:v>25.77</c:v>
                </c:pt>
                <c:pt idx="855">
                  <c:v>26.21</c:v>
                </c:pt>
                <c:pt idx="856">
                  <c:v>26.52</c:v>
                </c:pt>
                <c:pt idx="857">
                  <c:v>26.88</c:v>
                </c:pt>
                <c:pt idx="858">
                  <c:v>27.12</c:v>
                </c:pt>
                <c:pt idx="859">
                  <c:v>25.69</c:v>
                </c:pt>
                <c:pt idx="860">
                  <c:v>26.19</c:v>
                </c:pt>
                <c:pt idx="861">
                  <c:v>25.99</c:v>
                </c:pt>
                <c:pt idx="862">
                  <c:v>26.42</c:v>
                </c:pt>
                <c:pt idx="863">
                  <c:v>26.99</c:v>
                </c:pt>
                <c:pt idx="864">
                  <c:v>27.25</c:v>
                </c:pt>
                <c:pt idx="865">
                  <c:v>27.49</c:v>
                </c:pt>
                <c:pt idx="866">
                  <c:v>28.97</c:v>
                </c:pt>
                <c:pt idx="867">
                  <c:v>29.24</c:v>
                </c:pt>
                <c:pt idx="868">
                  <c:v>29.88</c:v>
                </c:pt>
                <c:pt idx="869">
                  <c:v>30.06</c:v>
                </c:pt>
                <c:pt idx="870">
                  <c:v>29.47</c:v>
                </c:pt>
                <c:pt idx="871">
                  <c:v>29.41</c:v>
                </c:pt>
                <c:pt idx="872">
                  <c:v>29.27</c:v>
                </c:pt>
                <c:pt idx="873">
                  <c:v>29.47</c:v>
                </c:pt>
                <c:pt idx="874">
                  <c:v>29.32</c:v>
                </c:pt>
                <c:pt idx="875">
                  <c:v>29.77</c:v>
                </c:pt>
                <c:pt idx="876">
                  <c:v>29.5</c:v>
                </c:pt>
                <c:pt idx="877">
                  <c:v>29.37</c:v>
                </c:pt>
                <c:pt idx="878">
                  <c:v>29.23</c:v>
                </c:pt>
                <c:pt idx="879">
                  <c:v>28.92</c:v>
                </c:pt>
                <c:pt idx="880">
                  <c:v>27.81</c:v>
                </c:pt>
                <c:pt idx="881">
                  <c:v>29.95</c:v>
                </c:pt>
                <c:pt idx="882">
                  <c:v>30.4</c:v>
                </c:pt>
                <c:pt idx="883">
                  <c:v>30.95</c:v>
                </c:pt>
                <c:pt idx="884">
                  <c:v>32.200000000000003</c:v>
                </c:pt>
                <c:pt idx="885">
                  <c:v>32.840000000000003</c:v>
                </c:pt>
                <c:pt idx="886">
                  <c:v>33.74</c:v>
                </c:pt>
                <c:pt idx="887">
                  <c:v>35.39</c:v>
                </c:pt>
                <c:pt idx="888">
                  <c:v>33.74</c:v>
                </c:pt>
                <c:pt idx="889">
                  <c:v>34.61</c:v>
                </c:pt>
                <c:pt idx="890">
                  <c:v>35.31</c:v>
                </c:pt>
                <c:pt idx="891">
                  <c:v>35.619999999999997</c:v>
                </c:pt>
                <c:pt idx="892">
                  <c:v>36.04</c:v>
                </c:pt>
                <c:pt idx="893">
                  <c:v>36.21</c:v>
                </c:pt>
                <c:pt idx="894">
                  <c:v>34.229999999999997</c:v>
                </c:pt>
                <c:pt idx="895">
                  <c:v>34.36</c:v>
                </c:pt>
                <c:pt idx="896">
                  <c:v>33.86</c:v>
                </c:pt>
                <c:pt idx="897">
                  <c:v>34.11</c:v>
                </c:pt>
                <c:pt idx="898">
                  <c:v>34.409999999999997</c:v>
                </c:pt>
                <c:pt idx="899">
                  <c:v>35.17</c:v>
                </c:pt>
                <c:pt idx="900">
                  <c:v>35.81</c:v>
                </c:pt>
                <c:pt idx="901">
                  <c:v>39.42</c:v>
                </c:pt>
                <c:pt idx="902">
                  <c:v>40.19</c:v>
                </c:pt>
                <c:pt idx="903">
                  <c:v>42.1</c:v>
                </c:pt>
                <c:pt idx="904">
                  <c:v>42.16</c:v>
                </c:pt>
                <c:pt idx="905">
                  <c:v>42.52</c:v>
                </c:pt>
                <c:pt idx="906">
                  <c:v>42.4</c:v>
                </c:pt>
                <c:pt idx="907">
                  <c:v>42.32</c:v>
                </c:pt>
                <c:pt idx="908">
                  <c:v>41.29</c:v>
                </c:pt>
                <c:pt idx="909">
                  <c:v>41.24</c:v>
                </c:pt>
                <c:pt idx="910">
                  <c:v>41.46</c:v>
                </c:pt>
                <c:pt idx="911">
                  <c:v>41.73</c:v>
                </c:pt>
                <c:pt idx="912">
                  <c:v>41.96</c:v>
                </c:pt>
                <c:pt idx="913">
                  <c:v>41.93</c:v>
                </c:pt>
                <c:pt idx="914">
                  <c:v>41.88</c:v>
                </c:pt>
                <c:pt idx="915">
                  <c:v>42.18</c:v>
                </c:pt>
                <c:pt idx="916">
                  <c:v>41.85</c:v>
                </c:pt>
                <c:pt idx="917">
                  <c:v>41.91</c:v>
                </c:pt>
                <c:pt idx="918">
                  <c:v>41.45</c:v>
                </c:pt>
                <c:pt idx="919">
                  <c:v>41.16</c:v>
                </c:pt>
                <c:pt idx="920">
                  <c:v>39.53</c:v>
                </c:pt>
                <c:pt idx="921">
                  <c:v>37.97</c:v>
                </c:pt>
                <c:pt idx="922">
                  <c:v>39.78</c:v>
                </c:pt>
                <c:pt idx="923">
                  <c:v>39.79</c:v>
                </c:pt>
                <c:pt idx="924">
                  <c:v>39.11</c:v>
                </c:pt>
                <c:pt idx="925">
                  <c:v>38.479999999999997</c:v>
                </c:pt>
                <c:pt idx="926">
                  <c:v>38.020000000000003</c:v>
                </c:pt>
                <c:pt idx="927">
                  <c:v>37.630000000000003</c:v>
                </c:pt>
                <c:pt idx="928">
                  <c:v>37.369999999999997</c:v>
                </c:pt>
                <c:pt idx="929">
                  <c:v>35.880000000000003</c:v>
                </c:pt>
                <c:pt idx="930">
                  <c:v>35.36</c:v>
                </c:pt>
                <c:pt idx="931">
                  <c:v>35.03</c:v>
                </c:pt>
                <c:pt idx="932">
                  <c:v>34.590000000000003</c:v>
                </c:pt>
                <c:pt idx="933">
                  <c:v>34.32</c:v>
                </c:pt>
                <c:pt idx="934">
                  <c:v>34.17</c:v>
                </c:pt>
                <c:pt idx="935">
                  <c:v>33.92</c:v>
                </c:pt>
                <c:pt idx="936">
                  <c:v>33.729999999999997</c:v>
                </c:pt>
                <c:pt idx="937">
                  <c:v>33.1</c:v>
                </c:pt>
                <c:pt idx="938">
                  <c:v>31.99</c:v>
                </c:pt>
                <c:pt idx="939">
                  <c:v>32.049999999999997</c:v>
                </c:pt>
                <c:pt idx="940">
                  <c:v>31.56</c:v>
                </c:pt>
                <c:pt idx="941">
                  <c:v>31.46</c:v>
                </c:pt>
                <c:pt idx="942">
                  <c:v>31.48</c:v>
                </c:pt>
                <c:pt idx="943">
                  <c:v>31.09</c:v>
                </c:pt>
                <c:pt idx="944">
                  <c:v>31.48</c:v>
                </c:pt>
                <c:pt idx="945">
                  <c:v>31.47</c:v>
                </c:pt>
                <c:pt idx="946">
                  <c:v>31.27</c:v>
                </c:pt>
                <c:pt idx="947">
                  <c:v>31.08</c:v>
                </c:pt>
                <c:pt idx="948">
                  <c:v>31.03</c:v>
                </c:pt>
                <c:pt idx="949">
                  <c:v>31.05</c:v>
                </c:pt>
                <c:pt idx="950">
                  <c:v>30.81</c:v>
                </c:pt>
                <c:pt idx="951">
                  <c:v>31.61</c:v>
                </c:pt>
                <c:pt idx="952">
                  <c:v>30.61</c:v>
                </c:pt>
                <c:pt idx="953">
                  <c:v>30.14</c:v>
                </c:pt>
                <c:pt idx="954">
                  <c:v>29.74</c:v>
                </c:pt>
                <c:pt idx="955">
                  <c:v>29.36</c:v>
                </c:pt>
                <c:pt idx="956">
                  <c:v>29.16</c:v>
                </c:pt>
                <c:pt idx="957">
                  <c:v>25.07</c:v>
                </c:pt>
                <c:pt idx="958">
                  <c:v>25.81</c:v>
                </c:pt>
                <c:pt idx="959">
                  <c:v>23.87</c:v>
                </c:pt>
                <c:pt idx="960">
                  <c:v>22.83</c:v>
                </c:pt>
                <c:pt idx="961">
                  <c:v>22.05</c:v>
                </c:pt>
                <c:pt idx="962">
                  <c:v>21.82</c:v>
                </c:pt>
                <c:pt idx="963">
                  <c:v>21.4</c:v>
                </c:pt>
                <c:pt idx="964">
                  <c:v>23.96</c:v>
                </c:pt>
                <c:pt idx="965">
                  <c:v>20.36</c:v>
                </c:pt>
                <c:pt idx="966">
                  <c:v>20.07</c:v>
                </c:pt>
                <c:pt idx="967">
                  <c:v>18.78</c:v>
                </c:pt>
                <c:pt idx="968">
                  <c:v>18.3</c:v>
                </c:pt>
                <c:pt idx="969">
                  <c:v>17.739999999999998</c:v>
                </c:pt>
                <c:pt idx="970">
                  <c:v>17.649999999999999</c:v>
                </c:pt>
                <c:pt idx="971">
                  <c:v>16.61</c:v>
                </c:pt>
                <c:pt idx="972">
                  <c:v>16.13</c:v>
                </c:pt>
                <c:pt idx="973">
                  <c:v>15.09</c:v>
                </c:pt>
                <c:pt idx="974">
                  <c:v>14.78</c:v>
                </c:pt>
                <c:pt idx="975">
                  <c:v>14.03</c:v>
                </c:pt>
                <c:pt idx="976">
                  <c:v>13.77</c:v>
                </c:pt>
                <c:pt idx="977">
                  <c:v>13.29</c:v>
                </c:pt>
                <c:pt idx="978">
                  <c:v>12.71</c:v>
                </c:pt>
                <c:pt idx="979">
                  <c:v>12.23</c:v>
                </c:pt>
                <c:pt idx="980">
                  <c:v>11.46</c:v>
                </c:pt>
                <c:pt idx="981">
                  <c:v>10.95</c:v>
                </c:pt>
                <c:pt idx="982">
                  <c:v>10.74</c:v>
                </c:pt>
                <c:pt idx="983">
                  <c:v>10.44</c:v>
                </c:pt>
                <c:pt idx="984">
                  <c:v>10.34</c:v>
                </c:pt>
                <c:pt idx="985">
                  <c:v>9.9700000000000006</c:v>
                </c:pt>
                <c:pt idx="986">
                  <c:v>9.89</c:v>
                </c:pt>
                <c:pt idx="987">
                  <c:v>9.66</c:v>
                </c:pt>
                <c:pt idx="988">
                  <c:v>9.66</c:v>
                </c:pt>
                <c:pt idx="989">
                  <c:v>9.36</c:v>
                </c:pt>
                <c:pt idx="990">
                  <c:v>9.33</c:v>
                </c:pt>
                <c:pt idx="991">
                  <c:v>9.2799999999999994</c:v>
                </c:pt>
                <c:pt idx="992">
                  <c:v>8.9700000000000006</c:v>
                </c:pt>
                <c:pt idx="993">
                  <c:v>8.84</c:v>
                </c:pt>
                <c:pt idx="994">
                  <c:v>8.82</c:v>
                </c:pt>
                <c:pt idx="995">
                  <c:v>8.66</c:v>
                </c:pt>
                <c:pt idx="996">
                  <c:v>8.31</c:v>
                </c:pt>
                <c:pt idx="997">
                  <c:v>8.25</c:v>
                </c:pt>
                <c:pt idx="998">
                  <c:v>8.23</c:v>
                </c:pt>
                <c:pt idx="999">
                  <c:v>8.1999999999999993</c:v>
                </c:pt>
                <c:pt idx="1000">
                  <c:v>7.74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29-43F9-931A-397B9AADE23B}"/>
            </c:ext>
          </c:extLst>
        </c:ser>
        <c:ser>
          <c:idx val="2"/>
          <c:order val="2"/>
          <c:tx>
            <c:strRef>
              <c:f>COVID_practice_2b!$D$1</c:f>
              <c:strCache>
                <c:ptCount val="1"/>
                <c:pt idx="0">
                  <c:v>West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COVID_practice_2b!$A$2:$A$1002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COVID_practice_2b!$D$2:$D$1002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0.01</c:v>
                </c:pt>
                <c:pt idx="42">
                  <c:v>0.01</c:v>
                </c:pt>
                <c:pt idx="43">
                  <c:v>0.01</c:v>
                </c:pt>
                <c:pt idx="44">
                  <c:v>0.02</c:v>
                </c:pt>
                <c:pt idx="45">
                  <c:v>0.03</c:v>
                </c:pt>
                <c:pt idx="46">
                  <c:v>0.04</c:v>
                </c:pt>
                <c:pt idx="47">
                  <c:v>0.05</c:v>
                </c:pt>
                <c:pt idx="48">
                  <c:v>7.0000000000000007E-2</c:v>
                </c:pt>
                <c:pt idx="49">
                  <c:v>0.09</c:v>
                </c:pt>
                <c:pt idx="50">
                  <c:v>0.1</c:v>
                </c:pt>
                <c:pt idx="51">
                  <c:v>0.12</c:v>
                </c:pt>
                <c:pt idx="52">
                  <c:v>0.15</c:v>
                </c:pt>
                <c:pt idx="53">
                  <c:v>0.18</c:v>
                </c:pt>
                <c:pt idx="54">
                  <c:v>0.22</c:v>
                </c:pt>
                <c:pt idx="55">
                  <c:v>0.25</c:v>
                </c:pt>
                <c:pt idx="56">
                  <c:v>0.28000000000000003</c:v>
                </c:pt>
                <c:pt idx="57">
                  <c:v>0.35</c:v>
                </c:pt>
                <c:pt idx="58">
                  <c:v>0.46</c:v>
                </c:pt>
                <c:pt idx="59">
                  <c:v>0.54</c:v>
                </c:pt>
                <c:pt idx="60">
                  <c:v>0.63</c:v>
                </c:pt>
                <c:pt idx="61">
                  <c:v>0.77</c:v>
                </c:pt>
                <c:pt idx="62">
                  <c:v>0.87</c:v>
                </c:pt>
                <c:pt idx="63">
                  <c:v>1.07</c:v>
                </c:pt>
                <c:pt idx="64">
                  <c:v>1.29</c:v>
                </c:pt>
                <c:pt idx="65">
                  <c:v>1.55</c:v>
                </c:pt>
                <c:pt idx="66">
                  <c:v>1.86</c:v>
                </c:pt>
                <c:pt idx="67">
                  <c:v>3.06</c:v>
                </c:pt>
                <c:pt idx="68">
                  <c:v>2.2000000000000002</c:v>
                </c:pt>
                <c:pt idx="69">
                  <c:v>2.5499999999999998</c:v>
                </c:pt>
                <c:pt idx="70">
                  <c:v>2.81</c:v>
                </c:pt>
                <c:pt idx="71">
                  <c:v>3.01</c:v>
                </c:pt>
                <c:pt idx="72">
                  <c:v>3.16</c:v>
                </c:pt>
                <c:pt idx="73">
                  <c:v>3.29</c:v>
                </c:pt>
                <c:pt idx="74">
                  <c:v>2.5</c:v>
                </c:pt>
                <c:pt idx="75">
                  <c:v>3.57</c:v>
                </c:pt>
                <c:pt idx="76">
                  <c:v>3.55</c:v>
                </c:pt>
                <c:pt idx="77">
                  <c:v>3.48</c:v>
                </c:pt>
                <c:pt idx="78">
                  <c:v>3.56</c:v>
                </c:pt>
                <c:pt idx="79">
                  <c:v>3.43</c:v>
                </c:pt>
                <c:pt idx="80">
                  <c:v>3.37</c:v>
                </c:pt>
                <c:pt idx="81">
                  <c:v>3.29</c:v>
                </c:pt>
                <c:pt idx="82">
                  <c:v>3.23</c:v>
                </c:pt>
                <c:pt idx="83">
                  <c:v>3.1</c:v>
                </c:pt>
                <c:pt idx="84">
                  <c:v>3.08</c:v>
                </c:pt>
                <c:pt idx="85">
                  <c:v>3.09</c:v>
                </c:pt>
                <c:pt idx="86">
                  <c:v>3.16</c:v>
                </c:pt>
                <c:pt idx="87">
                  <c:v>3.17</c:v>
                </c:pt>
                <c:pt idx="88">
                  <c:v>3.18</c:v>
                </c:pt>
                <c:pt idx="89">
                  <c:v>3.17</c:v>
                </c:pt>
                <c:pt idx="90">
                  <c:v>3.43</c:v>
                </c:pt>
                <c:pt idx="91">
                  <c:v>3.67</c:v>
                </c:pt>
                <c:pt idx="92">
                  <c:v>3.71</c:v>
                </c:pt>
                <c:pt idx="93">
                  <c:v>3.92</c:v>
                </c:pt>
                <c:pt idx="94">
                  <c:v>4.07</c:v>
                </c:pt>
                <c:pt idx="95">
                  <c:v>4.0599999999999996</c:v>
                </c:pt>
                <c:pt idx="96">
                  <c:v>4.1900000000000004</c:v>
                </c:pt>
                <c:pt idx="97">
                  <c:v>4.0999999999999996</c:v>
                </c:pt>
                <c:pt idx="98">
                  <c:v>3.99</c:v>
                </c:pt>
                <c:pt idx="99">
                  <c:v>4.18</c:v>
                </c:pt>
                <c:pt idx="100">
                  <c:v>4.04</c:v>
                </c:pt>
                <c:pt idx="101">
                  <c:v>4.0199999999999996</c:v>
                </c:pt>
                <c:pt idx="102">
                  <c:v>4.09</c:v>
                </c:pt>
                <c:pt idx="103">
                  <c:v>4.12</c:v>
                </c:pt>
                <c:pt idx="104">
                  <c:v>4.07</c:v>
                </c:pt>
                <c:pt idx="105">
                  <c:v>4.2699999999999996</c:v>
                </c:pt>
                <c:pt idx="106">
                  <c:v>4.0599999999999996</c:v>
                </c:pt>
                <c:pt idx="107">
                  <c:v>4.18</c:v>
                </c:pt>
                <c:pt idx="108">
                  <c:v>4.25</c:v>
                </c:pt>
                <c:pt idx="109">
                  <c:v>4.3</c:v>
                </c:pt>
                <c:pt idx="110">
                  <c:v>4.25</c:v>
                </c:pt>
                <c:pt idx="111">
                  <c:v>4.28</c:v>
                </c:pt>
                <c:pt idx="112">
                  <c:v>3.16</c:v>
                </c:pt>
                <c:pt idx="113">
                  <c:v>4.1500000000000004</c:v>
                </c:pt>
                <c:pt idx="114">
                  <c:v>4.09</c:v>
                </c:pt>
                <c:pt idx="115">
                  <c:v>4.04</c:v>
                </c:pt>
                <c:pt idx="116">
                  <c:v>4.0599999999999996</c:v>
                </c:pt>
                <c:pt idx="117">
                  <c:v>4.12</c:v>
                </c:pt>
                <c:pt idx="118">
                  <c:v>4.09</c:v>
                </c:pt>
                <c:pt idx="119">
                  <c:v>5.12</c:v>
                </c:pt>
                <c:pt idx="120">
                  <c:v>4.16</c:v>
                </c:pt>
                <c:pt idx="121">
                  <c:v>4.1900000000000004</c:v>
                </c:pt>
                <c:pt idx="122">
                  <c:v>4.2699999999999996</c:v>
                </c:pt>
                <c:pt idx="123">
                  <c:v>4.2699999999999996</c:v>
                </c:pt>
                <c:pt idx="124">
                  <c:v>4.32</c:v>
                </c:pt>
                <c:pt idx="125">
                  <c:v>4.42</c:v>
                </c:pt>
                <c:pt idx="126">
                  <c:v>4.4000000000000004</c:v>
                </c:pt>
                <c:pt idx="127">
                  <c:v>4.58</c:v>
                </c:pt>
                <c:pt idx="128">
                  <c:v>4.68</c:v>
                </c:pt>
                <c:pt idx="129">
                  <c:v>4.8899999999999997</c:v>
                </c:pt>
                <c:pt idx="130">
                  <c:v>5.28</c:v>
                </c:pt>
                <c:pt idx="131">
                  <c:v>5.41</c:v>
                </c:pt>
                <c:pt idx="132">
                  <c:v>5.65</c:v>
                </c:pt>
                <c:pt idx="133">
                  <c:v>5.84</c:v>
                </c:pt>
                <c:pt idx="134">
                  <c:v>5.74</c:v>
                </c:pt>
                <c:pt idx="135">
                  <c:v>6.11</c:v>
                </c:pt>
                <c:pt idx="136">
                  <c:v>6.26</c:v>
                </c:pt>
                <c:pt idx="137">
                  <c:v>6.21</c:v>
                </c:pt>
                <c:pt idx="138">
                  <c:v>6.39</c:v>
                </c:pt>
                <c:pt idx="139">
                  <c:v>6.29</c:v>
                </c:pt>
                <c:pt idx="140">
                  <c:v>6.43</c:v>
                </c:pt>
                <c:pt idx="141">
                  <c:v>6.78</c:v>
                </c:pt>
                <c:pt idx="142">
                  <c:v>6.71</c:v>
                </c:pt>
                <c:pt idx="143">
                  <c:v>6.88</c:v>
                </c:pt>
                <c:pt idx="144">
                  <c:v>6.93</c:v>
                </c:pt>
                <c:pt idx="145">
                  <c:v>7</c:v>
                </c:pt>
                <c:pt idx="146">
                  <c:v>7.41</c:v>
                </c:pt>
                <c:pt idx="147">
                  <c:v>7.66</c:v>
                </c:pt>
                <c:pt idx="148">
                  <c:v>8.14</c:v>
                </c:pt>
                <c:pt idx="149">
                  <c:v>8.89</c:v>
                </c:pt>
                <c:pt idx="150">
                  <c:v>9.36</c:v>
                </c:pt>
                <c:pt idx="151">
                  <c:v>9.93</c:v>
                </c:pt>
                <c:pt idx="152">
                  <c:v>10.5</c:v>
                </c:pt>
                <c:pt idx="153">
                  <c:v>11.33</c:v>
                </c:pt>
                <c:pt idx="154">
                  <c:v>11.82</c:v>
                </c:pt>
                <c:pt idx="155">
                  <c:v>12.58</c:v>
                </c:pt>
                <c:pt idx="156">
                  <c:v>12.77</c:v>
                </c:pt>
                <c:pt idx="157">
                  <c:v>13.36</c:v>
                </c:pt>
                <c:pt idx="158">
                  <c:v>13.65</c:v>
                </c:pt>
                <c:pt idx="159">
                  <c:v>13.94</c:v>
                </c:pt>
                <c:pt idx="160">
                  <c:v>14.49</c:v>
                </c:pt>
                <c:pt idx="161">
                  <c:v>15.96</c:v>
                </c:pt>
                <c:pt idx="162">
                  <c:v>16.21</c:v>
                </c:pt>
                <c:pt idx="163">
                  <c:v>17.16</c:v>
                </c:pt>
                <c:pt idx="164">
                  <c:v>17.09</c:v>
                </c:pt>
                <c:pt idx="165">
                  <c:v>17.36</c:v>
                </c:pt>
                <c:pt idx="166">
                  <c:v>18.88</c:v>
                </c:pt>
                <c:pt idx="167">
                  <c:v>18.809999999999999</c:v>
                </c:pt>
                <c:pt idx="168">
                  <c:v>19</c:v>
                </c:pt>
                <c:pt idx="169">
                  <c:v>19.07</c:v>
                </c:pt>
                <c:pt idx="170">
                  <c:v>19.09</c:v>
                </c:pt>
                <c:pt idx="171">
                  <c:v>19.54</c:v>
                </c:pt>
                <c:pt idx="172">
                  <c:v>20.14</c:v>
                </c:pt>
                <c:pt idx="173">
                  <c:v>19.34</c:v>
                </c:pt>
                <c:pt idx="174">
                  <c:v>19.670000000000002</c:v>
                </c:pt>
                <c:pt idx="175">
                  <c:v>19.670000000000002</c:v>
                </c:pt>
                <c:pt idx="176">
                  <c:v>20.239999999999998</c:v>
                </c:pt>
                <c:pt idx="177">
                  <c:v>20.69</c:v>
                </c:pt>
                <c:pt idx="178">
                  <c:v>21</c:v>
                </c:pt>
                <c:pt idx="179">
                  <c:v>21.22</c:v>
                </c:pt>
                <c:pt idx="180">
                  <c:v>20.94</c:v>
                </c:pt>
                <c:pt idx="181">
                  <c:v>21.25</c:v>
                </c:pt>
                <c:pt idx="182">
                  <c:v>21.37</c:v>
                </c:pt>
                <c:pt idx="183">
                  <c:v>21.61</c:v>
                </c:pt>
                <c:pt idx="184">
                  <c:v>21.19</c:v>
                </c:pt>
                <c:pt idx="185">
                  <c:v>21.81</c:v>
                </c:pt>
                <c:pt idx="186">
                  <c:v>21.43</c:v>
                </c:pt>
                <c:pt idx="187">
                  <c:v>21.46</c:v>
                </c:pt>
                <c:pt idx="188">
                  <c:v>20.79</c:v>
                </c:pt>
                <c:pt idx="189">
                  <c:v>20.05</c:v>
                </c:pt>
                <c:pt idx="190">
                  <c:v>19.72</c:v>
                </c:pt>
                <c:pt idx="191">
                  <c:v>19.579999999999998</c:v>
                </c:pt>
                <c:pt idx="192">
                  <c:v>18.48</c:v>
                </c:pt>
                <c:pt idx="193">
                  <c:v>18.5</c:v>
                </c:pt>
                <c:pt idx="194">
                  <c:v>18.079999999999998</c:v>
                </c:pt>
                <c:pt idx="195">
                  <c:v>17.41</c:v>
                </c:pt>
                <c:pt idx="196">
                  <c:v>16.600000000000001</c:v>
                </c:pt>
                <c:pt idx="197">
                  <c:v>15.45</c:v>
                </c:pt>
                <c:pt idx="198">
                  <c:v>15.14</c:v>
                </c:pt>
                <c:pt idx="199">
                  <c:v>14.78</c:v>
                </c:pt>
                <c:pt idx="200">
                  <c:v>14.47</c:v>
                </c:pt>
                <c:pt idx="201">
                  <c:v>14.68</c:v>
                </c:pt>
                <c:pt idx="202">
                  <c:v>16.03</c:v>
                </c:pt>
                <c:pt idx="203">
                  <c:v>16.88</c:v>
                </c:pt>
                <c:pt idx="204">
                  <c:v>17.079999999999998</c:v>
                </c:pt>
                <c:pt idx="205">
                  <c:v>16.93</c:v>
                </c:pt>
                <c:pt idx="206">
                  <c:v>17.829999999999998</c:v>
                </c:pt>
                <c:pt idx="207">
                  <c:v>17.78</c:v>
                </c:pt>
                <c:pt idx="208">
                  <c:v>17.34</c:v>
                </c:pt>
                <c:pt idx="209">
                  <c:v>15.76</c:v>
                </c:pt>
                <c:pt idx="210">
                  <c:v>14.72</c:v>
                </c:pt>
                <c:pt idx="211">
                  <c:v>14.42</c:v>
                </c:pt>
                <c:pt idx="212">
                  <c:v>13.76</c:v>
                </c:pt>
                <c:pt idx="213">
                  <c:v>12.67</c:v>
                </c:pt>
                <c:pt idx="214">
                  <c:v>12.15</c:v>
                </c:pt>
                <c:pt idx="215">
                  <c:v>11.92</c:v>
                </c:pt>
                <c:pt idx="216">
                  <c:v>11.88</c:v>
                </c:pt>
                <c:pt idx="217">
                  <c:v>11.67</c:v>
                </c:pt>
                <c:pt idx="218">
                  <c:v>11.29</c:v>
                </c:pt>
                <c:pt idx="219">
                  <c:v>11.25</c:v>
                </c:pt>
                <c:pt idx="220">
                  <c:v>10.86</c:v>
                </c:pt>
                <c:pt idx="221">
                  <c:v>10.75</c:v>
                </c:pt>
                <c:pt idx="222">
                  <c:v>10.52</c:v>
                </c:pt>
                <c:pt idx="223">
                  <c:v>10.32</c:v>
                </c:pt>
                <c:pt idx="224">
                  <c:v>10.050000000000001</c:v>
                </c:pt>
                <c:pt idx="225">
                  <c:v>10.23</c:v>
                </c:pt>
                <c:pt idx="226">
                  <c:v>10.15</c:v>
                </c:pt>
                <c:pt idx="227">
                  <c:v>10.11</c:v>
                </c:pt>
                <c:pt idx="228">
                  <c:v>9.84</c:v>
                </c:pt>
                <c:pt idx="229">
                  <c:v>9.65</c:v>
                </c:pt>
                <c:pt idx="230">
                  <c:v>9.15</c:v>
                </c:pt>
                <c:pt idx="231">
                  <c:v>8.6300000000000008</c:v>
                </c:pt>
                <c:pt idx="232">
                  <c:v>8.1199999999999992</c:v>
                </c:pt>
                <c:pt idx="233">
                  <c:v>7.75</c:v>
                </c:pt>
                <c:pt idx="234">
                  <c:v>7.59</c:v>
                </c:pt>
                <c:pt idx="235">
                  <c:v>7.59</c:v>
                </c:pt>
                <c:pt idx="236">
                  <c:v>7.62</c:v>
                </c:pt>
                <c:pt idx="237">
                  <c:v>7.79</c:v>
                </c:pt>
                <c:pt idx="238">
                  <c:v>8.23</c:v>
                </c:pt>
                <c:pt idx="239">
                  <c:v>8.66</c:v>
                </c:pt>
                <c:pt idx="240">
                  <c:v>9.02</c:v>
                </c:pt>
                <c:pt idx="241">
                  <c:v>9.19</c:v>
                </c:pt>
                <c:pt idx="242">
                  <c:v>9.17</c:v>
                </c:pt>
                <c:pt idx="243">
                  <c:v>9.35</c:v>
                </c:pt>
                <c:pt idx="244">
                  <c:v>9.6</c:v>
                </c:pt>
                <c:pt idx="245">
                  <c:v>9.84</c:v>
                </c:pt>
                <c:pt idx="246">
                  <c:v>9.69</c:v>
                </c:pt>
                <c:pt idx="247">
                  <c:v>9.8000000000000007</c:v>
                </c:pt>
                <c:pt idx="248">
                  <c:v>9.85</c:v>
                </c:pt>
                <c:pt idx="249">
                  <c:v>10.02</c:v>
                </c:pt>
                <c:pt idx="250">
                  <c:v>10.08</c:v>
                </c:pt>
                <c:pt idx="251">
                  <c:v>10.119999999999999</c:v>
                </c:pt>
                <c:pt idx="252">
                  <c:v>10.06</c:v>
                </c:pt>
                <c:pt idx="253">
                  <c:v>10.17</c:v>
                </c:pt>
                <c:pt idx="254">
                  <c:v>10.18</c:v>
                </c:pt>
                <c:pt idx="255">
                  <c:v>9.9600000000000009</c:v>
                </c:pt>
                <c:pt idx="256">
                  <c:v>10.039999999999999</c:v>
                </c:pt>
                <c:pt idx="257">
                  <c:v>10.220000000000001</c:v>
                </c:pt>
                <c:pt idx="258">
                  <c:v>10.27</c:v>
                </c:pt>
                <c:pt idx="259">
                  <c:v>10.33</c:v>
                </c:pt>
                <c:pt idx="260">
                  <c:v>10.73</c:v>
                </c:pt>
                <c:pt idx="261">
                  <c:v>11.1</c:v>
                </c:pt>
                <c:pt idx="262">
                  <c:v>11.63</c:v>
                </c:pt>
                <c:pt idx="263">
                  <c:v>11.88</c:v>
                </c:pt>
                <c:pt idx="264">
                  <c:v>12.07</c:v>
                </c:pt>
                <c:pt idx="265">
                  <c:v>12.39</c:v>
                </c:pt>
                <c:pt idx="266">
                  <c:v>12.65</c:v>
                </c:pt>
                <c:pt idx="267">
                  <c:v>12.83</c:v>
                </c:pt>
                <c:pt idx="268">
                  <c:v>12.71</c:v>
                </c:pt>
                <c:pt idx="269">
                  <c:v>12.84</c:v>
                </c:pt>
                <c:pt idx="270">
                  <c:v>12.7</c:v>
                </c:pt>
                <c:pt idx="271">
                  <c:v>12.97</c:v>
                </c:pt>
                <c:pt idx="272">
                  <c:v>13.34</c:v>
                </c:pt>
                <c:pt idx="273">
                  <c:v>13.74</c:v>
                </c:pt>
                <c:pt idx="274">
                  <c:v>13.96</c:v>
                </c:pt>
                <c:pt idx="275">
                  <c:v>14.8</c:v>
                </c:pt>
                <c:pt idx="276">
                  <c:v>15.6</c:v>
                </c:pt>
                <c:pt idx="277">
                  <c:v>16.75</c:v>
                </c:pt>
                <c:pt idx="278">
                  <c:v>17</c:v>
                </c:pt>
                <c:pt idx="279">
                  <c:v>17.190000000000001</c:v>
                </c:pt>
                <c:pt idx="280">
                  <c:v>17.45</c:v>
                </c:pt>
                <c:pt idx="281">
                  <c:v>17.91</c:v>
                </c:pt>
                <c:pt idx="282">
                  <c:v>18.27</c:v>
                </c:pt>
                <c:pt idx="283">
                  <c:v>18.559999999999999</c:v>
                </c:pt>
                <c:pt idx="284">
                  <c:v>18.559999999999999</c:v>
                </c:pt>
                <c:pt idx="285">
                  <c:v>19</c:v>
                </c:pt>
                <c:pt idx="286">
                  <c:v>19.86</c:v>
                </c:pt>
                <c:pt idx="287">
                  <c:v>20.73</c:v>
                </c:pt>
                <c:pt idx="288">
                  <c:v>21.73</c:v>
                </c:pt>
                <c:pt idx="289">
                  <c:v>22.97</c:v>
                </c:pt>
                <c:pt idx="290">
                  <c:v>24.3</c:v>
                </c:pt>
                <c:pt idx="291">
                  <c:v>26.01</c:v>
                </c:pt>
                <c:pt idx="292">
                  <c:v>26.97</c:v>
                </c:pt>
                <c:pt idx="293">
                  <c:v>28.35</c:v>
                </c:pt>
                <c:pt idx="294">
                  <c:v>29.48</c:v>
                </c:pt>
                <c:pt idx="295">
                  <c:v>30.75</c:v>
                </c:pt>
                <c:pt idx="296">
                  <c:v>31.68</c:v>
                </c:pt>
                <c:pt idx="297">
                  <c:v>33.69</c:v>
                </c:pt>
                <c:pt idx="298">
                  <c:v>34.380000000000003</c:v>
                </c:pt>
                <c:pt idx="299">
                  <c:v>35.840000000000003</c:v>
                </c:pt>
                <c:pt idx="300">
                  <c:v>37.19</c:v>
                </c:pt>
                <c:pt idx="301">
                  <c:v>38.72</c:v>
                </c:pt>
                <c:pt idx="302">
                  <c:v>40.79</c:v>
                </c:pt>
                <c:pt idx="303">
                  <c:v>42.97</c:v>
                </c:pt>
                <c:pt idx="304">
                  <c:v>43.78</c:v>
                </c:pt>
                <c:pt idx="305">
                  <c:v>45.44</c:v>
                </c:pt>
                <c:pt idx="306">
                  <c:v>45.99</c:v>
                </c:pt>
                <c:pt idx="307">
                  <c:v>47.63</c:v>
                </c:pt>
                <c:pt idx="308">
                  <c:v>49.23</c:v>
                </c:pt>
                <c:pt idx="309">
                  <c:v>49.26</c:v>
                </c:pt>
                <c:pt idx="310">
                  <c:v>47.94</c:v>
                </c:pt>
                <c:pt idx="311">
                  <c:v>47.09</c:v>
                </c:pt>
                <c:pt idx="312">
                  <c:v>46.34</c:v>
                </c:pt>
                <c:pt idx="313">
                  <c:v>46.52</c:v>
                </c:pt>
                <c:pt idx="314">
                  <c:v>46.81</c:v>
                </c:pt>
                <c:pt idx="315">
                  <c:v>47.34</c:v>
                </c:pt>
                <c:pt idx="316">
                  <c:v>48.77</c:v>
                </c:pt>
                <c:pt idx="317">
                  <c:v>51.68</c:v>
                </c:pt>
                <c:pt idx="318">
                  <c:v>54.81</c:v>
                </c:pt>
                <c:pt idx="319">
                  <c:v>58</c:v>
                </c:pt>
                <c:pt idx="320">
                  <c:v>60.5</c:v>
                </c:pt>
                <c:pt idx="321">
                  <c:v>62.87</c:v>
                </c:pt>
                <c:pt idx="322">
                  <c:v>65</c:v>
                </c:pt>
                <c:pt idx="323">
                  <c:v>66.400000000000006</c:v>
                </c:pt>
                <c:pt idx="324">
                  <c:v>68.48</c:v>
                </c:pt>
                <c:pt idx="325">
                  <c:v>70.36</c:v>
                </c:pt>
                <c:pt idx="326">
                  <c:v>70.52</c:v>
                </c:pt>
                <c:pt idx="327">
                  <c:v>73.180000000000007</c:v>
                </c:pt>
                <c:pt idx="328">
                  <c:v>72.209999999999994</c:v>
                </c:pt>
                <c:pt idx="329">
                  <c:v>75.62</c:v>
                </c:pt>
                <c:pt idx="330">
                  <c:v>79.319999999999993</c:v>
                </c:pt>
                <c:pt idx="331">
                  <c:v>80.319999999999993</c:v>
                </c:pt>
                <c:pt idx="332">
                  <c:v>80.59</c:v>
                </c:pt>
                <c:pt idx="333">
                  <c:v>82.79</c:v>
                </c:pt>
                <c:pt idx="334">
                  <c:v>82.16</c:v>
                </c:pt>
                <c:pt idx="335">
                  <c:v>82.48</c:v>
                </c:pt>
                <c:pt idx="336">
                  <c:v>79.739999999999995</c:v>
                </c:pt>
                <c:pt idx="337">
                  <c:v>75.11</c:v>
                </c:pt>
                <c:pt idx="338">
                  <c:v>75.13</c:v>
                </c:pt>
                <c:pt idx="339">
                  <c:v>71.989999999999995</c:v>
                </c:pt>
                <c:pt idx="340">
                  <c:v>71.150000000000006</c:v>
                </c:pt>
                <c:pt idx="341">
                  <c:v>70.38</c:v>
                </c:pt>
                <c:pt idx="342">
                  <c:v>69.41</c:v>
                </c:pt>
                <c:pt idx="343">
                  <c:v>67.66</c:v>
                </c:pt>
                <c:pt idx="344">
                  <c:v>65.77</c:v>
                </c:pt>
                <c:pt idx="345">
                  <c:v>68.8</c:v>
                </c:pt>
                <c:pt idx="346">
                  <c:v>74.34</c:v>
                </c:pt>
                <c:pt idx="347">
                  <c:v>77.02</c:v>
                </c:pt>
                <c:pt idx="348">
                  <c:v>73.849999999999994</c:v>
                </c:pt>
                <c:pt idx="349">
                  <c:v>76.849999999999994</c:v>
                </c:pt>
                <c:pt idx="350">
                  <c:v>77.260000000000005</c:v>
                </c:pt>
                <c:pt idx="351">
                  <c:v>82</c:v>
                </c:pt>
                <c:pt idx="352">
                  <c:v>81.7</c:v>
                </c:pt>
                <c:pt idx="353">
                  <c:v>82.1</c:v>
                </c:pt>
                <c:pt idx="354">
                  <c:v>82.17</c:v>
                </c:pt>
                <c:pt idx="355">
                  <c:v>86.64</c:v>
                </c:pt>
                <c:pt idx="356">
                  <c:v>85.74</c:v>
                </c:pt>
                <c:pt idx="357">
                  <c:v>86.26</c:v>
                </c:pt>
                <c:pt idx="358">
                  <c:v>84.78</c:v>
                </c:pt>
                <c:pt idx="359">
                  <c:v>81.540000000000006</c:v>
                </c:pt>
                <c:pt idx="360">
                  <c:v>78.42</c:v>
                </c:pt>
                <c:pt idx="361">
                  <c:v>75.53</c:v>
                </c:pt>
                <c:pt idx="362">
                  <c:v>72.61</c:v>
                </c:pt>
                <c:pt idx="363">
                  <c:v>69.09</c:v>
                </c:pt>
                <c:pt idx="364">
                  <c:v>65.709999999999994</c:v>
                </c:pt>
                <c:pt idx="365">
                  <c:v>62.49</c:v>
                </c:pt>
                <c:pt idx="366">
                  <c:v>58.65</c:v>
                </c:pt>
                <c:pt idx="367">
                  <c:v>54.55</c:v>
                </c:pt>
                <c:pt idx="368">
                  <c:v>51</c:v>
                </c:pt>
                <c:pt idx="369">
                  <c:v>50.11</c:v>
                </c:pt>
                <c:pt idx="370">
                  <c:v>48.31</c:v>
                </c:pt>
                <c:pt idx="371">
                  <c:v>47.4</c:v>
                </c:pt>
                <c:pt idx="372">
                  <c:v>45.63</c:v>
                </c:pt>
                <c:pt idx="373">
                  <c:v>44.14</c:v>
                </c:pt>
                <c:pt idx="374">
                  <c:v>42.65</c:v>
                </c:pt>
                <c:pt idx="375">
                  <c:v>40.950000000000003</c:v>
                </c:pt>
                <c:pt idx="376">
                  <c:v>38.51</c:v>
                </c:pt>
                <c:pt idx="377">
                  <c:v>37.119999999999997</c:v>
                </c:pt>
                <c:pt idx="378">
                  <c:v>35.020000000000003</c:v>
                </c:pt>
                <c:pt idx="379">
                  <c:v>34.28</c:v>
                </c:pt>
                <c:pt idx="380">
                  <c:v>32.549999999999997</c:v>
                </c:pt>
                <c:pt idx="381">
                  <c:v>30.77</c:v>
                </c:pt>
                <c:pt idx="382">
                  <c:v>29.32</c:v>
                </c:pt>
                <c:pt idx="383">
                  <c:v>27.89</c:v>
                </c:pt>
                <c:pt idx="384">
                  <c:v>27.27</c:v>
                </c:pt>
                <c:pt idx="385">
                  <c:v>26.67</c:v>
                </c:pt>
                <c:pt idx="386">
                  <c:v>25.11</c:v>
                </c:pt>
                <c:pt idx="387">
                  <c:v>23.8</c:v>
                </c:pt>
                <c:pt idx="388">
                  <c:v>22.81</c:v>
                </c:pt>
                <c:pt idx="389">
                  <c:v>21.42</c:v>
                </c:pt>
                <c:pt idx="390">
                  <c:v>20.3</c:v>
                </c:pt>
                <c:pt idx="391">
                  <c:v>19.010000000000002</c:v>
                </c:pt>
                <c:pt idx="392">
                  <c:v>17.78</c:v>
                </c:pt>
                <c:pt idx="393">
                  <c:v>16.89</c:v>
                </c:pt>
                <c:pt idx="394">
                  <c:v>16.14</c:v>
                </c:pt>
                <c:pt idx="395">
                  <c:v>15.54</c:v>
                </c:pt>
                <c:pt idx="396">
                  <c:v>15.11</c:v>
                </c:pt>
                <c:pt idx="397">
                  <c:v>14.83</c:v>
                </c:pt>
                <c:pt idx="398">
                  <c:v>14.55</c:v>
                </c:pt>
                <c:pt idx="399">
                  <c:v>14.9</c:v>
                </c:pt>
                <c:pt idx="400">
                  <c:v>14.71</c:v>
                </c:pt>
                <c:pt idx="401">
                  <c:v>14.36</c:v>
                </c:pt>
                <c:pt idx="402">
                  <c:v>13.89</c:v>
                </c:pt>
                <c:pt idx="403">
                  <c:v>13.33</c:v>
                </c:pt>
                <c:pt idx="404">
                  <c:v>12.96</c:v>
                </c:pt>
                <c:pt idx="405">
                  <c:v>12.54</c:v>
                </c:pt>
                <c:pt idx="406">
                  <c:v>12.1</c:v>
                </c:pt>
                <c:pt idx="407">
                  <c:v>11.69</c:v>
                </c:pt>
                <c:pt idx="408">
                  <c:v>11.47</c:v>
                </c:pt>
                <c:pt idx="409">
                  <c:v>11.32</c:v>
                </c:pt>
                <c:pt idx="410">
                  <c:v>11.13</c:v>
                </c:pt>
                <c:pt idx="411">
                  <c:v>11.08</c:v>
                </c:pt>
                <c:pt idx="412">
                  <c:v>11.11</c:v>
                </c:pt>
                <c:pt idx="413">
                  <c:v>11.45</c:v>
                </c:pt>
                <c:pt idx="414">
                  <c:v>11.56</c:v>
                </c:pt>
                <c:pt idx="415">
                  <c:v>11.34</c:v>
                </c:pt>
                <c:pt idx="416">
                  <c:v>10.92</c:v>
                </c:pt>
                <c:pt idx="417">
                  <c:v>10.62</c:v>
                </c:pt>
                <c:pt idx="418">
                  <c:v>10.42</c:v>
                </c:pt>
                <c:pt idx="419">
                  <c:v>10.06</c:v>
                </c:pt>
                <c:pt idx="420">
                  <c:v>9.26</c:v>
                </c:pt>
                <c:pt idx="421">
                  <c:v>8.91</c:v>
                </c:pt>
                <c:pt idx="422">
                  <c:v>8.66</c:v>
                </c:pt>
                <c:pt idx="423">
                  <c:v>8.75</c:v>
                </c:pt>
                <c:pt idx="424">
                  <c:v>8.8000000000000007</c:v>
                </c:pt>
                <c:pt idx="425">
                  <c:v>8.6</c:v>
                </c:pt>
                <c:pt idx="426">
                  <c:v>8.85</c:v>
                </c:pt>
                <c:pt idx="427">
                  <c:v>8.8699999999999992</c:v>
                </c:pt>
                <c:pt idx="428">
                  <c:v>8.69</c:v>
                </c:pt>
                <c:pt idx="429">
                  <c:v>8.6199999999999992</c:v>
                </c:pt>
                <c:pt idx="430">
                  <c:v>8.73</c:v>
                </c:pt>
                <c:pt idx="431">
                  <c:v>8.76</c:v>
                </c:pt>
                <c:pt idx="432">
                  <c:v>9.0500000000000007</c:v>
                </c:pt>
                <c:pt idx="433">
                  <c:v>9.0500000000000007</c:v>
                </c:pt>
                <c:pt idx="434">
                  <c:v>9.18</c:v>
                </c:pt>
                <c:pt idx="435">
                  <c:v>9.36</c:v>
                </c:pt>
                <c:pt idx="436">
                  <c:v>9.49</c:v>
                </c:pt>
                <c:pt idx="437">
                  <c:v>9.77</c:v>
                </c:pt>
                <c:pt idx="438">
                  <c:v>9.7799999999999994</c:v>
                </c:pt>
                <c:pt idx="439">
                  <c:v>9.83</c:v>
                </c:pt>
                <c:pt idx="440">
                  <c:v>9.7200000000000006</c:v>
                </c:pt>
                <c:pt idx="441">
                  <c:v>9.89</c:v>
                </c:pt>
                <c:pt idx="442">
                  <c:v>9.99</c:v>
                </c:pt>
                <c:pt idx="443">
                  <c:v>10.06</c:v>
                </c:pt>
                <c:pt idx="444">
                  <c:v>10.220000000000001</c:v>
                </c:pt>
                <c:pt idx="445">
                  <c:v>10.73</c:v>
                </c:pt>
                <c:pt idx="446">
                  <c:v>10.78</c:v>
                </c:pt>
                <c:pt idx="447">
                  <c:v>11.09</c:v>
                </c:pt>
                <c:pt idx="448">
                  <c:v>11.13</c:v>
                </c:pt>
                <c:pt idx="449">
                  <c:v>11.08</c:v>
                </c:pt>
                <c:pt idx="450">
                  <c:v>11.18</c:v>
                </c:pt>
                <c:pt idx="451">
                  <c:v>10.77</c:v>
                </c:pt>
                <c:pt idx="452">
                  <c:v>10.51</c:v>
                </c:pt>
                <c:pt idx="453">
                  <c:v>10.32</c:v>
                </c:pt>
                <c:pt idx="454">
                  <c:v>10.28</c:v>
                </c:pt>
                <c:pt idx="455">
                  <c:v>10.36</c:v>
                </c:pt>
                <c:pt idx="456">
                  <c:v>10.7</c:v>
                </c:pt>
                <c:pt idx="457">
                  <c:v>10.55</c:v>
                </c:pt>
                <c:pt idx="458">
                  <c:v>10.36</c:v>
                </c:pt>
                <c:pt idx="459">
                  <c:v>10.220000000000001</c:v>
                </c:pt>
                <c:pt idx="460">
                  <c:v>10.47</c:v>
                </c:pt>
                <c:pt idx="461">
                  <c:v>10.4</c:v>
                </c:pt>
                <c:pt idx="462">
                  <c:v>10.25</c:v>
                </c:pt>
                <c:pt idx="463">
                  <c:v>9.91</c:v>
                </c:pt>
                <c:pt idx="464">
                  <c:v>9.93</c:v>
                </c:pt>
                <c:pt idx="465">
                  <c:v>10.23</c:v>
                </c:pt>
                <c:pt idx="466">
                  <c:v>10.16</c:v>
                </c:pt>
                <c:pt idx="467">
                  <c:v>9.9600000000000009</c:v>
                </c:pt>
                <c:pt idx="468">
                  <c:v>9.93</c:v>
                </c:pt>
                <c:pt idx="469">
                  <c:v>9.73</c:v>
                </c:pt>
                <c:pt idx="470">
                  <c:v>9.61</c:v>
                </c:pt>
                <c:pt idx="471">
                  <c:v>9.6</c:v>
                </c:pt>
                <c:pt idx="472">
                  <c:v>9.3000000000000007</c:v>
                </c:pt>
                <c:pt idx="473">
                  <c:v>9.1300000000000008</c:v>
                </c:pt>
                <c:pt idx="474">
                  <c:v>8.9600000000000009</c:v>
                </c:pt>
                <c:pt idx="475">
                  <c:v>8.7200000000000006</c:v>
                </c:pt>
                <c:pt idx="476">
                  <c:v>8.6199999999999992</c:v>
                </c:pt>
                <c:pt idx="477">
                  <c:v>8.6</c:v>
                </c:pt>
                <c:pt idx="478">
                  <c:v>8.42</c:v>
                </c:pt>
                <c:pt idx="479">
                  <c:v>8.09</c:v>
                </c:pt>
                <c:pt idx="480">
                  <c:v>7.93</c:v>
                </c:pt>
                <c:pt idx="481">
                  <c:v>7.74</c:v>
                </c:pt>
                <c:pt idx="482">
                  <c:v>7.53</c:v>
                </c:pt>
                <c:pt idx="483">
                  <c:v>7.28</c:v>
                </c:pt>
                <c:pt idx="484">
                  <c:v>6.96</c:v>
                </c:pt>
                <c:pt idx="485">
                  <c:v>6.62</c:v>
                </c:pt>
                <c:pt idx="486">
                  <c:v>6.46</c:v>
                </c:pt>
                <c:pt idx="487">
                  <c:v>6.15</c:v>
                </c:pt>
                <c:pt idx="488">
                  <c:v>5.97</c:v>
                </c:pt>
                <c:pt idx="489">
                  <c:v>6.19</c:v>
                </c:pt>
                <c:pt idx="490">
                  <c:v>6.29</c:v>
                </c:pt>
                <c:pt idx="491">
                  <c:v>6.31</c:v>
                </c:pt>
                <c:pt idx="492">
                  <c:v>6.9</c:v>
                </c:pt>
                <c:pt idx="493">
                  <c:v>6.67</c:v>
                </c:pt>
                <c:pt idx="494">
                  <c:v>6.73</c:v>
                </c:pt>
                <c:pt idx="495">
                  <c:v>6.66</c:v>
                </c:pt>
                <c:pt idx="496">
                  <c:v>6.01</c:v>
                </c:pt>
                <c:pt idx="497">
                  <c:v>5.67</c:v>
                </c:pt>
                <c:pt idx="498">
                  <c:v>5.36</c:v>
                </c:pt>
                <c:pt idx="499">
                  <c:v>4.5</c:v>
                </c:pt>
                <c:pt idx="500">
                  <c:v>4.49</c:v>
                </c:pt>
                <c:pt idx="501">
                  <c:v>4.42</c:v>
                </c:pt>
                <c:pt idx="502">
                  <c:v>4.4400000000000004</c:v>
                </c:pt>
                <c:pt idx="503">
                  <c:v>4.74</c:v>
                </c:pt>
                <c:pt idx="504">
                  <c:v>4.68</c:v>
                </c:pt>
                <c:pt idx="505">
                  <c:v>4.63</c:v>
                </c:pt>
                <c:pt idx="506">
                  <c:v>4.53</c:v>
                </c:pt>
                <c:pt idx="507">
                  <c:v>4.53</c:v>
                </c:pt>
                <c:pt idx="508">
                  <c:v>4.41</c:v>
                </c:pt>
                <c:pt idx="509">
                  <c:v>4.3600000000000003</c:v>
                </c:pt>
                <c:pt idx="510">
                  <c:v>4.2699999999999996</c:v>
                </c:pt>
                <c:pt idx="511">
                  <c:v>4.21</c:v>
                </c:pt>
                <c:pt idx="512">
                  <c:v>4.17</c:v>
                </c:pt>
                <c:pt idx="513">
                  <c:v>4.16</c:v>
                </c:pt>
                <c:pt idx="514">
                  <c:v>4.0999999999999996</c:v>
                </c:pt>
                <c:pt idx="515">
                  <c:v>4.1399999999999997</c:v>
                </c:pt>
                <c:pt idx="516">
                  <c:v>4.1900000000000004</c:v>
                </c:pt>
                <c:pt idx="517">
                  <c:v>4.2</c:v>
                </c:pt>
                <c:pt idx="518">
                  <c:v>4.34</c:v>
                </c:pt>
                <c:pt idx="519">
                  <c:v>4.54</c:v>
                </c:pt>
                <c:pt idx="520">
                  <c:v>4.76</c:v>
                </c:pt>
                <c:pt idx="521">
                  <c:v>4.88</c:v>
                </c:pt>
                <c:pt idx="522">
                  <c:v>5.08</c:v>
                </c:pt>
                <c:pt idx="523">
                  <c:v>5.1100000000000003</c:v>
                </c:pt>
                <c:pt idx="524">
                  <c:v>5.19</c:v>
                </c:pt>
                <c:pt idx="525">
                  <c:v>4.25</c:v>
                </c:pt>
                <c:pt idx="526">
                  <c:v>4.29</c:v>
                </c:pt>
                <c:pt idx="527">
                  <c:v>4.2300000000000004</c:v>
                </c:pt>
                <c:pt idx="528">
                  <c:v>3.92</c:v>
                </c:pt>
                <c:pt idx="529">
                  <c:v>3.54</c:v>
                </c:pt>
                <c:pt idx="530">
                  <c:v>3.29</c:v>
                </c:pt>
                <c:pt idx="531">
                  <c:v>4.1100000000000003</c:v>
                </c:pt>
                <c:pt idx="532">
                  <c:v>5.05</c:v>
                </c:pt>
                <c:pt idx="533">
                  <c:v>5.12</c:v>
                </c:pt>
                <c:pt idx="534">
                  <c:v>5.43</c:v>
                </c:pt>
                <c:pt idx="535">
                  <c:v>5.64</c:v>
                </c:pt>
                <c:pt idx="536">
                  <c:v>5.84</c:v>
                </c:pt>
                <c:pt idx="537">
                  <c:v>7.61</c:v>
                </c:pt>
                <c:pt idx="538">
                  <c:v>7.56</c:v>
                </c:pt>
                <c:pt idx="539">
                  <c:v>8.36</c:v>
                </c:pt>
                <c:pt idx="540">
                  <c:v>8.99</c:v>
                </c:pt>
                <c:pt idx="541">
                  <c:v>9.59</c:v>
                </c:pt>
                <c:pt idx="542">
                  <c:v>9.73</c:v>
                </c:pt>
                <c:pt idx="543">
                  <c:v>9.91</c:v>
                </c:pt>
                <c:pt idx="544">
                  <c:v>11.15</c:v>
                </c:pt>
                <c:pt idx="545">
                  <c:v>11.61</c:v>
                </c:pt>
                <c:pt idx="546">
                  <c:v>12.09</c:v>
                </c:pt>
                <c:pt idx="547">
                  <c:v>13.74</c:v>
                </c:pt>
                <c:pt idx="548">
                  <c:v>14.63</c:v>
                </c:pt>
                <c:pt idx="549">
                  <c:v>14.97</c:v>
                </c:pt>
                <c:pt idx="550">
                  <c:v>15.25</c:v>
                </c:pt>
                <c:pt idx="551">
                  <c:v>16.899999999999999</c:v>
                </c:pt>
                <c:pt idx="552">
                  <c:v>17.78</c:v>
                </c:pt>
                <c:pt idx="553">
                  <c:v>18.350000000000001</c:v>
                </c:pt>
                <c:pt idx="554">
                  <c:v>18.739999999999998</c:v>
                </c:pt>
                <c:pt idx="555">
                  <c:v>19.62</c:v>
                </c:pt>
                <c:pt idx="556">
                  <c:v>19.940000000000001</c:v>
                </c:pt>
                <c:pt idx="557">
                  <c:v>20.28</c:v>
                </c:pt>
                <c:pt idx="558">
                  <c:v>22.7</c:v>
                </c:pt>
                <c:pt idx="559">
                  <c:v>23.26</c:v>
                </c:pt>
                <c:pt idx="560">
                  <c:v>24.85</c:v>
                </c:pt>
                <c:pt idx="561">
                  <c:v>25.87</c:v>
                </c:pt>
                <c:pt idx="562">
                  <c:v>27.18</c:v>
                </c:pt>
                <c:pt idx="563">
                  <c:v>30.03</c:v>
                </c:pt>
                <c:pt idx="564">
                  <c:v>32.950000000000003</c:v>
                </c:pt>
                <c:pt idx="565">
                  <c:v>29.17</c:v>
                </c:pt>
                <c:pt idx="566">
                  <c:v>29.79</c:v>
                </c:pt>
                <c:pt idx="567">
                  <c:v>29.77</c:v>
                </c:pt>
                <c:pt idx="568">
                  <c:v>30.14</c:v>
                </c:pt>
                <c:pt idx="569">
                  <c:v>30.64</c:v>
                </c:pt>
                <c:pt idx="570">
                  <c:v>31.44</c:v>
                </c:pt>
                <c:pt idx="571">
                  <c:v>31.82</c:v>
                </c:pt>
                <c:pt idx="572">
                  <c:v>32.22</c:v>
                </c:pt>
                <c:pt idx="573">
                  <c:v>32.700000000000003</c:v>
                </c:pt>
                <c:pt idx="574">
                  <c:v>34.130000000000003</c:v>
                </c:pt>
                <c:pt idx="575">
                  <c:v>36.72</c:v>
                </c:pt>
                <c:pt idx="576">
                  <c:v>37.090000000000003</c:v>
                </c:pt>
                <c:pt idx="577">
                  <c:v>37.119999999999997</c:v>
                </c:pt>
                <c:pt idx="578">
                  <c:v>37.61</c:v>
                </c:pt>
                <c:pt idx="579">
                  <c:v>37.67</c:v>
                </c:pt>
                <c:pt idx="580">
                  <c:v>38.049999999999997</c:v>
                </c:pt>
                <c:pt idx="581">
                  <c:v>37.869999999999997</c:v>
                </c:pt>
                <c:pt idx="582">
                  <c:v>36.83</c:v>
                </c:pt>
                <c:pt idx="583">
                  <c:v>37.25</c:v>
                </c:pt>
                <c:pt idx="584">
                  <c:v>37.86</c:v>
                </c:pt>
                <c:pt idx="585">
                  <c:v>37.409999999999997</c:v>
                </c:pt>
                <c:pt idx="586">
                  <c:v>38.659999999999997</c:v>
                </c:pt>
                <c:pt idx="587">
                  <c:v>38.46</c:v>
                </c:pt>
                <c:pt idx="588">
                  <c:v>41.17</c:v>
                </c:pt>
                <c:pt idx="589">
                  <c:v>41.2</c:v>
                </c:pt>
                <c:pt idx="590">
                  <c:v>40.93</c:v>
                </c:pt>
                <c:pt idx="591">
                  <c:v>39.81</c:v>
                </c:pt>
                <c:pt idx="592">
                  <c:v>40.26</c:v>
                </c:pt>
                <c:pt idx="593">
                  <c:v>38.93</c:v>
                </c:pt>
                <c:pt idx="594">
                  <c:v>37.82</c:v>
                </c:pt>
                <c:pt idx="595">
                  <c:v>34.11</c:v>
                </c:pt>
                <c:pt idx="596">
                  <c:v>33.090000000000003</c:v>
                </c:pt>
                <c:pt idx="597">
                  <c:v>32.78</c:v>
                </c:pt>
                <c:pt idx="598">
                  <c:v>33.72</c:v>
                </c:pt>
                <c:pt idx="599">
                  <c:v>32.79</c:v>
                </c:pt>
                <c:pt idx="600">
                  <c:v>32.65</c:v>
                </c:pt>
                <c:pt idx="601">
                  <c:v>34.47</c:v>
                </c:pt>
                <c:pt idx="602">
                  <c:v>34.79</c:v>
                </c:pt>
                <c:pt idx="603">
                  <c:v>35.28</c:v>
                </c:pt>
                <c:pt idx="604">
                  <c:v>35.03</c:v>
                </c:pt>
                <c:pt idx="605">
                  <c:v>33.869999999999997</c:v>
                </c:pt>
                <c:pt idx="606">
                  <c:v>33.56</c:v>
                </c:pt>
                <c:pt idx="607">
                  <c:v>33.08</c:v>
                </c:pt>
                <c:pt idx="608">
                  <c:v>31.69</c:v>
                </c:pt>
                <c:pt idx="609">
                  <c:v>31.13</c:v>
                </c:pt>
                <c:pt idx="610">
                  <c:v>30.73</c:v>
                </c:pt>
                <c:pt idx="611">
                  <c:v>30.17</c:v>
                </c:pt>
                <c:pt idx="612">
                  <c:v>28.51</c:v>
                </c:pt>
                <c:pt idx="613">
                  <c:v>27.03</c:v>
                </c:pt>
                <c:pt idx="614">
                  <c:v>30.22</c:v>
                </c:pt>
                <c:pt idx="615">
                  <c:v>29.71</c:v>
                </c:pt>
                <c:pt idx="616">
                  <c:v>29.96</c:v>
                </c:pt>
                <c:pt idx="617">
                  <c:v>29.66</c:v>
                </c:pt>
                <c:pt idx="618">
                  <c:v>29.8</c:v>
                </c:pt>
                <c:pt idx="619">
                  <c:v>29.65</c:v>
                </c:pt>
                <c:pt idx="620">
                  <c:v>29.29</c:v>
                </c:pt>
                <c:pt idx="621">
                  <c:v>28.32</c:v>
                </c:pt>
                <c:pt idx="622">
                  <c:v>28.27</c:v>
                </c:pt>
                <c:pt idx="623">
                  <c:v>27.71</c:v>
                </c:pt>
                <c:pt idx="624">
                  <c:v>27.14</c:v>
                </c:pt>
                <c:pt idx="625">
                  <c:v>26.61</c:v>
                </c:pt>
                <c:pt idx="626">
                  <c:v>26.44</c:v>
                </c:pt>
                <c:pt idx="627">
                  <c:v>26.43</c:v>
                </c:pt>
                <c:pt idx="628">
                  <c:v>25.97</c:v>
                </c:pt>
                <c:pt idx="629">
                  <c:v>25.54</c:v>
                </c:pt>
                <c:pt idx="630">
                  <c:v>25.39</c:v>
                </c:pt>
                <c:pt idx="631">
                  <c:v>25.03</c:v>
                </c:pt>
                <c:pt idx="632">
                  <c:v>24.64</c:v>
                </c:pt>
                <c:pt idx="633">
                  <c:v>24.52</c:v>
                </c:pt>
                <c:pt idx="634">
                  <c:v>24.36</c:v>
                </c:pt>
                <c:pt idx="635">
                  <c:v>24.27</c:v>
                </c:pt>
                <c:pt idx="636">
                  <c:v>24.56</c:v>
                </c:pt>
                <c:pt idx="637">
                  <c:v>24.09</c:v>
                </c:pt>
                <c:pt idx="638">
                  <c:v>24.57</c:v>
                </c:pt>
                <c:pt idx="639">
                  <c:v>24.85</c:v>
                </c:pt>
                <c:pt idx="640">
                  <c:v>24.17</c:v>
                </c:pt>
                <c:pt idx="641">
                  <c:v>23.33</c:v>
                </c:pt>
                <c:pt idx="642">
                  <c:v>21.73</c:v>
                </c:pt>
                <c:pt idx="643">
                  <c:v>25.25</c:v>
                </c:pt>
                <c:pt idx="644">
                  <c:v>26.38</c:v>
                </c:pt>
                <c:pt idx="645">
                  <c:v>26.34</c:v>
                </c:pt>
                <c:pt idx="646">
                  <c:v>26.53</c:v>
                </c:pt>
                <c:pt idx="647">
                  <c:v>26.39</c:v>
                </c:pt>
                <c:pt idx="648">
                  <c:v>26.65</c:v>
                </c:pt>
                <c:pt idx="649">
                  <c:v>30.41</c:v>
                </c:pt>
                <c:pt idx="650">
                  <c:v>26.92</c:v>
                </c:pt>
                <c:pt idx="651">
                  <c:v>25.99</c:v>
                </c:pt>
                <c:pt idx="652">
                  <c:v>26.34</c:v>
                </c:pt>
                <c:pt idx="653">
                  <c:v>26.57</c:v>
                </c:pt>
                <c:pt idx="654">
                  <c:v>26.89</c:v>
                </c:pt>
                <c:pt idx="655">
                  <c:v>27.05</c:v>
                </c:pt>
                <c:pt idx="656">
                  <c:v>27.17</c:v>
                </c:pt>
                <c:pt idx="657">
                  <c:v>27.25</c:v>
                </c:pt>
                <c:pt idx="658">
                  <c:v>27.64</c:v>
                </c:pt>
                <c:pt idx="659">
                  <c:v>25.8</c:v>
                </c:pt>
                <c:pt idx="660">
                  <c:v>25.68</c:v>
                </c:pt>
                <c:pt idx="661">
                  <c:v>27.79</c:v>
                </c:pt>
                <c:pt idx="662">
                  <c:v>27.64</c:v>
                </c:pt>
                <c:pt idx="663">
                  <c:v>25.76</c:v>
                </c:pt>
                <c:pt idx="664">
                  <c:v>25.79</c:v>
                </c:pt>
                <c:pt idx="665">
                  <c:v>25.8</c:v>
                </c:pt>
                <c:pt idx="666">
                  <c:v>27.16</c:v>
                </c:pt>
                <c:pt idx="667">
                  <c:v>26.79</c:v>
                </c:pt>
                <c:pt idx="668">
                  <c:v>24.76</c:v>
                </c:pt>
                <c:pt idx="669">
                  <c:v>24.69</c:v>
                </c:pt>
                <c:pt idx="670">
                  <c:v>25.67</c:v>
                </c:pt>
                <c:pt idx="671">
                  <c:v>25.36</c:v>
                </c:pt>
                <c:pt idx="672">
                  <c:v>24.78</c:v>
                </c:pt>
                <c:pt idx="673">
                  <c:v>22.55</c:v>
                </c:pt>
                <c:pt idx="674">
                  <c:v>21.34</c:v>
                </c:pt>
                <c:pt idx="675">
                  <c:v>21.67</c:v>
                </c:pt>
                <c:pt idx="676">
                  <c:v>22.51</c:v>
                </c:pt>
                <c:pt idx="677">
                  <c:v>18.850000000000001</c:v>
                </c:pt>
                <c:pt idx="678">
                  <c:v>19.04</c:v>
                </c:pt>
                <c:pt idx="679">
                  <c:v>19.5</c:v>
                </c:pt>
                <c:pt idx="680">
                  <c:v>22.1</c:v>
                </c:pt>
                <c:pt idx="681">
                  <c:v>23.8</c:v>
                </c:pt>
                <c:pt idx="682">
                  <c:v>23.5</c:v>
                </c:pt>
                <c:pt idx="683">
                  <c:v>22.61</c:v>
                </c:pt>
                <c:pt idx="684">
                  <c:v>27.05</c:v>
                </c:pt>
                <c:pt idx="685">
                  <c:v>27.3</c:v>
                </c:pt>
                <c:pt idx="686">
                  <c:v>26.78</c:v>
                </c:pt>
                <c:pt idx="687">
                  <c:v>25.87</c:v>
                </c:pt>
                <c:pt idx="688">
                  <c:v>24.71</c:v>
                </c:pt>
                <c:pt idx="689">
                  <c:v>24.14</c:v>
                </c:pt>
                <c:pt idx="690">
                  <c:v>24.01</c:v>
                </c:pt>
                <c:pt idx="691">
                  <c:v>22.77</c:v>
                </c:pt>
                <c:pt idx="692">
                  <c:v>21.97</c:v>
                </c:pt>
                <c:pt idx="693">
                  <c:v>21.76</c:v>
                </c:pt>
                <c:pt idx="694">
                  <c:v>21.23</c:v>
                </c:pt>
                <c:pt idx="695">
                  <c:v>21.83</c:v>
                </c:pt>
                <c:pt idx="696">
                  <c:v>22.08</c:v>
                </c:pt>
                <c:pt idx="697">
                  <c:v>22.33</c:v>
                </c:pt>
                <c:pt idx="698">
                  <c:v>24.24</c:v>
                </c:pt>
                <c:pt idx="699">
                  <c:v>25.11</c:v>
                </c:pt>
                <c:pt idx="700">
                  <c:v>26.97</c:v>
                </c:pt>
                <c:pt idx="701">
                  <c:v>30.58</c:v>
                </c:pt>
                <c:pt idx="702">
                  <c:v>33.26</c:v>
                </c:pt>
                <c:pt idx="703">
                  <c:v>34.880000000000003</c:v>
                </c:pt>
                <c:pt idx="704">
                  <c:v>35.409999999999997</c:v>
                </c:pt>
                <c:pt idx="705">
                  <c:v>40.89</c:v>
                </c:pt>
                <c:pt idx="706">
                  <c:v>49.94</c:v>
                </c:pt>
                <c:pt idx="707">
                  <c:v>54.52</c:v>
                </c:pt>
                <c:pt idx="708">
                  <c:v>64.040000000000006</c:v>
                </c:pt>
                <c:pt idx="709">
                  <c:v>73.819999999999993</c:v>
                </c:pt>
                <c:pt idx="710">
                  <c:v>76.64</c:v>
                </c:pt>
                <c:pt idx="711">
                  <c:v>78.209999999999994</c:v>
                </c:pt>
                <c:pt idx="712">
                  <c:v>92.73</c:v>
                </c:pt>
                <c:pt idx="713">
                  <c:v>117.76</c:v>
                </c:pt>
                <c:pt idx="714">
                  <c:v>128.94999999999999</c:v>
                </c:pt>
                <c:pt idx="715">
                  <c:v>140.5</c:v>
                </c:pt>
                <c:pt idx="716">
                  <c:v>160.27000000000001</c:v>
                </c:pt>
                <c:pt idx="717">
                  <c:v>163.69</c:v>
                </c:pt>
                <c:pt idx="718">
                  <c:v>170.08</c:v>
                </c:pt>
                <c:pt idx="719">
                  <c:v>220.16</c:v>
                </c:pt>
                <c:pt idx="720">
                  <c:v>223.29</c:v>
                </c:pt>
                <c:pt idx="721">
                  <c:v>238.75</c:v>
                </c:pt>
                <c:pt idx="722">
                  <c:v>258.52</c:v>
                </c:pt>
                <c:pt idx="723">
                  <c:v>262.38</c:v>
                </c:pt>
                <c:pt idx="724">
                  <c:v>265.33999999999997</c:v>
                </c:pt>
                <c:pt idx="725">
                  <c:v>265.47000000000003</c:v>
                </c:pt>
                <c:pt idx="726">
                  <c:v>253.35</c:v>
                </c:pt>
                <c:pt idx="727">
                  <c:v>258.20999999999998</c:v>
                </c:pt>
                <c:pt idx="728">
                  <c:v>258.33</c:v>
                </c:pt>
                <c:pt idx="729">
                  <c:v>257.47000000000003</c:v>
                </c:pt>
                <c:pt idx="730">
                  <c:v>258.89999999999998</c:v>
                </c:pt>
                <c:pt idx="731">
                  <c:v>258.08999999999997</c:v>
                </c:pt>
                <c:pt idx="732">
                  <c:v>257.58</c:v>
                </c:pt>
                <c:pt idx="733">
                  <c:v>269.01</c:v>
                </c:pt>
                <c:pt idx="734">
                  <c:v>245.85</c:v>
                </c:pt>
                <c:pt idx="735">
                  <c:v>240.36</c:v>
                </c:pt>
                <c:pt idx="736">
                  <c:v>230.15</c:v>
                </c:pt>
                <c:pt idx="737">
                  <c:v>216.31</c:v>
                </c:pt>
                <c:pt idx="738">
                  <c:v>212.76</c:v>
                </c:pt>
                <c:pt idx="739">
                  <c:v>210.09</c:v>
                </c:pt>
                <c:pt idx="740">
                  <c:v>178.74</c:v>
                </c:pt>
                <c:pt idx="741">
                  <c:v>169.45</c:v>
                </c:pt>
                <c:pt idx="742">
                  <c:v>151.75</c:v>
                </c:pt>
                <c:pt idx="743">
                  <c:v>139.83000000000001</c:v>
                </c:pt>
                <c:pt idx="744">
                  <c:v>126.69</c:v>
                </c:pt>
                <c:pt idx="745">
                  <c:v>122.85</c:v>
                </c:pt>
                <c:pt idx="746">
                  <c:v>118.77</c:v>
                </c:pt>
                <c:pt idx="747">
                  <c:v>93.29</c:v>
                </c:pt>
                <c:pt idx="748">
                  <c:v>92.78</c:v>
                </c:pt>
                <c:pt idx="749">
                  <c:v>92.55</c:v>
                </c:pt>
                <c:pt idx="750">
                  <c:v>74.599999999999994</c:v>
                </c:pt>
                <c:pt idx="751">
                  <c:v>68</c:v>
                </c:pt>
                <c:pt idx="752">
                  <c:v>66.180000000000007</c:v>
                </c:pt>
                <c:pt idx="753">
                  <c:v>64.98</c:v>
                </c:pt>
                <c:pt idx="754">
                  <c:v>56.2</c:v>
                </c:pt>
                <c:pt idx="755">
                  <c:v>48.48</c:v>
                </c:pt>
                <c:pt idx="756">
                  <c:v>41.01</c:v>
                </c:pt>
                <c:pt idx="757">
                  <c:v>38.69</c:v>
                </c:pt>
                <c:pt idx="758">
                  <c:v>35.869999999999997</c:v>
                </c:pt>
                <c:pt idx="759">
                  <c:v>35</c:v>
                </c:pt>
                <c:pt idx="760">
                  <c:v>34.89</c:v>
                </c:pt>
                <c:pt idx="761">
                  <c:v>23.88</c:v>
                </c:pt>
                <c:pt idx="762">
                  <c:v>29.14</c:v>
                </c:pt>
                <c:pt idx="763">
                  <c:v>27.32</c:v>
                </c:pt>
                <c:pt idx="764">
                  <c:v>27.68</c:v>
                </c:pt>
                <c:pt idx="765">
                  <c:v>26.94</c:v>
                </c:pt>
                <c:pt idx="766">
                  <c:v>26.36</c:v>
                </c:pt>
                <c:pt idx="767">
                  <c:v>25.92</c:v>
                </c:pt>
                <c:pt idx="768">
                  <c:v>30.93</c:v>
                </c:pt>
                <c:pt idx="769">
                  <c:v>22.17</c:v>
                </c:pt>
                <c:pt idx="770">
                  <c:v>21.87</c:v>
                </c:pt>
                <c:pt idx="771">
                  <c:v>20.260000000000002</c:v>
                </c:pt>
                <c:pt idx="772">
                  <c:v>17.989999999999998</c:v>
                </c:pt>
                <c:pt idx="773">
                  <c:v>17.38</c:v>
                </c:pt>
                <c:pt idx="774">
                  <c:v>16.62</c:v>
                </c:pt>
                <c:pt idx="775">
                  <c:v>14.49</c:v>
                </c:pt>
                <c:pt idx="776">
                  <c:v>14.14</c:v>
                </c:pt>
                <c:pt idx="777">
                  <c:v>14.01</c:v>
                </c:pt>
                <c:pt idx="778">
                  <c:v>12.9</c:v>
                </c:pt>
                <c:pt idx="779">
                  <c:v>12.3</c:v>
                </c:pt>
                <c:pt idx="780">
                  <c:v>12.32</c:v>
                </c:pt>
                <c:pt idx="781">
                  <c:v>12.34</c:v>
                </c:pt>
                <c:pt idx="782">
                  <c:v>11.63</c:v>
                </c:pt>
                <c:pt idx="783">
                  <c:v>11.27</c:v>
                </c:pt>
                <c:pt idx="784">
                  <c:v>10.62</c:v>
                </c:pt>
                <c:pt idx="785">
                  <c:v>9.6199999999999992</c:v>
                </c:pt>
                <c:pt idx="786">
                  <c:v>9.49</c:v>
                </c:pt>
                <c:pt idx="787">
                  <c:v>9.39</c:v>
                </c:pt>
                <c:pt idx="788">
                  <c:v>9.31</c:v>
                </c:pt>
                <c:pt idx="789">
                  <c:v>9.86</c:v>
                </c:pt>
                <c:pt idx="790">
                  <c:v>9.74</c:v>
                </c:pt>
                <c:pt idx="791">
                  <c:v>9.73</c:v>
                </c:pt>
                <c:pt idx="792">
                  <c:v>9.58</c:v>
                </c:pt>
                <c:pt idx="793">
                  <c:v>9.1999999999999993</c:v>
                </c:pt>
                <c:pt idx="794">
                  <c:v>9.17</c:v>
                </c:pt>
                <c:pt idx="795">
                  <c:v>9.19</c:v>
                </c:pt>
                <c:pt idx="796">
                  <c:v>7.57</c:v>
                </c:pt>
                <c:pt idx="797">
                  <c:v>7.48</c:v>
                </c:pt>
                <c:pt idx="798">
                  <c:v>8.11</c:v>
                </c:pt>
                <c:pt idx="799">
                  <c:v>8.32</c:v>
                </c:pt>
                <c:pt idx="800">
                  <c:v>8.4499999999999993</c:v>
                </c:pt>
                <c:pt idx="801">
                  <c:v>8.43</c:v>
                </c:pt>
                <c:pt idx="802">
                  <c:v>8.43</c:v>
                </c:pt>
                <c:pt idx="803">
                  <c:v>7.18</c:v>
                </c:pt>
                <c:pt idx="804">
                  <c:v>8.8800000000000008</c:v>
                </c:pt>
                <c:pt idx="805">
                  <c:v>8.5500000000000007</c:v>
                </c:pt>
                <c:pt idx="806">
                  <c:v>7.58</c:v>
                </c:pt>
                <c:pt idx="807">
                  <c:v>8.6</c:v>
                </c:pt>
                <c:pt idx="808">
                  <c:v>8.68</c:v>
                </c:pt>
                <c:pt idx="809">
                  <c:v>8.74</c:v>
                </c:pt>
                <c:pt idx="810">
                  <c:v>8.7799999999999994</c:v>
                </c:pt>
                <c:pt idx="811">
                  <c:v>6.99</c:v>
                </c:pt>
                <c:pt idx="812">
                  <c:v>5.66</c:v>
                </c:pt>
                <c:pt idx="813">
                  <c:v>9.27</c:v>
                </c:pt>
                <c:pt idx="814">
                  <c:v>8.7100000000000009</c:v>
                </c:pt>
                <c:pt idx="815">
                  <c:v>8.7899999999999991</c:v>
                </c:pt>
                <c:pt idx="816">
                  <c:v>8.85</c:v>
                </c:pt>
                <c:pt idx="817">
                  <c:v>9.06</c:v>
                </c:pt>
                <c:pt idx="818">
                  <c:v>11.79</c:v>
                </c:pt>
                <c:pt idx="819">
                  <c:v>11.98</c:v>
                </c:pt>
                <c:pt idx="820">
                  <c:v>8.73</c:v>
                </c:pt>
                <c:pt idx="821">
                  <c:v>11.9</c:v>
                </c:pt>
                <c:pt idx="822">
                  <c:v>12.28</c:v>
                </c:pt>
                <c:pt idx="823">
                  <c:v>12.33</c:v>
                </c:pt>
                <c:pt idx="824">
                  <c:v>12.51</c:v>
                </c:pt>
                <c:pt idx="825">
                  <c:v>14.07</c:v>
                </c:pt>
                <c:pt idx="826">
                  <c:v>14.5</c:v>
                </c:pt>
                <c:pt idx="827">
                  <c:v>14.87</c:v>
                </c:pt>
                <c:pt idx="828">
                  <c:v>15.08</c:v>
                </c:pt>
                <c:pt idx="829">
                  <c:v>14.91</c:v>
                </c:pt>
                <c:pt idx="830">
                  <c:v>14.99</c:v>
                </c:pt>
                <c:pt idx="831">
                  <c:v>15.1</c:v>
                </c:pt>
                <c:pt idx="832">
                  <c:v>16.25</c:v>
                </c:pt>
                <c:pt idx="833">
                  <c:v>17.05</c:v>
                </c:pt>
                <c:pt idx="834">
                  <c:v>17.54</c:v>
                </c:pt>
                <c:pt idx="835">
                  <c:v>18.23</c:v>
                </c:pt>
                <c:pt idx="836">
                  <c:v>18.61</c:v>
                </c:pt>
                <c:pt idx="837">
                  <c:v>18.64</c:v>
                </c:pt>
                <c:pt idx="838">
                  <c:v>19.010000000000002</c:v>
                </c:pt>
                <c:pt idx="839">
                  <c:v>20.45</c:v>
                </c:pt>
                <c:pt idx="840">
                  <c:v>21</c:v>
                </c:pt>
                <c:pt idx="841">
                  <c:v>21.38</c:v>
                </c:pt>
                <c:pt idx="842">
                  <c:v>21.93</c:v>
                </c:pt>
                <c:pt idx="843">
                  <c:v>21.92</c:v>
                </c:pt>
                <c:pt idx="844">
                  <c:v>22.07</c:v>
                </c:pt>
                <c:pt idx="845">
                  <c:v>22.34</c:v>
                </c:pt>
                <c:pt idx="846">
                  <c:v>25.73</c:v>
                </c:pt>
                <c:pt idx="847">
                  <c:v>26.86</c:v>
                </c:pt>
                <c:pt idx="848">
                  <c:v>26.87</c:v>
                </c:pt>
                <c:pt idx="849">
                  <c:v>32.630000000000003</c:v>
                </c:pt>
                <c:pt idx="850">
                  <c:v>32.200000000000003</c:v>
                </c:pt>
                <c:pt idx="851">
                  <c:v>32.5</c:v>
                </c:pt>
                <c:pt idx="852">
                  <c:v>32.56</c:v>
                </c:pt>
                <c:pt idx="853">
                  <c:v>33.630000000000003</c:v>
                </c:pt>
                <c:pt idx="854">
                  <c:v>35.01</c:v>
                </c:pt>
                <c:pt idx="855">
                  <c:v>35.53</c:v>
                </c:pt>
                <c:pt idx="856">
                  <c:v>34.92</c:v>
                </c:pt>
                <c:pt idx="857">
                  <c:v>35.299999999999997</c:v>
                </c:pt>
                <c:pt idx="858">
                  <c:v>35.130000000000003</c:v>
                </c:pt>
                <c:pt idx="859">
                  <c:v>34.11</c:v>
                </c:pt>
                <c:pt idx="860">
                  <c:v>35.14</c:v>
                </c:pt>
                <c:pt idx="861">
                  <c:v>35.19</c:v>
                </c:pt>
                <c:pt idx="862">
                  <c:v>35.4</c:v>
                </c:pt>
                <c:pt idx="863">
                  <c:v>34.4</c:v>
                </c:pt>
                <c:pt idx="864">
                  <c:v>34.630000000000003</c:v>
                </c:pt>
                <c:pt idx="865">
                  <c:v>34.72</c:v>
                </c:pt>
                <c:pt idx="866">
                  <c:v>36.01</c:v>
                </c:pt>
                <c:pt idx="867">
                  <c:v>38.04</c:v>
                </c:pt>
                <c:pt idx="868">
                  <c:v>38.51</c:v>
                </c:pt>
                <c:pt idx="869">
                  <c:v>39.01</c:v>
                </c:pt>
                <c:pt idx="870">
                  <c:v>41.62</c:v>
                </c:pt>
                <c:pt idx="871">
                  <c:v>41.31</c:v>
                </c:pt>
                <c:pt idx="872">
                  <c:v>41.21</c:v>
                </c:pt>
                <c:pt idx="873">
                  <c:v>41.38</c:v>
                </c:pt>
                <c:pt idx="874">
                  <c:v>40.32</c:v>
                </c:pt>
                <c:pt idx="875">
                  <c:v>40.200000000000003</c:v>
                </c:pt>
                <c:pt idx="876">
                  <c:v>39.69</c:v>
                </c:pt>
                <c:pt idx="877">
                  <c:v>36.53</c:v>
                </c:pt>
                <c:pt idx="878">
                  <c:v>36.549999999999997</c:v>
                </c:pt>
                <c:pt idx="879">
                  <c:v>36.520000000000003</c:v>
                </c:pt>
                <c:pt idx="880">
                  <c:v>35.22</c:v>
                </c:pt>
                <c:pt idx="881">
                  <c:v>35.92</c:v>
                </c:pt>
                <c:pt idx="882">
                  <c:v>35.729999999999997</c:v>
                </c:pt>
                <c:pt idx="883">
                  <c:v>36.130000000000003</c:v>
                </c:pt>
                <c:pt idx="884">
                  <c:v>40.31</c:v>
                </c:pt>
                <c:pt idx="885">
                  <c:v>40.619999999999997</c:v>
                </c:pt>
                <c:pt idx="886">
                  <c:v>40.700000000000003</c:v>
                </c:pt>
                <c:pt idx="887">
                  <c:v>42.07</c:v>
                </c:pt>
                <c:pt idx="888">
                  <c:v>41.33</c:v>
                </c:pt>
                <c:pt idx="889">
                  <c:v>41.76</c:v>
                </c:pt>
                <c:pt idx="890">
                  <c:v>41.72</c:v>
                </c:pt>
                <c:pt idx="891">
                  <c:v>42.22</c:v>
                </c:pt>
                <c:pt idx="892">
                  <c:v>42.02</c:v>
                </c:pt>
                <c:pt idx="893">
                  <c:v>41.99</c:v>
                </c:pt>
                <c:pt idx="894">
                  <c:v>40.39</c:v>
                </c:pt>
                <c:pt idx="895">
                  <c:v>41.54</c:v>
                </c:pt>
                <c:pt idx="896">
                  <c:v>41.97</c:v>
                </c:pt>
                <c:pt idx="897">
                  <c:v>41.63</c:v>
                </c:pt>
                <c:pt idx="898">
                  <c:v>39.42</c:v>
                </c:pt>
                <c:pt idx="899">
                  <c:v>39.409999999999997</c:v>
                </c:pt>
                <c:pt idx="900">
                  <c:v>39.450000000000003</c:v>
                </c:pt>
                <c:pt idx="901">
                  <c:v>41.01</c:v>
                </c:pt>
                <c:pt idx="902">
                  <c:v>42.62</c:v>
                </c:pt>
                <c:pt idx="903">
                  <c:v>41.42</c:v>
                </c:pt>
                <c:pt idx="904">
                  <c:v>41.47</c:v>
                </c:pt>
                <c:pt idx="905">
                  <c:v>45.24</c:v>
                </c:pt>
                <c:pt idx="906">
                  <c:v>45.21</c:v>
                </c:pt>
                <c:pt idx="907">
                  <c:v>45.1</c:v>
                </c:pt>
                <c:pt idx="908">
                  <c:v>44.92</c:v>
                </c:pt>
                <c:pt idx="909">
                  <c:v>43.79</c:v>
                </c:pt>
                <c:pt idx="910">
                  <c:v>44.21</c:v>
                </c:pt>
                <c:pt idx="911">
                  <c:v>44.18</c:v>
                </c:pt>
                <c:pt idx="912">
                  <c:v>42.64</c:v>
                </c:pt>
                <c:pt idx="913">
                  <c:v>42.45</c:v>
                </c:pt>
                <c:pt idx="914">
                  <c:v>42.39</c:v>
                </c:pt>
                <c:pt idx="915">
                  <c:v>42.19</c:v>
                </c:pt>
                <c:pt idx="916">
                  <c:v>40.68</c:v>
                </c:pt>
                <c:pt idx="917">
                  <c:v>40.33</c:v>
                </c:pt>
                <c:pt idx="918">
                  <c:v>39.590000000000003</c:v>
                </c:pt>
                <c:pt idx="919">
                  <c:v>37.03</c:v>
                </c:pt>
                <c:pt idx="920">
                  <c:v>36.94</c:v>
                </c:pt>
                <c:pt idx="921">
                  <c:v>36.86</c:v>
                </c:pt>
                <c:pt idx="922">
                  <c:v>36.9</c:v>
                </c:pt>
                <c:pt idx="923">
                  <c:v>35.450000000000003</c:v>
                </c:pt>
                <c:pt idx="924">
                  <c:v>34.950000000000003</c:v>
                </c:pt>
                <c:pt idx="925">
                  <c:v>34.880000000000003</c:v>
                </c:pt>
                <c:pt idx="926">
                  <c:v>33.28</c:v>
                </c:pt>
                <c:pt idx="927">
                  <c:v>33.22</c:v>
                </c:pt>
                <c:pt idx="928">
                  <c:v>33.090000000000003</c:v>
                </c:pt>
                <c:pt idx="929">
                  <c:v>32.44</c:v>
                </c:pt>
                <c:pt idx="930">
                  <c:v>30.09</c:v>
                </c:pt>
                <c:pt idx="931">
                  <c:v>29.28</c:v>
                </c:pt>
                <c:pt idx="932">
                  <c:v>29</c:v>
                </c:pt>
                <c:pt idx="933">
                  <c:v>27.99</c:v>
                </c:pt>
                <c:pt idx="934">
                  <c:v>27.92</c:v>
                </c:pt>
                <c:pt idx="935">
                  <c:v>27.9</c:v>
                </c:pt>
                <c:pt idx="936">
                  <c:v>27.87</c:v>
                </c:pt>
                <c:pt idx="937">
                  <c:v>26.37</c:v>
                </c:pt>
                <c:pt idx="938">
                  <c:v>25.82</c:v>
                </c:pt>
                <c:pt idx="939">
                  <c:v>25.42</c:v>
                </c:pt>
                <c:pt idx="940">
                  <c:v>24.57</c:v>
                </c:pt>
                <c:pt idx="941">
                  <c:v>24.48</c:v>
                </c:pt>
                <c:pt idx="942">
                  <c:v>24.43</c:v>
                </c:pt>
                <c:pt idx="943">
                  <c:v>24.26</c:v>
                </c:pt>
                <c:pt idx="944">
                  <c:v>23.23</c:v>
                </c:pt>
                <c:pt idx="945">
                  <c:v>22.39</c:v>
                </c:pt>
                <c:pt idx="946">
                  <c:v>22.2</c:v>
                </c:pt>
                <c:pt idx="947">
                  <c:v>21.75</c:v>
                </c:pt>
                <c:pt idx="948">
                  <c:v>21.96</c:v>
                </c:pt>
                <c:pt idx="949">
                  <c:v>21.91</c:v>
                </c:pt>
                <c:pt idx="950">
                  <c:v>21.86</c:v>
                </c:pt>
                <c:pt idx="951">
                  <c:v>20.65</c:v>
                </c:pt>
                <c:pt idx="952">
                  <c:v>20.399999999999999</c:v>
                </c:pt>
                <c:pt idx="953">
                  <c:v>20.32</c:v>
                </c:pt>
                <c:pt idx="954">
                  <c:v>19.309999999999999</c:v>
                </c:pt>
                <c:pt idx="955">
                  <c:v>19.02</c:v>
                </c:pt>
                <c:pt idx="956">
                  <c:v>19.010000000000002</c:v>
                </c:pt>
                <c:pt idx="957">
                  <c:v>18.309999999999999</c:v>
                </c:pt>
                <c:pt idx="958">
                  <c:v>17.829999999999998</c:v>
                </c:pt>
                <c:pt idx="959">
                  <c:v>16.77</c:v>
                </c:pt>
                <c:pt idx="960">
                  <c:v>16.62</c:v>
                </c:pt>
                <c:pt idx="961">
                  <c:v>13.78</c:v>
                </c:pt>
                <c:pt idx="962">
                  <c:v>13.76</c:v>
                </c:pt>
                <c:pt idx="963">
                  <c:v>13.74</c:v>
                </c:pt>
                <c:pt idx="964">
                  <c:v>14.24</c:v>
                </c:pt>
                <c:pt idx="965">
                  <c:v>8.9700000000000006</c:v>
                </c:pt>
                <c:pt idx="966">
                  <c:v>9.2799999999999994</c:v>
                </c:pt>
                <c:pt idx="967">
                  <c:v>13.86</c:v>
                </c:pt>
                <c:pt idx="968">
                  <c:v>11.04</c:v>
                </c:pt>
                <c:pt idx="969">
                  <c:v>11.07</c:v>
                </c:pt>
                <c:pt idx="970">
                  <c:v>11.06</c:v>
                </c:pt>
                <c:pt idx="971">
                  <c:v>10.81</c:v>
                </c:pt>
                <c:pt idx="972">
                  <c:v>10.78</c:v>
                </c:pt>
                <c:pt idx="973">
                  <c:v>11.06</c:v>
                </c:pt>
                <c:pt idx="974">
                  <c:v>11.62</c:v>
                </c:pt>
                <c:pt idx="975">
                  <c:v>11.94</c:v>
                </c:pt>
                <c:pt idx="976">
                  <c:v>11.99</c:v>
                </c:pt>
                <c:pt idx="977">
                  <c:v>11.98</c:v>
                </c:pt>
                <c:pt idx="978">
                  <c:v>11.95</c:v>
                </c:pt>
                <c:pt idx="979">
                  <c:v>11.86</c:v>
                </c:pt>
                <c:pt idx="980">
                  <c:v>11.67</c:v>
                </c:pt>
                <c:pt idx="981">
                  <c:v>11.35</c:v>
                </c:pt>
                <c:pt idx="982">
                  <c:v>11.29</c:v>
                </c:pt>
                <c:pt idx="983">
                  <c:v>11.2</c:v>
                </c:pt>
                <c:pt idx="984">
                  <c:v>11.2</c:v>
                </c:pt>
                <c:pt idx="985">
                  <c:v>11.15</c:v>
                </c:pt>
                <c:pt idx="986">
                  <c:v>11.15</c:v>
                </c:pt>
                <c:pt idx="987">
                  <c:v>11.24</c:v>
                </c:pt>
                <c:pt idx="988">
                  <c:v>10.67</c:v>
                </c:pt>
                <c:pt idx="989">
                  <c:v>10.6</c:v>
                </c:pt>
                <c:pt idx="990">
                  <c:v>10.56</c:v>
                </c:pt>
                <c:pt idx="991">
                  <c:v>10.53</c:v>
                </c:pt>
                <c:pt idx="992">
                  <c:v>10.35</c:v>
                </c:pt>
                <c:pt idx="993">
                  <c:v>10.45</c:v>
                </c:pt>
                <c:pt idx="994">
                  <c:v>9.9</c:v>
                </c:pt>
                <c:pt idx="995">
                  <c:v>9.2200000000000006</c:v>
                </c:pt>
                <c:pt idx="996">
                  <c:v>8.76</c:v>
                </c:pt>
                <c:pt idx="997">
                  <c:v>8.49</c:v>
                </c:pt>
                <c:pt idx="998">
                  <c:v>8.31</c:v>
                </c:pt>
                <c:pt idx="999">
                  <c:v>8.77</c:v>
                </c:pt>
                <c:pt idx="1000">
                  <c:v>8.49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29-43F9-931A-397B9AADE23B}"/>
            </c:ext>
          </c:extLst>
        </c:ser>
        <c:ser>
          <c:idx val="3"/>
          <c:order val="3"/>
          <c:tx>
            <c:strRef>
              <c:f>COVID_practice_2b!$E$1</c:f>
              <c:strCache>
                <c:ptCount val="1"/>
                <c:pt idx="0">
                  <c:v>Midwest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COVID_practice_2b!$A$2:$A$1002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COVID_practice_2b!$E$2:$E$1002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0.01</c:v>
                </c:pt>
                <c:pt idx="41">
                  <c:v>0.01</c:v>
                </c:pt>
                <c:pt idx="42">
                  <c:v>0.02</c:v>
                </c:pt>
                <c:pt idx="43">
                  <c:v>0.02</c:v>
                </c:pt>
                <c:pt idx="44">
                  <c:v>0.03</c:v>
                </c:pt>
                <c:pt idx="45">
                  <c:v>0.04</c:v>
                </c:pt>
                <c:pt idx="46">
                  <c:v>0.05</c:v>
                </c:pt>
                <c:pt idx="47">
                  <c:v>0.08</c:v>
                </c:pt>
                <c:pt idx="48">
                  <c:v>0.11</c:v>
                </c:pt>
                <c:pt idx="49">
                  <c:v>0.15</c:v>
                </c:pt>
                <c:pt idx="50">
                  <c:v>0.21</c:v>
                </c:pt>
                <c:pt idx="51">
                  <c:v>0.28000000000000003</c:v>
                </c:pt>
                <c:pt idx="52">
                  <c:v>0.36</c:v>
                </c:pt>
                <c:pt idx="53">
                  <c:v>0.48</c:v>
                </c:pt>
                <c:pt idx="54">
                  <c:v>0.63</c:v>
                </c:pt>
                <c:pt idx="55">
                  <c:v>0.81</c:v>
                </c:pt>
                <c:pt idx="56">
                  <c:v>1.01</c:v>
                </c:pt>
                <c:pt idx="57">
                  <c:v>1.2</c:v>
                </c:pt>
                <c:pt idx="58">
                  <c:v>1.42</c:v>
                </c:pt>
                <c:pt idx="59">
                  <c:v>1.62</c:v>
                </c:pt>
                <c:pt idx="60">
                  <c:v>1.82</c:v>
                </c:pt>
                <c:pt idx="61">
                  <c:v>2.06</c:v>
                </c:pt>
                <c:pt idx="62">
                  <c:v>2.25</c:v>
                </c:pt>
                <c:pt idx="63">
                  <c:v>2.4700000000000002</c:v>
                </c:pt>
                <c:pt idx="64">
                  <c:v>2.8</c:v>
                </c:pt>
                <c:pt idx="65">
                  <c:v>3.12</c:v>
                </c:pt>
                <c:pt idx="66">
                  <c:v>3.39</c:v>
                </c:pt>
                <c:pt idx="67">
                  <c:v>3.67</c:v>
                </c:pt>
                <c:pt idx="68">
                  <c:v>3.97</c:v>
                </c:pt>
                <c:pt idx="69">
                  <c:v>4.33</c:v>
                </c:pt>
                <c:pt idx="70">
                  <c:v>4.71</c:v>
                </c:pt>
                <c:pt idx="71">
                  <c:v>4.8600000000000003</c:v>
                </c:pt>
                <c:pt idx="72">
                  <c:v>5.0599999999999996</c:v>
                </c:pt>
                <c:pt idx="73">
                  <c:v>5.36</c:v>
                </c:pt>
                <c:pt idx="74">
                  <c:v>5.41</c:v>
                </c:pt>
                <c:pt idx="75">
                  <c:v>5.57</c:v>
                </c:pt>
                <c:pt idx="76">
                  <c:v>5.67</c:v>
                </c:pt>
                <c:pt idx="77">
                  <c:v>5.74</c:v>
                </c:pt>
                <c:pt idx="78">
                  <c:v>5.83</c:v>
                </c:pt>
                <c:pt idx="79">
                  <c:v>5.91</c:v>
                </c:pt>
                <c:pt idx="80">
                  <c:v>5.86</c:v>
                </c:pt>
                <c:pt idx="81">
                  <c:v>5.99</c:v>
                </c:pt>
                <c:pt idx="82">
                  <c:v>5.92</c:v>
                </c:pt>
                <c:pt idx="83">
                  <c:v>5.87</c:v>
                </c:pt>
                <c:pt idx="84">
                  <c:v>5.77</c:v>
                </c:pt>
                <c:pt idx="85">
                  <c:v>5.89</c:v>
                </c:pt>
                <c:pt idx="86">
                  <c:v>6.08</c:v>
                </c:pt>
                <c:pt idx="87">
                  <c:v>6.31</c:v>
                </c:pt>
                <c:pt idx="88">
                  <c:v>6.55</c:v>
                </c:pt>
                <c:pt idx="89">
                  <c:v>6.84</c:v>
                </c:pt>
                <c:pt idx="90">
                  <c:v>7.13</c:v>
                </c:pt>
                <c:pt idx="91">
                  <c:v>7.39</c:v>
                </c:pt>
                <c:pt idx="92">
                  <c:v>7.73</c:v>
                </c:pt>
                <c:pt idx="93">
                  <c:v>8.09</c:v>
                </c:pt>
                <c:pt idx="94">
                  <c:v>8.31</c:v>
                </c:pt>
                <c:pt idx="95">
                  <c:v>8.35</c:v>
                </c:pt>
                <c:pt idx="96">
                  <c:v>8.6300000000000008</c:v>
                </c:pt>
                <c:pt idx="97">
                  <c:v>8.83</c:v>
                </c:pt>
                <c:pt idx="98">
                  <c:v>9.2200000000000006</c:v>
                </c:pt>
                <c:pt idx="99">
                  <c:v>9.51</c:v>
                </c:pt>
                <c:pt idx="100">
                  <c:v>9.8699999999999992</c:v>
                </c:pt>
                <c:pt idx="101">
                  <c:v>10.029999999999999</c:v>
                </c:pt>
                <c:pt idx="102">
                  <c:v>10.46</c:v>
                </c:pt>
                <c:pt idx="103">
                  <c:v>10.49</c:v>
                </c:pt>
                <c:pt idx="104">
                  <c:v>10.6</c:v>
                </c:pt>
                <c:pt idx="105">
                  <c:v>10.68</c:v>
                </c:pt>
                <c:pt idx="106">
                  <c:v>10.97</c:v>
                </c:pt>
                <c:pt idx="107">
                  <c:v>11.07</c:v>
                </c:pt>
                <c:pt idx="108">
                  <c:v>11.22</c:v>
                </c:pt>
                <c:pt idx="109">
                  <c:v>10.54</c:v>
                </c:pt>
                <c:pt idx="110">
                  <c:v>10.58</c:v>
                </c:pt>
                <c:pt idx="111">
                  <c:v>11.23</c:v>
                </c:pt>
                <c:pt idx="112">
                  <c:v>10.89</c:v>
                </c:pt>
                <c:pt idx="113">
                  <c:v>11.22</c:v>
                </c:pt>
                <c:pt idx="114">
                  <c:v>11.2</c:v>
                </c:pt>
                <c:pt idx="115">
                  <c:v>11.05</c:v>
                </c:pt>
                <c:pt idx="116">
                  <c:v>11.22</c:v>
                </c:pt>
                <c:pt idx="117">
                  <c:v>11.43</c:v>
                </c:pt>
                <c:pt idx="118">
                  <c:v>10.81</c:v>
                </c:pt>
                <c:pt idx="119">
                  <c:v>10.92</c:v>
                </c:pt>
                <c:pt idx="120">
                  <c:v>10.39</c:v>
                </c:pt>
                <c:pt idx="121">
                  <c:v>10.3</c:v>
                </c:pt>
                <c:pt idx="122">
                  <c:v>9.98</c:v>
                </c:pt>
                <c:pt idx="123">
                  <c:v>10.16</c:v>
                </c:pt>
                <c:pt idx="124">
                  <c:v>9.67</c:v>
                </c:pt>
                <c:pt idx="125">
                  <c:v>9.18</c:v>
                </c:pt>
                <c:pt idx="126">
                  <c:v>8.93</c:v>
                </c:pt>
                <c:pt idx="127">
                  <c:v>8.5299999999999994</c:v>
                </c:pt>
                <c:pt idx="128">
                  <c:v>8</c:v>
                </c:pt>
                <c:pt idx="129">
                  <c:v>8.1300000000000008</c:v>
                </c:pt>
                <c:pt idx="130">
                  <c:v>7.75</c:v>
                </c:pt>
                <c:pt idx="131">
                  <c:v>7.37</c:v>
                </c:pt>
                <c:pt idx="132">
                  <c:v>7.44</c:v>
                </c:pt>
                <c:pt idx="133">
                  <c:v>7.3</c:v>
                </c:pt>
                <c:pt idx="134">
                  <c:v>7.05</c:v>
                </c:pt>
                <c:pt idx="135">
                  <c:v>6.93</c:v>
                </c:pt>
                <c:pt idx="136">
                  <c:v>6.46</c:v>
                </c:pt>
                <c:pt idx="137">
                  <c:v>6.26</c:v>
                </c:pt>
                <c:pt idx="138">
                  <c:v>6.43</c:v>
                </c:pt>
                <c:pt idx="139">
                  <c:v>6.15</c:v>
                </c:pt>
                <c:pt idx="140">
                  <c:v>6.05</c:v>
                </c:pt>
                <c:pt idx="141">
                  <c:v>5.86</c:v>
                </c:pt>
                <c:pt idx="142">
                  <c:v>6.14</c:v>
                </c:pt>
                <c:pt idx="143">
                  <c:v>6.09</c:v>
                </c:pt>
                <c:pt idx="144">
                  <c:v>6.1</c:v>
                </c:pt>
                <c:pt idx="145">
                  <c:v>5.94</c:v>
                </c:pt>
                <c:pt idx="146">
                  <c:v>5.96</c:v>
                </c:pt>
                <c:pt idx="147">
                  <c:v>5.9</c:v>
                </c:pt>
                <c:pt idx="148">
                  <c:v>6.03</c:v>
                </c:pt>
                <c:pt idx="149">
                  <c:v>5.67</c:v>
                </c:pt>
                <c:pt idx="150">
                  <c:v>5.69</c:v>
                </c:pt>
                <c:pt idx="151">
                  <c:v>5.8</c:v>
                </c:pt>
                <c:pt idx="152">
                  <c:v>5.93</c:v>
                </c:pt>
                <c:pt idx="153">
                  <c:v>6.07</c:v>
                </c:pt>
                <c:pt idx="154">
                  <c:v>6.38</c:v>
                </c:pt>
                <c:pt idx="155">
                  <c:v>6.78</c:v>
                </c:pt>
                <c:pt idx="156">
                  <c:v>7</c:v>
                </c:pt>
                <c:pt idx="157">
                  <c:v>7.39</c:v>
                </c:pt>
                <c:pt idx="158">
                  <c:v>7.47</c:v>
                </c:pt>
                <c:pt idx="159">
                  <c:v>7.93</c:v>
                </c:pt>
                <c:pt idx="160">
                  <c:v>8.31</c:v>
                </c:pt>
                <c:pt idx="161">
                  <c:v>8.7200000000000006</c:v>
                </c:pt>
                <c:pt idx="162">
                  <c:v>8.64</c:v>
                </c:pt>
                <c:pt idx="163">
                  <c:v>8.83</c:v>
                </c:pt>
                <c:pt idx="164">
                  <c:v>8.83</c:v>
                </c:pt>
                <c:pt idx="165">
                  <c:v>8.99</c:v>
                </c:pt>
                <c:pt idx="166">
                  <c:v>9.07</c:v>
                </c:pt>
                <c:pt idx="167">
                  <c:v>9</c:v>
                </c:pt>
                <c:pt idx="168">
                  <c:v>9.36</c:v>
                </c:pt>
                <c:pt idx="169">
                  <c:v>9.74</c:v>
                </c:pt>
                <c:pt idx="170">
                  <c:v>10.3</c:v>
                </c:pt>
                <c:pt idx="171">
                  <c:v>10.63</c:v>
                </c:pt>
                <c:pt idx="172">
                  <c:v>11.11</c:v>
                </c:pt>
                <c:pt idx="173">
                  <c:v>11.47</c:v>
                </c:pt>
                <c:pt idx="174">
                  <c:v>11.75</c:v>
                </c:pt>
                <c:pt idx="175">
                  <c:v>11.96</c:v>
                </c:pt>
                <c:pt idx="176">
                  <c:v>12.13</c:v>
                </c:pt>
                <c:pt idx="177">
                  <c:v>12.12</c:v>
                </c:pt>
                <c:pt idx="178">
                  <c:v>12.25</c:v>
                </c:pt>
                <c:pt idx="179">
                  <c:v>12.06</c:v>
                </c:pt>
                <c:pt idx="180">
                  <c:v>12.41</c:v>
                </c:pt>
                <c:pt idx="181">
                  <c:v>12.54</c:v>
                </c:pt>
                <c:pt idx="182">
                  <c:v>12.56</c:v>
                </c:pt>
                <c:pt idx="183">
                  <c:v>12.74</c:v>
                </c:pt>
                <c:pt idx="184">
                  <c:v>12.93</c:v>
                </c:pt>
                <c:pt idx="185">
                  <c:v>12.81</c:v>
                </c:pt>
                <c:pt idx="186">
                  <c:v>13.18</c:v>
                </c:pt>
                <c:pt idx="187">
                  <c:v>12.83</c:v>
                </c:pt>
                <c:pt idx="188">
                  <c:v>12.84</c:v>
                </c:pt>
                <c:pt idx="189">
                  <c:v>12.75</c:v>
                </c:pt>
                <c:pt idx="190">
                  <c:v>12.87</c:v>
                </c:pt>
                <c:pt idx="191">
                  <c:v>12.82</c:v>
                </c:pt>
                <c:pt idx="192">
                  <c:v>12.98</c:v>
                </c:pt>
                <c:pt idx="193">
                  <c:v>12.7</c:v>
                </c:pt>
                <c:pt idx="194">
                  <c:v>12.83</c:v>
                </c:pt>
                <c:pt idx="195">
                  <c:v>12.89</c:v>
                </c:pt>
                <c:pt idx="196">
                  <c:v>13.03</c:v>
                </c:pt>
                <c:pt idx="197">
                  <c:v>12.86</c:v>
                </c:pt>
                <c:pt idx="198">
                  <c:v>12.95</c:v>
                </c:pt>
                <c:pt idx="199">
                  <c:v>13.19</c:v>
                </c:pt>
                <c:pt idx="200">
                  <c:v>13.26</c:v>
                </c:pt>
                <c:pt idx="201">
                  <c:v>13.14</c:v>
                </c:pt>
                <c:pt idx="202">
                  <c:v>13.11</c:v>
                </c:pt>
                <c:pt idx="203">
                  <c:v>12.96</c:v>
                </c:pt>
                <c:pt idx="204">
                  <c:v>13.12</c:v>
                </c:pt>
                <c:pt idx="205">
                  <c:v>13.2</c:v>
                </c:pt>
                <c:pt idx="206">
                  <c:v>13.12</c:v>
                </c:pt>
                <c:pt idx="207">
                  <c:v>13.06</c:v>
                </c:pt>
                <c:pt idx="208">
                  <c:v>13.06</c:v>
                </c:pt>
                <c:pt idx="209">
                  <c:v>13.03</c:v>
                </c:pt>
                <c:pt idx="210">
                  <c:v>13.19</c:v>
                </c:pt>
                <c:pt idx="211">
                  <c:v>13.17</c:v>
                </c:pt>
                <c:pt idx="212">
                  <c:v>12.9</c:v>
                </c:pt>
                <c:pt idx="213">
                  <c:v>13.15</c:v>
                </c:pt>
                <c:pt idx="214">
                  <c:v>13.17</c:v>
                </c:pt>
                <c:pt idx="215">
                  <c:v>13.57</c:v>
                </c:pt>
                <c:pt idx="216">
                  <c:v>13.72</c:v>
                </c:pt>
                <c:pt idx="217">
                  <c:v>14.14</c:v>
                </c:pt>
                <c:pt idx="218">
                  <c:v>14.77</c:v>
                </c:pt>
                <c:pt idx="219">
                  <c:v>15.1</c:v>
                </c:pt>
                <c:pt idx="220">
                  <c:v>15.15</c:v>
                </c:pt>
                <c:pt idx="221">
                  <c:v>15.5</c:v>
                </c:pt>
                <c:pt idx="222">
                  <c:v>15.3</c:v>
                </c:pt>
                <c:pt idx="223">
                  <c:v>15.68</c:v>
                </c:pt>
                <c:pt idx="224">
                  <c:v>15.43</c:v>
                </c:pt>
                <c:pt idx="225">
                  <c:v>15.04</c:v>
                </c:pt>
                <c:pt idx="226">
                  <c:v>15.82</c:v>
                </c:pt>
                <c:pt idx="227">
                  <c:v>16.07</c:v>
                </c:pt>
                <c:pt idx="228">
                  <c:v>15.81</c:v>
                </c:pt>
                <c:pt idx="229">
                  <c:v>15.2</c:v>
                </c:pt>
                <c:pt idx="230">
                  <c:v>15.01</c:v>
                </c:pt>
                <c:pt idx="231">
                  <c:v>14.74</c:v>
                </c:pt>
                <c:pt idx="232">
                  <c:v>14.56</c:v>
                </c:pt>
                <c:pt idx="233">
                  <c:v>14.02</c:v>
                </c:pt>
                <c:pt idx="234">
                  <c:v>13.96</c:v>
                </c:pt>
                <c:pt idx="235">
                  <c:v>14.32</c:v>
                </c:pt>
                <c:pt idx="236">
                  <c:v>15.13</c:v>
                </c:pt>
                <c:pt idx="237">
                  <c:v>15.09</c:v>
                </c:pt>
                <c:pt idx="238">
                  <c:v>15.48</c:v>
                </c:pt>
                <c:pt idx="239">
                  <c:v>15.93</c:v>
                </c:pt>
                <c:pt idx="240">
                  <c:v>16.350000000000001</c:v>
                </c:pt>
                <c:pt idx="241">
                  <c:v>16.489999999999998</c:v>
                </c:pt>
                <c:pt idx="242">
                  <c:v>16.72</c:v>
                </c:pt>
                <c:pt idx="243">
                  <c:v>16.97</c:v>
                </c:pt>
                <c:pt idx="244">
                  <c:v>17.22</c:v>
                </c:pt>
                <c:pt idx="245">
                  <c:v>17.45</c:v>
                </c:pt>
                <c:pt idx="246">
                  <c:v>17.84</c:v>
                </c:pt>
                <c:pt idx="247">
                  <c:v>18.07</c:v>
                </c:pt>
                <c:pt idx="248">
                  <c:v>18.11</c:v>
                </c:pt>
                <c:pt idx="249">
                  <c:v>18.329999999999998</c:v>
                </c:pt>
                <c:pt idx="250">
                  <c:v>18.46</c:v>
                </c:pt>
                <c:pt idx="251">
                  <c:v>18.63</c:v>
                </c:pt>
                <c:pt idx="252">
                  <c:v>18.89</c:v>
                </c:pt>
                <c:pt idx="253">
                  <c:v>18.91</c:v>
                </c:pt>
                <c:pt idx="254">
                  <c:v>18.95</c:v>
                </c:pt>
                <c:pt idx="255">
                  <c:v>19.579999999999998</c:v>
                </c:pt>
                <c:pt idx="256">
                  <c:v>19.11</c:v>
                </c:pt>
                <c:pt idx="257">
                  <c:v>19.53</c:v>
                </c:pt>
                <c:pt idx="258">
                  <c:v>19.559999999999999</c:v>
                </c:pt>
                <c:pt idx="259">
                  <c:v>20.46</c:v>
                </c:pt>
                <c:pt idx="260">
                  <c:v>20.85</c:v>
                </c:pt>
                <c:pt idx="261">
                  <c:v>21.78</c:v>
                </c:pt>
                <c:pt idx="262">
                  <c:v>22.43</c:v>
                </c:pt>
                <c:pt idx="263">
                  <c:v>23.59</c:v>
                </c:pt>
                <c:pt idx="264">
                  <c:v>24.26</c:v>
                </c:pt>
                <c:pt idx="265">
                  <c:v>25.22</c:v>
                </c:pt>
                <c:pt idx="266">
                  <c:v>25.63</c:v>
                </c:pt>
                <c:pt idx="267">
                  <c:v>26.57</c:v>
                </c:pt>
                <c:pt idx="268">
                  <c:v>27.6</c:v>
                </c:pt>
                <c:pt idx="269">
                  <c:v>27.23</c:v>
                </c:pt>
                <c:pt idx="270">
                  <c:v>27.58</c:v>
                </c:pt>
                <c:pt idx="271">
                  <c:v>29.06</c:v>
                </c:pt>
                <c:pt idx="272">
                  <c:v>29.98</c:v>
                </c:pt>
                <c:pt idx="273">
                  <c:v>30.77</c:v>
                </c:pt>
                <c:pt idx="274">
                  <c:v>31.69</c:v>
                </c:pt>
                <c:pt idx="275">
                  <c:v>32.11</c:v>
                </c:pt>
                <c:pt idx="276">
                  <c:v>34.299999999999997</c:v>
                </c:pt>
                <c:pt idx="277">
                  <c:v>35.28</c:v>
                </c:pt>
                <c:pt idx="278">
                  <c:v>35.630000000000003</c:v>
                </c:pt>
                <c:pt idx="279">
                  <c:v>36.93</c:v>
                </c:pt>
                <c:pt idx="280">
                  <c:v>39.01</c:v>
                </c:pt>
                <c:pt idx="281">
                  <c:v>41</c:v>
                </c:pt>
                <c:pt idx="282">
                  <c:v>43.9</c:v>
                </c:pt>
                <c:pt idx="283">
                  <c:v>45.57</c:v>
                </c:pt>
                <c:pt idx="284">
                  <c:v>47.41</c:v>
                </c:pt>
                <c:pt idx="285">
                  <c:v>49.9</c:v>
                </c:pt>
                <c:pt idx="286">
                  <c:v>52.31</c:v>
                </c:pt>
                <c:pt idx="287">
                  <c:v>55.02</c:v>
                </c:pt>
                <c:pt idx="288">
                  <c:v>58.47</c:v>
                </c:pt>
                <c:pt idx="289">
                  <c:v>62.04</c:v>
                </c:pt>
                <c:pt idx="290">
                  <c:v>65.52</c:v>
                </c:pt>
                <c:pt idx="291">
                  <c:v>68.260000000000005</c:v>
                </c:pt>
                <c:pt idx="292">
                  <c:v>72.67</c:v>
                </c:pt>
                <c:pt idx="293">
                  <c:v>77.02</c:v>
                </c:pt>
                <c:pt idx="294">
                  <c:v>80.77</c:v>
                </c:pt>
                <c:pt idx="295">
                  <c:v>83.51</c:v>
                </c:pt>
                <c:pt idx="296">
                  <c:v>86.53</c:v>
                </c:pt>
                <c:pt idx="297">
                  <c:v>87.85</c:v>
                </c:pt>
                <c:pt idx="298">
                  <c:v>89.9</c:v>
                </c:pt>
                <c:pt idx="299">
                  <c:v>91.17</c:v>
                </c:pt>
                <c:pt idx="300">
                  <c:v>91.08</c:v>
                </c:pt>
                <c:pt idx="301">
                  <c:v>90.55</c:v>
                </c:pt>
                <c:pt idx="302">
                  <c:v>90.72</c:v>
                </c:pt>
                <c:pt idx="303">
                  <c:v>89.84</c:v>
                </c:pt>
                <c:pt idx="304">
                  <c:v>89.08</c:v>
                </c:pt>
                <c:pt idx="305">
                  <c:v>87.89</c:v>
                </c:pt>
                <c:pt idx="306">
                  <c:v>87.43</c:v>
                </c:pt>
                <c:pt idx="307">
                  <c:v>86.71</c:v>
                </c:pt>
                <c:pt idx="308">
                  <c:v>87.31</c:v>
                </c:pt>
                <c:pt idx="309">
                  <c:v>80.5</c:v>
                </c:pt>
                <c:pt idx="310">
                  <c:v>77.959999999999994</c:v>
                </c:pt>
                <c:pt idx="311">
                  <c:v>76.12</c:v>
                </c:pt>
                <c:pt idx="312">
                  <c:v>75.180000000000007</c:v>
                </c:pt>
                <c:pt idx="313">
                  <c:v>72.23</c:v>
                </c:pt>
                <c:pt idx="314">
                  <c:v>71.39</c:v>
                </c:pt>
                <c:pt idx="315">
                  <c:v>69.75</c:v>
                </c:pt>
                <c:pt idx="316">
                  <c:v>75.16</c:v>
                </c:pt>
                <c:pt idx="317">
                  <c:v>75.67</c:v>
                </c:pt>
                <c:pt idx="318">
                  <c:v>76.81</c:v>
                </c:pt>
                <c:pt idx="319">
                  <c:v>76.25</c:v>
                </c:pt>
                <c:pt idx="320">
                  <c:v>76.7</c:v>
                </c:pt>
                <c:pt idx="321">
                  <c:v>78.8</c:v>
                </c:pt>
                <c:pt idx="322">
                  <c:v>77.739999999999995</c:v>
                </c:pt>
                <c:pt idx="323">
                  <c:v>73.48</c:v>
                </c:pt>
                <c:pt idx="324">
                  <c:v>74.67</c:v>
                </c:pt>
                <c:pt idx="325">
                  <c:v>73.44</c:v>
                </c:pt>
                <c:pt idx="326">
                  <c:v>72.59</c:v>
                </c:pt>
                <c:pt idx="327">
                  <c:v>70.56</c:v>
                </c:pt>
                <c:pt idx="328">
                  <c:v>65.61</c:v>
                </c:pt>
                <c:pt idx="329">
                  <c:v>63.19</c:v>
                </c:pt>
                <c:pt idx="330">
                  <c:v>64.47</c:v>
                </c:pt>
                <c:pt idx="331">
                  <c:v>60.63</c:v>
                </c:pt>
                <c:pt idx="332">
                  <c:v>58.64</c:v>
                </c:pt>
                <c:pt idx="333">
                  <c:v>57.79</c:v>
                </c:pt>
                <c:pt idx="334">
                  <c:v>56.06</c:v>
                </c:pt>
                <c:pt idx="335">
                  <c:v>54.87</c:v>
                </c:pt>
                <c:pt idx="336">
                  <c:v>54.61</c:v>
                </c:pt>
                <c:pt idx="337">
                  <c:v>52.49</c:v>
                </c:pt>
                <c:pt idx="338">
                  <c:v>46.31</c:v>
                </c:pt>
                <c:pt idx="339">
                  <c:v>44.67</c:v>
                </c:pt>
                <c:pt idx="340">
                  <c:v>42.81</c:v>
                </c:pt>
                <c:pt idx="341">
                  <c:v>42.66</c:v>
                </c:pt>
                <c:pt idx="342">
                  <c:v>42.81</c:v>
                </c:pt>
                <c:pt idx="343">
                  <c:v>43.56</c:v>
                </c:pt>
                <c:pt idx="344">
                  <c:v>44.89</c:v>
                </c:pt>
                <c:pt idx="345">
                  <c:v>45.53</c:v>
                </c:pt>
                <c:pt idx="346">
                  <c:v>48.74</c:v>
                </c:pt>
                <c:pt idx="347">
                  <c:v>49.65</c:v>
                </c:pt>
                <c:pt idx="348">
                  <c:v>50.25</c:v>
                </c:pt>
                <c:pt idx="349">
                  <c:v>50.94</c:v>
                </c:pt>
                <c:pt idx="350">
                  <c:v>51.46</c:v>
                </c:pt>
                <c:pt idx="351">
                  <c:v>51.96</c:v>
                </c:pt>
                <c:pt idx="352">
                  <c:v>57.65</c:v>
                </c:pt>
                <c:pt idx="353">
                  <c:v>55.69</c:v>
                </c:pt>
                <c:pt idx="354">
                  <c:v>55.43</c:v>
                </c:pt>
                <c:pt idx="355">
                  <c:v>54.93</c:v>
                </c:pt>
                <c:pt idx="356">
                  <c:v>53.75</c:v>
                </c:pt>
                <c:pt idx="357">
                  <c:v>51.25</c:v>
                </c:pt>
                <c:pt idx="358">
                  <c:v>48.8</c:v>
                </c:pt>
                <c:pt idx="359">
                  <c:v>46.05</c:v>
                </c:pt>
                <c:pt idx="360">
                  <c:v>44.39</c:v>
                </c:pt>
                <c:pt idx="361">
                  <c:v>43.18</c:v>
                </c:pt>
                <c:pt idx="362">
                  <c:v>40.94</c:v>
                </c:pt>
                <c:pt idx="363">
                  <c:v>39.19</c:v>
                </c:pt>
                <c:pt idx="364">
                  <c:v>38.020000000000003</c:v>
                </c:pt>
                <c:pt idx="365">
                  <c:v>37.1</c:v>
                </c:pt>
                <c:pt idx="366">
                  <c:v>35.94</c:v>
                </c:pt>
                <c:pt idx="367">
                  <c:v>35.32</c:v>
                </c:pt>
                <c:pt idx="368">
                  <c:v>34.6</c:v>
                </c:pt>
                <c:pt idx="369">
                  <c:v>34.07</c:v>
                </c:pt>
                <c:pt idx="370">
                  <c:v>33.06</c:v>
                </c:pt>
                <c:pt idx="371">
                  <c:v>31.86</c:v>
                </c:pt>
                <c:pt idx="372">
                  <c:v>30.71</c:v>
                </c:pt>
                <c:pt idx="373">
                  <c:v>29.36</c:v>
                </c:pt>
                <c:pt idx="374">
                  <c:v>28.09</c:v>
                </c:pt>
                <c:pt idx="375">
                  <c:v>27.25</c:v>
                </c:pt>
                <c:pt idx="376">
                  <c:v>26.39</c:v>
                </c:pt>
                <c:pt idx="377">
                  <c:v>25.8</c:v>
                </c:pt>
                <c:pt idx="378">
                  <c:v>24.92</c:v>
                </c:pt>
                <c:pt idx="379">
                  <c:v>24.06</c:v>
                </c:pt>
                <c:pt idx="380">
                  <c:v>23.2</c:v>
                </c:pt>
                <c:pt idx="381">
                  <c:v>22.82</c:v>
                </c:pt>
                <c:pt idx="382">
                  <c:v>22.31</c:v>
                </c:pt>
                <c:pt idx="383">
                  <c:v>21.38</c:v>
                </c:pt>
                <c:pt idx="384">
                  <c:v>20.94</c:v>
                </c:pt>
                <c:pt idx="385">
                  <c:v>20.350000000000001</c:v>
                </c:pt>
                <c:pt idx="386">
                  <c:v>19.62</c:v>
                </c:pt>
                <c:pt idx="387">
                  <c:v>18.899999999999999</c:v>
                </c:pt>
                <c:pt idx="388">
                  <c:v>18.09</c:v>
                </c:pt>
                <c:pt idx="389">
                  <c:v>17.68</c:v>
                </c:pt>
                <c:pt idx="390">
                  <c:v>17.239999999999998</c:v>
                </c:pt>
                <c:pt idx="391">
                  <c:v>16.510000000000002</c:v>
                </c:pt>
                <c:pt idx="392">
                  <c:v>15.55</c:v>
                </c:pt>
                <c:pt idx="393">
                  <c:v>14.85</c:v>
                </c:pt>
                <c:pt idx="394">
                  <c:v>14.48</c:v>
                </c:pt>
                <c:pt idx="395">
                  <c:v>14.38</c:v>
                </c:pt>
                <c:pt idx="396">
                  <c:v>14.25</c:v>
                </c:pt>
                <c:pt idx="397">
                  <c:v>14.18</c:v>
                </c:pt>
                <c:pt idx="398">
                  <c:v>14.39</c:v>
                </c:pt>
                <c:pt idx="399">
                  <c:v>14.46</c:v>
                </c:pt>
                <c:pt idx="400">
                  <c:v>14.46</c:v>
                </c:pt>
                <c:pt idx="401">
                  <c:v>14.2</c:v>
                </c:pt>
                <c:pt idx="402">
                  <c:v>13.86</c:v>
                </c:pt>
                <c:pt idx="403">
                  <c:v>13.7</c:v>
                </c:pt>
                <c:pt idx="404">
                  <c:v>13.57</c:v>
                </c:pt>
                <c:pt idx="405">
                  <c:v>13.27</c:v>
                </c:pt>
                <c:pt idx="406">
                  <c:v>13.21</c:v>
                </c:pt>
                <c:pt idx="407">
                  <c:v>13.13</c:v>
                </c:pt>
                <c:pt idx="408">
                  <c:v>12.78</c:v>
                </c:pt>
                <c:pt idx="409">
                  <c:v>13.05</c:v>
                </c:pt>
                <c:pt idx="410">
                  <c:v>13</c:v>
                </c:pt>
                <c:pt idx="411">
                  <c:v>12.91</c:v>
                </c:pt>
                <c:pt idx="412">
                  <c:v>13.16</c:v>
                </c:pt>
                <c:pt idx="413">
                  <c:v>13.33</c:v>
                </c:pt>
                <c:pt idx="414">
                  <c:v>13.32</c:v>
                </c:pt>
                <c:pt idx="415">
                  <c:v>13.59</c:v>
                </c:pt>
                <c:pt idx="416">
                  <c:v>13.46</c:v>
                </c:pt>
                <c:pt idx="417">
                  <c:v>13.67</c:v>
                </c:pt>
                <c:pt idx="418">
                  <c:v>13.91</c:v>
                </c:pt>
                <c:pt idx="419">
                  <c:v>14.21</c:v>
                </c:pt>
                <c:pt idx="420">
                  <c:v>14.22</c:v>
                </c:pt>
                <c:pt idx="421">
                  <c:v>14.79</c:v>
                </c:pt>
                <c:pt idx="422">
                  <c:v>15.21</c:v>
                </c:pt>
                <c:pt idx="423">
                  <c:v>15.55</c:v>
                </c:pt>
                <c:pt idx="424">
                  <c:v>15.87</c:v>
                </c:pt>
                <c:pt idx="425">
                  <c:v>16.63</c:v>
                </c:pt>
                <c:pt idx="426">
                  <c:v>16.97</c:v>
                </c:pt>
                <c:pt idx="427">
                  <c:v>18.2</c:v>
                </c:pt>
                <c:pt idx="428">
                  <c:v>18.760000000000002</c:v>
                </c:pt>
                <c:pt idx="429">
                  <c:v>19.82</c:v>
                </c:pt>
                <c:pt idx="430">
                  <c:v>20.47</c:v>
                </c:pt>
                <c:pt idx="431">
                  <c:v>20.97</c:v>
                </c:pt>
                <c:pt idx="432">
                  <c:v>21.56</c:v>
                </c:pt>
                <c:pt idx="433">
                  <c:v>22.41</c:v>
                </c:pt>
                <c:pt idx="434">
                  <c:v>22.39</c:v>
                </c:pt>
                <c:pt idx="435">
                  <c:v>23.16</c:v>
                </c:pt>
                <c:pt idx="436">
                  <c:v>23.16</c:v>
                </c:pt>
                <c:pt idx="437">
                  <c:v>23.53</c:v>
                </c:pt>
                <c:pt idx="438">
                  <c:v>23.17</c:v>
                </c:pt>
                <c:pt idx="439">
                  <c:v>23.68</c:v>
                </c:pt>
                <c:pt idx="440">
                  <c:v>24.32</c:v>
                </c:pt>
                <c:pt idx="441">
                  <c:v>24.98</c:v>
                </c:pt>
                <c:pt idx="442">
                  <c:v>25.35</c:v>
                </c:pt>
                <c:pt idx="443">
                  <c:v>25.91</c:v>
                </c:pt>
                <c:pt idx="444">
                  <c:v>26.22</c:v>
                </c:pt>
                <c:pt idx="445">
                  <c:v>27.15</c:v>
                </c:pt>
                <c:pt idx="446">
                  <c:v>27.18</c:v>
                </c:pt>
                <c:pt idx="447">
                  <c:v>26.86</c:v>
                </c:pt>
                <c:pt idx="448">
                  <c:v>26.47</c:v>
                </c:pt>
                <c:pt idx="449">
                  <c:v>25.97</c:v>
                </c:pt>
                <c:pt idx="450">
                  <c:v>25.36</c:v>
                </c:pt>
                <c:pt idx="451">
                  <c:v>27.06</c:v>
                </c:pt>
                <c:pt idx="452">
                  <c:v>26.52</c:v>
                </c:pt>
                <c:pt idx="453">
                  <c:v>23.4</c:v>
                </c:pt>
                <c:pt idx="454">
                  <c:v>22.69</c:v>
                </c:pt>
                <c:pt idx="455">
                  <c:v>21.95</c:v>
                </c:pt>
                <c:pt idx="456">
                  <c:v>21.25</c:v>
                </c:pt>
                <c:pt idx="457">
                  <c:v>20.73</c:v>
                </c:pt>
                <c:pt idx="458">
                  <c:v>18.09</c:v>
                </c:pt>
                <c:pt idx="459">
                  <c:v>17.66</c:v>
                </c:pt>
                <c:pt idx="460">
                  <c:v>19.52</c:v>
                </c:pt>
                <c:pt idx="461">
                  <c:v>19.2</c:v>
                </c:pt>
                <c:pt idx="462">
                  <c:v>18.940000000000001</c:v>
                </c:pt>
                <c:pt idx="463">
                  <c:v>18.82</c:v>
                </c:pt>
                <c:pt idx="464">
                  <c:v>18.510000000000002</c:v>
                </c:pt>
                <c:pt idx="465">
                  <c:v>18.440000000000001</c:v>
                </c:pt>
                <c:pt idx="466">
                  <c:v>18.34</c:v>
                </c:pt>
                <c:pt idx="467">
                  <c:v>17.850000000000001</c:v>
                </c:pt>
                <c:pt idx="468">
                  <c:v>17.36</c:v>
                </c:pt>
                <c:pt idx="469">
                  <c:v>16.8</c:v>
                </c:pt>
                <c:pt idx="470">
                  <c:v>15.98</c:v>
                </c:pt>
                <c:pt idx="471">
                  <c:v>15.5</c:v>
                </c:pt>
                <c:pt idx="472">
                  <c:v>14.72</c:v>
                </c:pt>
                <c:pt idx="473">
                  <c:v>14.21</c:v>
                </c:pt>
                <c:pt idx="474">
                  <c:v>13.74</c:v>
                </c:pt>
                <c:pt idx="475">
                  <c:v>13.17</c:v>
                </c:pt>
                <c:pt idx="476">
                  <c:v>12.69</c:v>
                </c:pt>
                <c:pt idx="477">
                  <c:v>12.17</c:v>
                </c:pt>
                <c:pt idx="478">
                  <c:v>11.47</c:v>
                </c:pt>
                <c:pt idx="479">
                  <c:v>11.17</c:v>
                </c:pt>
                <c:pt idx="480">
                  <c:v>10.87</c:v>
                </c:pt>
                <c:pt idx="481">
                  <c:v>10.44</c:v>
                </c:pt>
                <c:pt idx="482">
                  <c:v>10.15</c:v>
                </c:pt>
                <c:pt idx="483">
                  <c:v>9.75</c:v>
                </c:pt>
                <c:pt idx="484">
                  <c:v>9.56</c:v>
                </c:pt>
                <c:pt idx="485">
                  <c:v>9.2200000000000006</c:v>
                </c:pt>
                <c:pt idx="486">
                  <c:v>8.81</c:v>
                </c:pt>
                <c:pt idx="487">
                  <c:v>8.5299999999999994</c:v>
                </c:pt>
                <c:pt idx="488">
                  <c:v>8.31</c:v>
                </c:pt>
                <c:pt idx="489">
                  <c:v>7.87</c:v>
                </c:pt>
                <c:pt idx="490">
                  <c:v>7.54</c:v>
                </c:pt>
                <c:pt idx="491">
                  <c:v>6.97</c:v>
                </c:pt>
                <c:pt idx="492">
                  <c:v>6.51</c:v>
                </c:pt>
                <c:pt idx="493">
                  <c:v>6.15</c:v>
                </c:pt>
                <c:pt idx="494">
                  <c:v>5.86</c:v>
                </c:pt>
                <c:pt idx="495">
                  <c:v>5.42</c:v>
                </c:pt>
                <c:pt idx="496">
                  <c:v>4.96</c:v>
                </c:pt>
                <c:pt idx="497">
                  <c:v>4.45</c:v>
                </c:pt>
                <c:pt idx="498">
                  <c:v>4.41</c:v>
                </c:pt>
                <c:pt idx="499">
                  <c:v>4.21</c:v>
                </c:pt>
                <c:pt idx="500">
                  <c:v>4.05</c:v>
                </c:pt>
                <c:pt idx="501">
                  <c:v>3.98</c:v>
                </c:pt>
                <c:pt idx="502">
                  <c:v>3.97</c:v>
                </c:pt>
                <c:pt idx="503">
                  <c:v>4.09</c:v>
                </c:pt>
                <c:pt idx="504">
                  <c:v>4.07</c:v>
                </c:pt>
                <c:pt idx="505">
                  <c:v>3.72</c:v>
                </c:pt>
                <c:pt idx="506">
                  <c:v>3.55</c:v>
                </c:pt>
                <c:pt idx="507">
                  <c:v>3.49</c:v>
                </c:pt>
                <c:pt idx="508">
                  <c:v>3.44</c:v>
                </c:pt>
                <c:pt idx="509">
                  <c:v>3.34</c:v>
                </c:pt>
                <c:pt idx="510">
                  <c:v>3.27</c:v>
                </c:pt>
                <c:pt idx="511">
                  <c:v>3.21</c:v>
                </c:pt>
                <c:pt idx="512">
                  <c:v>3.09</c:v>
                </c:pt>
                <c:pt idx="513">
                  <c:v>2.97</c:v>
                </c:pt>
                <c:pt idx="514">
                  <c:v>2.92</c:v>
                </c:pt>
                <c:pt idx="515">
                  <c:v>2.91</c:v>
                </c:pt>
                <c:pt idx="516">
                  <c:v>2.92</c:v>
                </c:pt>
                <c:pt idx="517">
                  <c:v>2.95</c:v>
                </c:pt>
                <c:pt idx="518">
                  <c:v>3.02</c:v>
                </c:pt>
                <c:pt idx="519">
                  <c:v>3.08</c:v>
                </c:pt>
                <c:pt idx="520">
                  <c:v>3.15</c:v>
                </c:pt>
                <c:pt idx="521">
                  <c:v>3.14</c:v>
                </c:pt>
                <c:pt idx="522">
                  <c:v>3.1</c:v>
                </c:pt>
                <c:pt idx="523">
                  <c:v>3.19</c:v>
                </c:pt>
                <c:pt idx="524">
                  <c:v>3.28</c:v>
                </c:pt>
                <c:pt idx="525">
                  <c:v>3.32</c:v>
                </c:pt>
                <c:pt idx="526">
                  <c:v>3.56</c:v>
                </c:pt>
                <c:pt idx="527">
                  <c:v>3.51</c:v>
                </c:pt>
                <c:pt idx="528">
                  <c:v>3.66</c:v>
                </c:pt>
                <c:pt idx="529">
                  <c:v>3.83</c:v>
                </c:pt>
                <c:pt idx="530">
                  <c:v>3.81</c:v>
                </c:pt>
                <c:pt idx="531">
                  <c:v>3.85</c:v>
                </c:pt>
                <c:pt idx="532">
                  <c:v>4.0599999999999996</c:v>
                </c:pt>
                <c:pt idx="533">
                  <c:v>4.3499999999999996</c:v>
                </c:pt>
                <c:pt idx="534">
                  <c:v>4.84</c:v>
                </c:pt>
                <c:pt idx="535">
                  <c:v>4.91</c:v>
                </c:pt>
                <c:pt idx="536">
                  <c:v>4.8499999999999996</c:v>
                </c:pt>
                <c:pt idx="537">
                  <c:v>5.33</c:v>
                </c:pt>
                <c:pt idx="538">
                  <c:v>5.82</c:v>
                </c:pt>
                <c:pt idx="539">
                  <c:v>6.32</c:v>
                </c:pt>
                <c:pt idx="540">
                  <c:v>6.53</c:v>
                </c:pt>
                <c:pt idx="541">
                  <c:v>6.87</c:v>
                </c:pt>
                <c:pt idx="542">
                  <c:v>7.16</c:v>
                </c:pt>
                <c:pt idx="543">
                  <c:v>7.53</c:v>
                </c:pt>
                <c:pt idx="544">
                  <c:v>7.71</c:v>
                </c:pt>
                <c:pt idx="545">
                  <c:v>8.2100000000000009</c:v>
                </c:pt>
                <c:pt idx="546">
                  <c:v>8.64</c:v>
                </c:pt>
                <c:pt idx="547">
                  <c:v>9.31</c:v>
                </c:pt>
                <c:pt idx="548">
                  <c:v>9.8800000000000008</c:v>
                </c:pt>
                <c:pt idx="549">
                  <c:v>10.24</c:v>
                </c:pt>
                <c:pt idx="550">
                  <c:v>10.57</c:v>
                </c:pt>
                <c:pt idx="551">
                  <c:v>11</c:v>
                </c:pt>
                <c:pt idx="552">
                  <c:v>11.8</c:v>
                </c:pt>
                <c:pt idx="553">
                  <c:v>12.57</c:v>
                </c:pt>
                <c:pt idx="554">
                  <c:v>13.28</c:v>
                </c:pt>
                <c:pt idx="555">
                  <c:v>14.02</c:v>
                </c:pt>
                <c:pt idx="556">
                  <c:v>14.61</c:v>
                </c:pt>
                <c:pt idx="557">
                  <c:v>15.08</c:v>
                </c:pt>
                <c:pt idx="558">
                  <c:v>15.62</c:v>
                </c:pt>
                <c:pt idx="559">
                  <c:v>16.73</c:v>
                </c:pt>
                <c:pt idx="560">
                  <c:v>17.510000000000002</c:v>
                </c:pt>
                <c:pt idx="561">
                  <c:v>18.23</c:v>
                </c:pt>
                <c:pt idx="562">
                  <c:v>18.809999999999999</c:v>
                </c:pt>
                <c:pt idx="563">
                  <c:v>19.399999999999999</c:v>
                </c:pt>
                <c:pt idx="564">
                  <c:v>19.940000000000001</c:v>
                </c:pt>
                <c:pt idx="565">
                  <c:v>20.29</c:v>
                </c:pt>
                <c:pt idx="566">
                  <c:v>20.82</c:v>
                </c:pt>
                <c:pt idx="567">
                  <c:v>21.95</c:v>
                </c:pt>
                <c:pt idx="568">
                  <c:v>22.92</c:v>
                </c:pt>
                <c:pt idx="569">
                  <c:v>24.04</c:v>
                </c:pt>
                <c:pt idx="570">
                  <c:v>24.47</c:v>
                </c:pt>
                <c:pt idx="571">
                  <c:v>25.03</c:v>
                </c:pt>
                <c:pt idx="572">
                  <c:v>25.59</c:v>
                </c:pt>
                <c:pt idx="573">
                  <c:v>26.32</c:v>
                </c:pt>
                <c:pt idx="574">
                  <c:v>26.49</c:v>
                </c:pt>
                <c:pt idx="575">
                  <c:v>26.81</c:v>
                </c:pt>
                <c:pt idx="576">
                  <c:v>27.68</c:v>
                </c:pt>
                <c:pt idx="577">
                  <c:v>28.22</c:v>
                </c:pt>
                <c:pt idx="578">
                  <c:v>28.61</c:v>
                </c:pt>
                <c:pt idx="579">
                  <c:v>29.21</c:v>
                </c:pt>
                <c:pt idx="580">
                  <c:v>30.01</c:v>
                </c:pt>
                <c:pt idx="581">
                  <c:v>31.2</c:v>
                </c:pt>
                <c:pt idx="582">
                  <c:v>32.42</c:v>
                </c:pt>
                <c:pt idx="583">
                  <c:v>33.24</c:v>
                </c:pt>
                <c:pt idx="584">
                  <c:v>33.950000000000003</c:v>
                </c:pt>
                <c:pt idx="585">
                  <c:v>34.51</c:v>
                </c:pt>
                <c:pt idx="586">
                  <c:v>35.32</c:v>
                </c:pt>
                <c:pt idx="587">
                  <c:v>36.4</c:v>
                </c:pt>
                <c:pt idx="588">
                  <c:v>37.479999999999997</c:v>
                </c:pt>
                <c:pt idx="589">
                  <c:v>38.29</c:v>
                </c:pt>
                <c:pt idx="590">
                  <c:v>38.950000000000003</c:v>
                </c:pt>
                <c:pt idx="591">
                  <c:v>39.21</c:v>
                </c:pt>
                <c:pt idx="592">
                  <c:v>39.72</c:v>
                </c:pt>
                <c:pt idx="593">
                  <c:v>39.15</c:v>
                </c:pt>
                <c:pt idx="594">
                  <c:v>36.86</c:v>
                </c:pt>
                <c:pt idx="595">
                  <c:v>36.630000000000003</c:v>
                </c:pt>
                <c:pt idx="596">
                  <c:v>37.06</c:v>
                </c:pt>
                <c:pt idx="597">
                  <c:v>38.14</c:v>
                </c:pt>
                <c:pt idx="598">
                  <c:v>38.83</c:v>
                </c:pt>
                <c:pt idx="599">
                  <c:v>38.840000000000003</c:v>
                </c:pt>
                <c:pt idx="600">
                  <c:v>39.659999999999997</c:v>
                </c:pt>
                <c:pt idx="601">
                  <c:v>42.81</c:v>
                </c:pt>
                <c:pt idx="602">
                  <c:v>43.5</c:v>
                </c:pt>
                <c:pt idx="603">
                  <c:v>43.78</c:v>
                </c:pt>
                <c:pt idx="604">
                  <c:v>43.09</c:v>
                </c:pt>
                <c:pt idx="605">
                  <c:v>42.74</c:v>
                </c:pt>
                <c:pt idx="606">
                  <c:v>42.74</c:v>
                </c:pt>
                <c:pt idx="607">
                  <c:v>42.71</c:v>
                </c:pt>
                <c:pt idx="608">
                  <c:v>42.38</c:v>
                </c:pt>
                <c:pt idx="609">
                  <c:v>41.15</c:v>
                </c:pt>
                <c:pt idx="610">
                  <c:v>40.340000000000003</c:v>
                </c:pt>
                <c:pt idx="611">
                  <c:v>39.65</c:v>
                </c:pt>
                <c:pt idx="612">
                  <c:v>38.99</c:v>
                </c:pt>
                <c:pt idx="613">
                  <c:v>38.619999999999997</c:v>
                </c:pt>
                <c:pt idx="614">
                  <c:v>38.01</c:v>
                </c:pt>
                <c:pt idx="615">
                  <c:v>37.81</c:v>
                </c:pt>
                <c:pt idx="616">
                  <c:v>37.630000000000003</c:v>
                </c:pt>
                <c:pt idx="617">
                  <c:v>37.28</c:v>
                </c:pt>
                <c:pt idx="618">
                  <c:v>37.6</c:v>
                </c:pt>
                <c:pt idx="619">
                  <c:v>37.799999999999997</c:v>
                </c:pt>
                <c:pt idx="620">
                  <c:v>37.69</c:v>
                </c:pt>
                <c:pt idx="621">
                  <c:v>37.81</c:v>
                </c:pt>
                <c:pt idx="622">
                  <c:v>38.03</c:v>
                </c:pt>
                <c:pt idx="623">
                  <c:v>38.119999999999997</c:v>
                </c:pt>
                <c:pt idx="624">
                  <c:v>37.950000000000003</c:v>
                </c:pt>
                <c:pt idx="625">
                  <c:v>37.69</c:v>
                </c:pt>
                <c:pt idx="626">
                  <c:v>36.71</c:v>
                </c:pt>
                <c:pt idx="627">
                  <c:v>36.79</c:v>
                </c:pt>
                <c:pt idx="628">
                  <c:v>36.119999999999997</c:v>
                </c:pt>
                <c:pt idx="629">
                  <c:v>35.130000000000003</c:v>
                </c:pt>
                <c:pt idx="630">
                  <c:v>34.93</c:v>
                </c:pt>
                <c:pt idx="631">
                  <c:v>34.22</c:v>
                </c:pt>
                <c:pt idx="632">
                  <c:v>33.24</c:v>
                </c:pt>
                <c:pt idx="633">
                  <c:v>33.21</c:v>
                </c:pt>
                <c:pt idx="634">
                  <c:v>32.18</c:v>
                </c:pt>
                <c:pt idx="635">
                  <c:v>31.8</c:v>
                </c:pt>
                <c:pt idx="636">
                  <c:v>31.11</c:v>
                </c:pt>
                <c:pt idx="637">
                  <c:v>29.8</c:v>
                </c:pt>
                <c:pt idx="638">
                  <c:v>29.2</c:v>
                </c:pt>
                <c:pt idx="639">
                  <c:v>28.4</c:v>
                </c:pt>
                <c:pt idx="640">
                  <c:v>25.87</c:v>
                </c:pt>
                <c:pt idx="641">
                  <c:v>23.96</c:v>
                </c:pt>
                <c:pt idx="642">
                  <c:v>28.19</c:v>
                </c:pt>
                <c:pt idx="643">
                  <c:v>27.91</c:v>
                </c:pt>
                <c:pt idx="644">
                  <c:v>28.52</c:v>
                </c:pt>
                <c:pt idx="645">
                  <c:v>28.13</c:v>
                </c:pt>
                <c:pt idx="646">
                  <c:v>29.11</c:v>
                </c:pt>
                <c:pt idx="647">
                  <c:v>29.24</c:v>
                </c:pt>
                <c:pt idx="648">
                  <c:v>29.11</c:v>
                </c:pt>
                <c:pt idx="649">
                  <c:v>29.76</c:v>
                </c:pt>
                <c:pt idx="650">
                  <c:v>30.49</c:v>
                </c:pt>
                <c:pt idx="651">
                  <c:v>30.88</c:v>
                </c:pt>
                <c:pt idx="652">
                  <c:v>32</c:v>
                </c:pt>
                <c:pt idx="653">
                  <c:v>32.799999999999997</c:v>
                </c:pt>
                <c:pt idx="654">
                  <c:v>32.69</c:v>
                </c:pt>
                <c:pt idx="655">
                  <c:v>33.1</c:v>
                </c:pt>
                <c:pt idx="656">
                  <c:v>34.56</c:v>
                </c:pt>
                <c:pt idx="657">
                  <c:v>35.159999999999997</c:v>
                </c:pt>
                <c:pt idx="658">
                  <c:v>36.6</c:v>
                </c:pt>
                <c:pt idx="659">
                  <c:v>35.659999999999997</c:v>
                </c:pt>
                <c:pt idx="660">
                  <c:v>40.909999999999997</c:v>
                </c:pt>
                <c:pt idx="661">
                  <c:v>41.34</c:v>
                </c:pt>
                <c:pt idx="662">
                  <c:v>41.21</c:v>
                </c:pt>
                <c:pt idx="663">
                  <c:v>45.21</c:v>
                </c:pt>
                <c:pt idx="664">
                  <c:v>47.28</c:v>
                </c:pt>
                <c:pt idx="665">
                  <c:v>48.8</c:v>
                </c:pt>
                <c:pt idx="666">
                  <c:v>52.52</c:v>
                </c:pt>
                <c:pt idx="667">
                  <c:v>50.41</c:v>
                </c:pt>
                <c:pt idx="668">
                  <c:v>50.6</c:v>
                </c:pt>
                <c:pt idx="669">
                  <c:v>50.64</c:v>
                </c:pt>
                <c:pt idx="670">
                  <c:v>50.87</c:v>
                </c:pt>
                <c:pt idx="671">
                  <c:v>51.36</c:v>
                </c:pt>
                <c:pt idx="672">
                  <c:v>52.34</c:v>
                </c:pt>
                <c:pt idx="673">
                  <c:v>48</c:v>
                </c:pt>
                <c:pt idx="674">
                  <c:v>45.14</c:v>
                </c:pt>
                <c:pt idx="675">
                  <c:v>47.58</c:v>
                </c:pt>
                <c:pt idx="676">
                  <c:v>50.45</c:v>
                </c:pt>
                <c:pt idx="677">
                  <c:v>44.72</c:v>
                </c:pt>
                <c:pt idx="678">
                  <c:v>46.65</c:v>
                </c:pt>
                <c:pt idx="679">
                  <c:v>48.34</c:v>
                </c:pt>
                <c:pt idx="680">
                  <c:v>54.73</c:v>
                </c:pt>
                <c:pt idx="681">
                  <c:v>61.02</c:v>
                </c:pt>
                <c:pt idx="682">
                  <c:v>59.13</c:v>
                </c:pt>
                <c:pt idx="683">
                  <c:v>56.78</c:v>
                </c:pt>
                <c:pt idx="684">
                  <c:v>65.819999999999993</c:v>
                </c:pt>
                <c:pt idx="685">
                  <c:v>65.37</c:v>
                </c:pt>
                <c:pt idx="686">
                  <c:v>64.430000000000007</c:v>
                </c:pt>
                <c:pt idx="687">
                  <c:v>64.06</c:v>
                </c:pt>
                <c:pt idx="688">
                  <c:v>60.91</c:v>
                </c:pt>
                <c:pt idx="689">
                  <c:v>61.29</c:v>
                </c:pt>
                <c:pt idx="690">
                  <c:v>61.29</c:v>
                </c:pt>
                <c:pt idx="691">
                  <c:v>60.57</c:v>
                </c:pt>
                <c:pt idx="692">
                  <c:v>59.89</c:v>
                </c:pt>
                <c:pt idx="693">
                  <c:v>60</c:v>
                </c:pt>
                <c:pt idx="694">
                  <c:v>60.43</c:v>
                </c:pt>
                <c:pt idx="695">
                  <c:v>62.01</c:v>
                </c:pt>
                <c:pt idx="696">
                  <c:v>62.59</c:v>
                </c:pt>
                <c:pt idx="697">
                  <c:v>63.13</c:v>
                </c:pt>
                <c:pt idx="698">
                  <c:v>64.91</c:v>
                </c:pt>
                <c:pt idx="699">
                  <c:v>66.05</c:v>
                </c:pt>
                <c:pt idx="700">
                  <c:v>68.97</c:v>
                </c:pt>
                <c:pt idx="701">
                  <c:v>69.58</c:v>
                </c:pt>
                <c:pt idx="702">
                  <c:v>67.489999999999995</c:v>
                </c:pt>
                <c:pt idx="703">
                  <c:v>64.64</c:v>
                </c:pt>
                <c:pt idx="704">
                  <c:v>66.959999999999994</c:v>
                </c:pt>
                <c:pt idx="705">
                  <c:v>76.23</c:v>
                </c:pt>
                <c:pt idx="706">
                  <c:v>82.1</c:v>
                </c:pt>
                <c:pt idx="707">
                  <c:v>89.62</c:v>
                </c:pt>
                <c:pt idx="708">
                  <c:v>97.32</c:v>
                </c:pt>
                <c:pt idx="709">
                  <c:v>102.5</c:v>
                </c:pt>
                <c:pt idx="710">
                  <c:v>102.46</c:v>
                </c:pt>
                <c:pt idx="711">
                  <c:v>105.94</c:v>
                </c:pt>
                <c:pt idx="712">
                  <c:v>129.26</c:v>
                </c:pt>
                <c:pt idx="713">
                  <c:v>136.68</c:v>
                </c:pt>
                <c:pt idx="714">
                  <c:v>144.69999999999999</c:v>
                </c:pt>
                <c:pt idx="715">
                  <c:v>155.05000000000001</c:v>
                </c:pt>
                <c:pt idx="716">
                  <c:v>176.87</c:v>
                </c:pt>
                <c:pt idx="717">
                  <c:v>184.23</c:v>
                </c:pt>
                <c:pt idx="718">
                  <c:v>181.49</c:v>
                </c:pt>
                <c:pt idx="719">
                  <c:v>187.16</c:v>
                </c:pt>
                <c:pt idx="720">
                  <c:v>194.53</c:v>
                </c:pt>
                <c:pt idx="721">
                  <c:v>200.51</c:v>
                </c:pt>
                <c:pt idx="722">
                  <c:v>202.03</c:v>
                </c:pt>
                <c:pt idx="723">
                  <c:v>206.87</c:v>
                </c:pt>
                <c:pt idx="724">
                  <c:v>214.6</c:v>
                </c:pt>
                <c:pt idx="725">
                  <c:v>215.16</c:v>
                </c:pt>
                <c:pt idx="726">
                  <c:v>208.28</c:v>
                </c:pt>
                <c:pt idx="727">
                  <c:v>217.95</c:v>
                </c:pt>
                <c:pt idx="728">
                  <c:v>227.98</c:v>
                </c:pt>
                <c:pt idx="729">
                  <c:v>225.73</c:v>
                </c:pt>
                <c:pt idx="730">
                  <c:v>221.74</c:v>
                </c:pt>
                <c:pt idx="731">
                  <c:v>212.69</c:v>
                </c:pt>
                <c:pt idx="732">
                  <c:v>210.87</c:v>
                </c:pt>
                <c:pt idx="733">
                  <c:v>210.9</c:v>
                </c:pt>
                <c:pt idx="734">
                  <c:v>192.26</c:v>
                </c:pt>
                <c:pt idx="735">
                  <c:v>172.53</c:v>
                </c:pt>
                <c:pt idx="736">
                  <c:v>164.03</c:v>
                </c:pt>
                <c:pt idx="737">
                  <c:v>150.58000000000001</c:v>
                </c:pt>
                <c:pt idx="738">
                  <c:v>148.66</c:v>
                </c:pt>
                <c:pt idx="739">
                  <c:v>146.79</c:v>
                </c:pt>
                <c:pt idx="740">
                  <c:v>122.53</c:v>
                </c:pt>
                <c:pt idx="741">
                  <c:v>114.5</c:v>
                </c:pt>
                <c:pt idx="742">
                  <c:v>104.33</c:v>
                </c:pt>
                <c:pt idx="743">
                  <c:v>94.02</c:v>
                </c:pt>
                <c:pt idx="744">
                  <c:v>80.430000000000007</c:v>
                </c:pt>
                <c:pt idx="745">
                  <c:v>77.680000000000007</c:v>
                </c:pt>
                <c:pt idx="746">
                  <c:v>76.739999999999995</c:v>
                </c:pt>
                <c:pt idx="747">
                  <c:v>63.88</c:v>
                </c:pt>
                <c:pt idx="748">
                  <c:v>57.26</c:v>
                </c:pt>
                <c:pt idx="749">
                  <c:v>49.42</c:v>
                </c:pt>
                <c:pt idx="750">
                  <c:v>47.3</c:v>
                </c:pt>
                <c:pt idx="751">
                  <c:v>42.33</c:v>
                </c:pt>
                <c:pt idx="752">
                  <c:v>41.48</c:v>
                </c:pt>
                <c:pt idx="753">
                  <c:v>40.799999999999997</c:v>
                </c:pt>
                <c:pt idx="754">
                  <c:v>38.520000000000003</c:v>
                </c:pt>
                <c:pt idx="755">
                  <c:v>34.86</c:v>
                </c:pt>
                <c:pt idx="756">
                  <c:v>31.96</c:v>
                </c:pt>
                <c:pt idx="757">
                  <c:v>27.74</c:v>
                </c:pt>
                <c:pt idx="758">
                  <c:v>26.45</c:v>
                </c:pt>
                <c:pt idx="759">
                  <c:v>26.26</c:v>
                </c:pt>
                <c:pt idx="760">
                  <c:v>26.12</c:v>
                </c:pt>
                <c:pt idx="761">
                  <c:v>17.87</c:v>
                </c:pt>
                <c:pt idx="762">
                  <c:v>17.91</c:v>
                </c:pt>
                <c:pt idx="763">
                  <c:v>17.07</c:v>
                </c:pt>
                <c:pt idx="764">
                  <c:v>16.04</c:v>
                </c:pt>
                <c:pt idx="765">
                  <c:v>15.3</c:v>
                </c:pt>
                <c:pt idx="766">
                  <c:v>15.27</c:v>
                </c:pt>
                <c:pt idx="767">
                  <c:v>15.2</c:v>
                </c:pt>
                <c:pt idx="768">
                  <c:v>16.52</c:v>
                </c:pt>
                <c:pt idx="769">
                  <c:v>13.92</c:v>
                </c:pt>
                <c:pt idx="770">
                  <c:v>12.47</c:v>
                </c:pt>
                <c:pt idx="771">
                  <c:v>11.7</c:v>
                </c:pt>
                <c:pt idx="772">
                  <c:v>10.16</c:v>
                </c:pt>
                <c:pt idx="773">
                  <c:v>10.029999999999999</c:v>
                </c:pt>
                <c:pt idx="774">
                  <c:v>9.9700000000000006</c:v>
                </c:pt>
                <c:pt idx="775">
                  <c:v>9.14</c:v>
                </c:pt>
                <c:pt idx="776">
                  <c:v>8.5399999999999991</c:v>
                </c:pt>
                <c:pt idx="777">
                  <c:v>8.14</c:v>
                </c:pt>
                <c:pt idx="778">
                  <c:v>7.89</c:v>
                </c:pt>
                <c:pt idx="779">
                  <c:v>7.64</c:v>
                </c:pt>
                <c:pt idx="780">
                  <c:v>7.58</c:v>
                </c:pt>
                <c:pt idx="781">
                  <c:v>7.57</c:v>
                </c:pt>
                <c:pt idx="782">
                  <c:v>6.83</c:v>
                </c:pt>
                <c:pt idx="783">
                  <c:v>6.51</c:v>
                </c:pt>
                <c:pt idx="784">
                  <c:v>6.11</c:v>
                </c:pt>
                <c:pt idx="785">
                  <c:v>6.15</c:v>
                </c:pt>
                <c:pt idx="786">
                  <c:v>6.08</c:v>
                </c:pt>
                <c:pt idx="787">
                  <c:v>5.96</c:v>
                </c:pt>
                <c:pt idx="788">
                  <c:v>5.89</c:v>
                </c:pt>
                <c:pt idx="789">
                  <c:v>5.82</c:v>
                </c:pt>
                <c:pt idx="790">
                  <c:v>5.79</c:v>
                </c:pt>
                <c:pt idx="791">
                  <c:v>5.63</c:v>
                </c:pt>
                <c:pt idx="792">
                  <c:v>6.17</c:v>
                </c:pt>
                <c:pt idx="793">
                  <c:v>5.84</c:v>
                </c:pt>
                <c:pt idx="794">
                  <c:v>5.84</c:v>
                </c:pt>
                <c:pt idx="795">
                  <c:v>5.84</c:v>
                </c:pt>
                <c:pt idx="796">
                  <c:v>5.99</c:v>
                </c:pt>
                <c:pt idx="797">
                  <c:v>5.94</c:v>
                </c:pt>
                <c:pt idx="798">
                  <c:v>6.04</c:v>
                </c:pt>
                <c:pt idx="799">
                  <c:v>5.86</c:v>
                </c:pt>
                <c:pt idx="800">
                  <c:v>5.97</c:v>
                </c:pt>
                <c:pt idx="801">
                  <c:v>5.96</c:v>
                </c:pt>
                <c:pt idx="802">
                  <c:v>5.96</c:v>
                </c:pt>
                <c:pt idx="803">
                  <c:v>5.46</c:v>
                </c:pt>
                <c:pt idx="804">
                  <c:v>5.26</c:v>
                </c:pt>
                <c:pt idx="805">
                  <c:v>5.94</c:v>
                </c:pt>
                <c:pt idx="806">
                  <c:v>5.83</c:v>
                </c:pt>
                <c:pt idx="807">
                  <c:v>6.63</c:v>
                </c:pt>
                <c:pt idx="808">
                  <c:v>6.63</c:v>
                </c:pt>
                <c:pt idx="809">
                  <c:v>6.63</c:v>
                </c:pt>
                <c:pt idx="810">
                  <c:v>7.11</c:v>
                </c:pt>
                <c:pt idx="811">
                  <c:v>7.22</c:v>
                </c:pt>
                <c:pt idx="812">
                  <c:v>8.14</c:v>
                </c:pt>
                <c:pt idx="813">
                  <c:v>8.81</c:v>
                </c:pt>
                <c:pt idx="814">
                  <c:v>8.76</c:v>
                </c:pt>
                <c:pt idx="815">
                  <c:v>8.76</c:v>
                </c:pt>
                <c:pt idx="816">
                  <c:v>8.76</c:v>
                </c:pt>
                <c:pt idx="817">
                  <c:v>9.36</c:v>
                </c:pt>
                <c:pt idx="818">
                  <c:v>9.56</c:v>
                </c:pt>
                <c:pt idx="819">
                  <c:v>10.8</c:v>
                </c:pt>
                <c:pt idx="820">
                  <c:v>11.49</c:v>
                </c:pt>
                <c:pt idx="821">
                  <c:v>12.27</c:v>
                </c:pt>
                <c:pt idx="822">
                  <c:v>12.48</c:v>
                </c:pt>
                <c:pt idx="823">
                  <c:v>12.48</c:v>
                </c:pt>
                <c:pt idx="824">
                  <c:v>13.29</c:v>
                </c:pt>
                <c:pt idx="825">
                  <c:v>13.67</c:v>
                </c:pt>
                <c:pt idx="826">
                  <c:v>14.69</c:v>
                </c:pt>
                <c:pt idx="827">
                  <c:v>15.41</c:v>
                </c:pt>
                <c:pt idx="828">
                  <c:v>16.760000000000002</c:v>
                </c:pt>
                <c:pt idx="829">
                  <c:v>16.54</c:v>
                </c:pt>
                <c:pt idx="830">
                  <c:v>16.54</c:v>
                </c:pt>
                <c:pt idx="831">
                  <c:v>17.07</c:v>
                </c:pt>
                <c:pt idx="832">
                  <c:v>17.43</c:v>
                </c:pt>
                <c:pt idx="833">
                  <c:v>19.45</c:v>
                </c:pt>
                <c:pt idx="834">
                  <c:v>20.11</c:v>
                </c:pt>
                <c:pt idx="835">
                  <c:v>20.48</c:v>
                </c:pt>
                <c:pt idx="836">
                  <c:v>20.48</c:v>
                </c:pt>
                <c:pt idx="837">
                  <c:v>20.48</c:v>
                </c:pt>
                <c:pt idx="838">
                  <c:v>22.24</c:v>
                </c:pt>
                <c:pt idx="839">
                  <c:v>23.51</c:v>
                </c:pt>
                <c:pt idx="840">
                  <c:v>25.42</c:v>
                </c:pt>
                <c:pt idx="841">
                  <c:v>27.02</c:v>
                </c:pt>
                <c:pt idx="842">
                  <c:v>28.29</c:v>
                </c:pt>
                <c:pt idx="843">
                  <c:v>28.29</c:v>
                </c:pt>
                <c:pt idx="844">
                  <c:v>28.29</c:v>
                </c:pt>
                <c:pt idx="845">
                  <c:v>29.18</c:v>
                </c:pt>
                <c:pt idx="846">
                  <c:v>28.93</c:v>
                </c:pt>
                <c:pt idx="847">
                  <c:v>29.57</c:v>
                </c:pt>
                <c:pt idx="848">
                  <c:v>30.54</c:v>
                </c:pt>
                <c:pt idx="849">
                  <c:v>29.59</c:v>
                </c:pt>
                <c:pt idx="850">
                  <c:v>29.59</c:v>
                </c:pt>
                <c:pt idx="851">
                  <c:v>29.59</c:v>
                </c:pt>
                <c:pt idx="852">
                  <c:v>28.8</c:v>
                </c:pt>
                <c:pt idx="853">
                  <c:v>28.61</c:v>
                </c:pt>
                <c:pt idx="854">
                  <c:v>28.41</c:v>
                </c:pt>
                <c:pt idx="855">
                  <c:v>28.09</c:v>
                </c:pt>
                <c:pt idx="856">
                  <c:v>29.33</c:v>
                </c:pt>
                <c:pt idx="857">
                  <c:v>29.33</c:v>
                </c:pt>
                <c:pt idx="858">
                  <c:v>29.33</c:v>
                </c:pt>
                <c:pt idx="859">
                  <c:v>25.58</c:v>
                </c:pt>
                <c:pt idx="860">
                  <c:v>27.26</c:v>
                </c:pt>
                <c:pt idx="861">
                  <c:v>25.87</c:v>
                </c:pt>
                <c:pt idx="862">
                  <c:v>26.1</c:v>
                </c:pt>
                <c:pt idx="863">
                  <c:v>24.47</c:v>
                </c:pt>
                <c:pt idx="864">
                  <c:v>25.53</c:v>
                </c:pt>
                <c:pt idx="865">
                  <c:v>25.53</c:v>
                </c:pt>
                <c:pt idx="866">
                  <c:v>29.71</c:v>
                </c:pt>
                <c:pt idx="867">
                  <c:v>28.02</c:v>
                </c:pt>
                <c:pt idx="868">
                  <c:v>27.74</c:v>
                </c:pt>
                <c:pt idx="869">
                  <c:v>26.74</c:v>
                </c:pt>
                <c:pt idx="870">
                  <c:v>27.67</c:v>
                </c:pt>
                <c:pt idx="871">
                  <c:v>26.61</c:v>
                </c:pt>
                <c:pt idx="872">
                  <c:v>26.61</c:v>
                </c:pt>
                <c:pt idx="873">
                  <c:v>25</c:v>
                </c:pt>
                <c:pt idx="874">
                  <c:v>24.6</c:v>
                </c:pt>
                <c:pt idx="875">
                  <c:v>24.06</c:v>
                </c:pt>
                <c:pt idx="876">
                  <c:v>23.72</c:v>
                </c:pt>
                <c:pt idx="877">
                  <c:v>23.36</c:v>
                </c:pt>
                <c:pt idx="878">
                  <c:v>23.36</c:v>
                </c:pt>
                <c:pt idx="879">
                  <c:v>23.36</c:v>
                </c:pt>
                <c:pt idx="880">
                  <c:v>21.1</c:v>
                </c:pt>
                <c:pt idx="881">
                  <c:v>25.24</c:v>
                </c:pt>
                <c:pt idx="882">
                  <c:v>22.62</c:v>
                </c:pt>
                <c:pt idx="883">
                  <c:v>21.91</c:v>
                </c:pt>
                <c:pt idx="884">
                  <c:v>22.42</c:v>
                </c:pt>
                <c:pt idx="885">
                  <c:v>22.42</c:v>
                </c:pt>
                <c:pt idx="886">
                  <c:v>22.42</c:v>
                </c:pt>
                <c:pt idx="887">
                  <c:v>24.81</c:v>
                </c:pt>
                <c:pt idx="888">
                  <c:v>23.55</c:v>
                </c:pt>
                <c:pt idx="889">
                  <c:v>23.6</c:v>
                </c:pt>
                <c:pt idx="890">
                  <c:v>24.12</c:v>
                </c:pt>
                <c:pt idx="891">
                  <c:v>24.45</c:v>
                </c:pt>
                <c:pt idx="892">
                  <c:v>24.45</c:v>
                </c:pt>
                <c:pt idx="893">
                  <c:v>24.45</c:v>
                </c:pt>
                <c:pt idx="894">
                  <c:v>21.12</c:v>
                </c:pt>
                <c:pt idx="895">
                  <c:v>21.45</c:v>
                </c:pt>
                <c:pt idx="896">
                  <c:v>21.99</c:v>
                </c:pt>
                <c:pt idx="897">
                  <c:v>24.1</c:v>
                </c:pt>
                <c:pt idx="898">
                  <c:v>24.18</c:v>
                </c:pt>
                <c:pt idx="899">
                  <c:v>24.18</c:v>
                </c:pt>
                <c:pt idx="900">
                  <c:v>24.18</c:v>
                </c:pt>
                <c:pt idx="901">
                  <c:v>28.11</c:v>
                </c:pt>
                <c:pt idx="902">
                  <c:v>28.29</c:v>
                </c:pt>
                <c:pt idx="903">
                  <c:v>27.91</c:v>
                </c:pt>
                <c:pt idx="904">
                  <c:v>29.44</c:v>
                </c:pt>
                <c:pt idx="905">
                  <c:v>29.51</c:v>
                </c:pt>
                <c:pt idx="906">
                  <c:v>29.51</c:v>
                </c:pt>
                <c:pt idx="907">
                  <c:v>29.51</c:v>
                </c:pt>
                <c:pt idx="908">
                  <c:v>29.57</c:v>
                </c:pt>
                <c:pt idx="909">
                  <c:v>29.79</c:v>
                </c:pt>
                <c:pt idx="910">
                  <c:v>29.4</c:v>
                </c:pt>
                <c:pt idx="911">
                  <c:v>30.13</c:v>
                </c:pt>
                <c:pt idx="912">
                  <c:v>30.58</c:v>
                </c:pt>
                <c:pt idx="913">
                  <c:v>30.58</c:v>
                </c:pt>
                <c:pt idx="914">
                  <c:v>30.58</c:v>
                </c:pt>
                <c:pt idx="915">
                  <c:v>31.31</c:v>
                </c:pt>
                <c:pt idx="916">
                  <c:v>31.63</c:v>
                </c:pt>
                <c:pt idx="917">
                  <c:v>32.11</c:v>
                </c:pt>
                <c:pt idx="918">
                  <c:v>33.1</c:v>
                </c:pt>
                <c:pt idx="919">
                  <c:v>33.049999999999997</c:v>
                </c:pt>
                <c:pt idx="920">
                  <c:v>33.049999999999997</c:v>
                </c:pt>
                <c:pt idx="921">
                  <c:v>33.049999999999997</c:v>
                </c:pt>
                <c:pt idx="922">
                  <c:v>32.299999999999997</c:v>
                </c:pt>
                <c:pt idx="923">
                  <c:v>32.31</c:v>
                </c:pt>
                <c:pt idx="924">
                  <c:v>32.270000000000003</c:v>
                </c:pt>
                <c:pt idx="925">
                  <c:v>31.22</c:v>
                </c:pt>
                <c:pt idx="926">
                  <c:v>31.15</c:v>
                </c:pt>
                <c:pt idx="927">
                  <c:v>31.15</c:v>
                </c:pt>
                <c:pt idx="928">
                  <c:v>31.15</c:v>
                </c:pt>
                <c:pt idx="929">
                  <c:v>30.74</c:v>
                </c:pt>
                <c:pt idx="930">
                  <c:v>29.66</c:v>
                </c:pt>
                <c:pt idx="931">
                  <c:v>29.34</c:v>
                </c:pt>
                <c:pt idx="932">
                  <c:v>29.28</c:v>
                </c:pt>
                <c:pt idx="933">
                  <c:v>28.13</c:v>
                </c:pt>
                <c:pt idx="934">
                  <c:v>28.13</c:v>
                </c:pt>
                <c:pt idx="935">
                  <c:v>28.13</c:v>
                </c:pt>
                <c:pt idx="936">
                  <c:v>27.31</c:v>
                </c:pt>
                <c:pt idx="937">
                  <c:v>28.89</c:v>
                </c:pt>
                <c:pt idx="938">
                  <c:v>28.19</c:v>
                </c:pt>
                <c:pt idx="939">
                  <c:v>27.51</c:v>
                </c:pt>
                <c:pt idx="940">
                  <c:v>27.82</c:v>
                </c:pt>
                <c:pt idx="941">
                  <c:v>27.82</c:v>
                </c:pt>
                <c:pt idx="942">
                  <c:v>27.82</c:v>
                </c:pt>
                <c:pt idx="943">
                  <c:v>28.06</c:v>
                </c:pt>
                <c:pt idx="944">
                  <c:v>26.98</c:v>
                </c:pt>
                <c:pt idx="945">
                  <c:v>27.31</c:v>
                </c:pt>
                <c:pt idx="946">
                  <c:v>27.23</c:v>
                </c:pt>
                <c:pt idx="947">
                  <c:v>26.48</c:v>
                </c:pt>
                <c:pt idx="948">
                  <c:v>26.48</c:v>
                </c:pt>
                <c:pt idx="949">
                  <c:v>26.48</c:v>
                </c:pt>
                <c:pt idx="950">
                  <c:v>26.29</c:v>
                </c:pt>
                <c:pt idx="951">
                  <c:v>26.37</c:v>
                </c:pt>
                <c:pt idx="952">
                  <c:v>26.45</c:v>
                </c:pt>
                <c:pt idx="953">
                  <c:v>26.21</c:v>
                </c:pt>
                <c:pt idx="954">
                  <c:v>26.27</c:v>
                </c:pt>
                <c:pt idx="955">
                  <c:v>26.27</c:v>
                </c:pt>
                <c:pt idx="956">
                  <c:v>26.27</c:v>
                </c:pt>
                <c:pt idx="957">
                  <c:v>23.56</c:v>
                </c:pt>
                <c:pt idx="958">
                  <c:v>23.64</c:v>
                </c:pt>
                <c:pt idx="959">
                  <c:v>23</c:v>
                </c:pt>
                <c:pt idx="960">
                  <c:v>21.72</c:v>
                </c:pt>
                <c:pt idx="961">
                  <c:v>21.34</c:v>
                </c:pt>
                <c:pt idx="962">
                  <c:v>21.34</c:v>
                </c:pt>
                <c:pt idx="963">
                  <c:v>21.34</c:v>
                </c:pt>
                <c:pt idx="964">
                  <c:v>23.15</c:v>
                </c:pt>
                <c:pt idx="965">
                  <c:v>22.26</c:v>
                </c:pt>
                <c:pt idx="966">
                  <c:v>21.52</c:v>
                </c:pt>
                <c:pt idx="967">
                  <c:v>21.24</c:v>
                </c:pt>
                <c:pt idx="968">
                  <c:v>20.399999999999999</c:v>
                </c:pt>
                <c:pt idx="969">
                  <c:v>20.399999999999999</c:v>
                </c:pt>
                <c:pt idx="970">
                  <c:v>20.399999999999999</c:v>
                </c:pt>
                <c:pt idx="971">
                  <c:v>19.739999999999998</c:v>
                </c:pt>
                <c:pt idx="972">
                  <c:v>19.23</c:v>
                </c:pt>
                <c:pt idx="973">
                  <c:v>18.940000000000001</c:v>
                </c:pt>
                <c:pt idx="974">
                  <c:v>17.95</c:v>
                </c:pt>
                <c:pt idx="975">
                  <c:v>17.61</c:v>
                </c:pt>
                <c:pt idx="976">
                  <c:v>17.61</c:v>
                </c:pt>
                <c:pt idx="977">
                  <c:v>17.61</c:v>
                </c:pt>
                <c:pt idx="978">
                  <c:v>17.149999999999999</c:v>
                </c:pt>
                <c:pt idx="979">
                  <c:v>16.579999999999998</c:v>
                </c:pt>
                <c:pt idx="980">
                  <c:v>15.63</c:v>
                </c:pt>
                <c:pt idx="981">
                  <c:v>14.56</c:v>
                </c:pt>
                <c:pt idx="982">
                  <c:v>13.81</c:v>
                </c:pt>
                <c:pt idx="983">
                  <c:v>13.81</c:v>
                </c:pt>
                <c:pt idx="984">
                  <c:v>13.81</c:v>
                </c:pt>
                <c:pt idx="985">
                  <c:v>13.4</c:v>
                </c:pt>
                <c:pt idx="986">
                  <c:v>13.13</c:v>
                </c:pt>
                <c:pt idx="987">
                  <c:v>13.81</c:v>
                </c:pt>
                <c:pt idx="988">
                  <c:v>13.15</c:v>
                </c:pt>
                <c:pt idx="989">
                  <c:v>12.93</c:v>
                </c:pt>
                <c:pt idx="990">
                  <c:v>12.93</c:v>
                </c:pt>
                <c:pt idx="991">
                  <c:v>12.93</c:v>
                </c:pt>
                <c:pt idx="992">
                  <c:v>12.25</c:v>
                </c:pt>
                <c:pt idx="993">
                  <c:v>12.6</c:v>
                </c:pt>
                <c:pt idx="994">
                  <c:v>12.1</c:v>
                </c:pt>
                <c:pt idx="995">
                  <c:v>12.53</c:v>
                </c:pt>
                <c:pt idx="996">
                  <c:v>12.38</c:v>
                </c:pt>
                <c:pt idx="997">
                  <c:v>12.38</c:v>
                </c:pt>
                <c:pt idx="998">
                  <c:v>12.38</c:v>
                </c:pt>
                <c:pt idx="999">
                  <c:v>13.05</c:v>
                </c:pt>
                <c:pt idx="1000">
                  <c:v>12.66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29-43F9-931A-397B9AADE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9735616"/>
        <c:axId val="219738240"/>
      </c:lineChart>
      <c:dateAx>
        <c:axId val="2197356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38240"/>
        <c:crosses val="autoZero"/>
        <c:auto val="1"/>
        <c:lblOffset val="100"/>
        <c:baseTimeUnit val="days"/>
        <c:majorUnit val="2"/>
        <c:majorTimeUnit val="months"/>
      </c:dateAx>
      <c:valAx>
        <c:axId val="21973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New COVID Cases per 1000K residents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3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 u="sng">
                <a:solidFill>
                  <a:sysClr val="windowText" lastClr="000000"/>
                </a:solidFill>
              </a:rPr>
              <a:t>Per Capita COVID Cases by US State's Legislative</a:t>
            </a:r>
            <a:r>
              <a:rPr lang="en-US" b="1" u="sng" baseline="0">
                <a:solidFill>
                  <a:sysClr val="windowText" lastClr="000000"/>
                </a:solidFill>
              </a:rPr>
              <a:t> Governing Party</a:t>
            </a:r>
            <a:r>
              <a:rPr lang="en-US" b="1" u="sng">
                <a:solidFill>
                  <a:sysClr val="windowText" lastClr="000000"/>
                </a:solidFill>
              </a:rPr>
              <a:t>, Rolling 7-Day Average, January 2020 - October 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COVID_practice_2c!$B$1</c:f>
              <c:strCache>
                <c:ptCount val="1"/>
                <c:pt idx="0">
                  <c:v>Democrat_Held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COVID_practice_2c!$A$2:$A$1002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COVID_practice_2c!$B$2:$B$1002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0.01</c:v>
                </c:pt>
                <c:pt idx="43">
                  <c:v>0.01</c:v>
                </c:pt>
                <c:pt idx="44">
                  <c:v>0.02</c:v>
                </c:pt>
                <c:pt idx="45">
                  <c:v>0.02</c:v>
                </c:pt>
                <c:pt idx="46">
                  <c:v>0.03</c:v>
                </c:pt>
                <c:pt idx="47">
                  <c:v>0.05</c:v>
                </c:pt>
                <c:pt idx="48">
                  <c:v>7.0000000000000007E-2</c:v>
                </c:pt>
                <c:pt idx="49">
                  <c:v>0.09</c:v>
                </c:pt>
                <c:pt idx="50">
                  <c:v>0.11</c:v>
                </c:pt>
                <c:pt idx="51">
                  <c:v>0.13</c:v>
                </c:pt>
                <c:pt idx="52">
                  <c:v>0.15</c:v>
                </c:pt>
                <c:pt idx="53">
                  <c:v>0.2</c:v>
                </c:pt>
                <c:pt idx="54">
                  <c:v>0.23</c:v>
                </c:pt>
                <c:pt idx="55">
                  <c:v>0.28999999999999998</c:v>
                </c:pt>
                <c:pt idx="56">
                  <c:v>0.39</c:v>
                </c:pt>
                <c:pt idx="57">
                  <c:v>0.56000000000000005</c:v>
                </c:pt>
                <c:pt idx="58">
                  <c:v>0.78</c:v>
                </c:pt>
                <c:pt idx="59">
                  <c:v>1.07</c:v>
                </c:pt>
                <c:pt idx="60">
                  <c:v>1.45</c:v>
                </c:pt>
                <c:pt idx="61">
                  <c:v>1.92</c:v>
                </c:pt>
                <c:pt idx="62">
                  <c:v>2.37</c:v>
                </c:pt>
                <c:pt idx="63">
                  <c:v>2.88</c:v>
                </c:pt>
                <c:pt idx="64">
                  <c:v>3.64</c:v>
                </c:pt>
                <c:pt idx="65">
                  <c:v>4.42</c:v>
                </c:pt>
                <c:pt idx="66">
                  <c:v>5.19</c:v>
                </c:pt>
                <c:pt idx="67">
                  <c:v>6.45</c:v>
                </c:pt>
                <c:pt idx="68">
                  <c:v>6.44</c:v>
                </c:pt>
                <c:pt idx="69">
                  <c:v>7.14</c:v>
                </c:pt>
                <c:pt idx="70">
                  <c:v>7.93</c:v>
                </c:pt>
                <c:pt idx="71">
                  <c:v>8.4</c:v>
                </c:pt>
                <c:pt idx="72">
                  <c:v>9.2200000000000006</c:v>
                </c:pt>
                <c:pt idx="73">
                  <c:v>9.85</c:v>
                </c:pt>
                <c:pt idx="74">
                  <c:v>9.6</c:v>
                </c:pt>
                <c:pt idx="75">
                  <c:v>10.57</c:v>
                </c:pt>
                <c:pt idx="76">
                  <c:v>10.89</c:v>
                </c:pt>
                <c:pt idx="77">
                  <c:v>11.3</c:v>
                </c:pt>
                <c:pt idx="78">
                  <c:v>11.84</c:v>
                </c:pt>
                <c:pt idx="79">
                  <c:v>11.79</c:v>
                </c:pt>
                <c:pt idx="80">
                  <c:v>11.96</c:v>
                </c:pt>
                <c:pt idx="81">
                  <c:v>12.09</c:v>
                </c:pt>
                <c:pt idx="82">
                  <c:v>11.95</c:v>
                </c:pt>
                <c:pt idx="83">
                  <c:v>11.93</c:v>
                </c:pt>
                <c:pt idx="84">
                  <c:v>11.54</c:v>
                </c:pt>
                <c:pt idx="85">
                  <c:v>11.44</c:v>
                </c:pt>
                <c:pt idx="86">
                  <c:v>11.32</c:v>
                </c:pt>
                <c:pt idx="87">
                  <c:v>11.03</c:v>
                </c:pt>
                <c:pt idx="88">
                  <c:v>10.93</c:v>
                </c:pt>
                <c:pt idx="89">
                  <c:v>11.08</c:v>
                </c:pt>
                <c:pt idx="90">
                  <c:v>11.03</c:v>
                </c:pt>
                <c:pt idx="91">
                  <c:v>11.42</c:v>
                </c:pt>
                <c:pt idx="92">
                  <c:v>11.47</c:v>
                </c:pt>
                <c:pt idx="93">
                  <c:v>11.95</c:v>
                </c:pt>
                <c:pt idx="94">
                  <c:v>12.5</c:v>
                </c:pt>
                <c:pt idx="95">
                  <c:v>12.63</c:v>
                </c:pt>
                <c:pt idx="96">
                  <c:v>12.42</c:v>
                </c:pt>
                <c:pt idx="97">
                  <c:v>12.32</c:v>
                </c:pt>
                <c:pt idx="98">
                  <c:v>11.94</c:v>
                </c:pt>
                <c:pt idx="99">
                  <c:v>11.72</c:v>
                </c:pt>
                <c:pt idx="100">
                  <c:v>11.33</c:v>
                </c:pt>
                <c:pt idx="101">
                  <c:v>10.74</c:v>
                </c:pt>
                <c:pt idx="102">
                  <c:v>10.6</c:v>
                </c:pt>
                <c:pt idx="103">
                  <c:v>10.49</c:v>
                </c:pt>
                <c:pt idx="104">
                  <c:v>10.31</c:v>
                </c:pt>
                <c:pt idx="105">
                  <c:v>10.24</c:v>
                </c:pt>
                <c:pt idx="106">
                  <c:v>10.02</c:v>
                </c:pt>
                <c:pt idx="107">
                  <c:v>9.6999999999999993</c:v>
                </c:pt>
                <c:pt idx="108">
                  <c:v>9.4700000000000006</c:v>
                </c:pt>
                <c:pt idx="109">
                  <c:v>9.18</c:v>
                </c:pt>
                <c:pt idx="110">
                  <c:v>8.8699999999999992</c:v>
                </c:pt>
                <c:pt idx="111">
                  <c:v>8.83</c:v>
                </c:pt>
                <c:pt idx="112">
                  <c:v>7.86</c:v>
                </c:pt>
                <c:pt idx="113">
                  <c:v>8.34</c:v>
                </c:pt>
                <c:pt idx="114">
                  <c:v>8.1</c:v>
                </c:pt>
                <c:pt idx="115">
                  <c:v>8.0299999999999994</c:v>
                </c:pt>
                <c:pt idx="116">
                  <c:v>7.96</c:v>
                </c:pt>
                <c:pt idx="117">
                  <c:v>8.1999999999999993</c:v>
                </c:pt>
                <c:pt idx="118">
                  <c:v>8.0500000000000007</c:v>
                </c:pt>
                <c:pt idx="119">
                  <c:v>8.82</c:v>
                </c:pt>
                <c:pt idx="120">
                  <c:v>8</c:v>
                </c:pt>
                <c:pt idx="121">
                  <c:v>7.98</c:v>
                </c:pt>
                <c:pt idx="122">
                  <c:v>7.82</c:v>
                </c:pt>
                <c:pt idx="123">
                  <c:v>7.81</c:v>
                </c:pt>
                <c:pt idx="124">
                  <c:v>7.59</c:v>
                </c:pt>
                <c:pt idx="125">
                  <c:v>7.36</c:v>
                </c:pt>
                <c:pt idx="126">
                  <c:v>6.95</c:v>
                </c:pt>
                <c:pt idx="127">
                  <c:v>6.82</c:v>
                </c:pt>
                <c:pt idx="128">
                  <c:v>6.7</c:v>
                </c:pt>
                <c:pt idx="129">
                  <c:v>6.65</c:v>
                </c:pt>
                <c:pt idx="130">
                  <c:v>6.6</c:v>
                </c:pt>
                <c:pt idx="131">
                  <c:v>6.46</c:v>
                </c:pt>
                <c:pt idx="132">
                  <c:v>6.56</c:v>
                </c:pt>
                <c:pt idx="133">
                  <c:v>6.54</c:v>
                </c:pt>
                <c:pt idx="134">
                  <c:v>6.29</c:v>
                </c:pt>
                <c:pt idx="135">
                  <c:v>6.2</c:v>
                </c:pt>
                <c:pt idx="136">
                  <c:v>6.05</c:v>
                </c:pt>
                <c:pt idx="137">
                  <c:v>5.72</c:v>
                </c:pt>
                <c:pt idx="138">
                  <c:v>5.67</c:v>
                </c:pt>
                <c:pt idx="139">
                  <c:v>5.42</c:v>
                </c:pt>
                <c:pt idx="140">
                  <c:v>5.33</c:v>
                </c:pt>
                <c:pt idx="141">
                  <c:v>5.36</c:v>
                </c:pt>
                <c:pt idx="142">
                  <c:v>5.1100000000000003</c:v>
                </c:pt>
                <c:pt idx="143">
                  <c:v>5.08</c:v>
                </c:pt>
                <c:pt idx="144">
                  <c:v>5.07</c:v>
                </c:pt>
                <c:pt idx="145">
                  <c:v>4.93</c:v>
                </c:pt>
                <c:pt idx="146">
                  <c:v>4.93</c:v>
                </c:pt>
                <c:pt idx="147">
                  <c:v>4.99</c:v>
                </c:pt>
                <c:pt idx="148">
                  <c:v>5</c:v>
                </c:pt>
                <c:pt idx="149">
                  <c:v>5.21</c:v>
                </c:pt>
                <c:pt idx="150">
                  <c:v>5.22</c:v>
                </c:pt>
                <c:pt idx="151">
                  <c:v>5.39</c:v>
                </c:pt>
                <c:pt idx="152">
                  <c:v>5.58</c:v>
                </c:pt>
                <c:pt idx="153">
                  <c:v>5.89</c:v>
                </c:pt>
                <c:pt idx="154">
                  <c:v>6.35</c:v>
                </c:pt>
                <c:pt idx="155">
                  <c:v>6.63</c:v>
                </c:pt>
                <c:pt idx="156">
                  <c:v>6.73</c:v>
                </c:pt>
                <c:pt idx="157">
                  <c:v>7.05</c:v>
                </c:pt>
                <c:pt idx="158">
                  <c:v>7.1</c:v>
                </c:pt>
                <c:pt idx="159">
                  <c:v>7.41</c:v>
                </c:pt>
                <c:pt idx="160">
                  <c:v>7.65</c:v>
                </c:pt>
                <c:pt idx="161">
                  <c:v>8.01</c:v>
                </c:pt>
                <c:pt idx="162">
                  <c:v>8.26</c:v>
                </c:pt>
                <c:pt idx="163">
                  <c:v>8.86</c:v>
                </c:pt>
                <c:pt idx="164">
                  <c:v>8.8699999999999992</c:v>
                </c:pt>
                <c:pt idx="165">
                  <c:v>9.02</c:v>
                </c:pt>
                <c:pt idx="166">
                  <c:v>9.7100000000000009</c:v>
                </c:pt>
                <c:pt idx="167">
                  <c:v>9.74</c:v>
                </c:pt>
                <c:pt idx="168">
                  <c:v>9.99</c:v>
                </c:pt>
                <c:pt idx="169">
                  <c:v>9.99</c:v>
                </c:pt>
                <c:pt idx="170">
                  <c:v>9.91</c:v>
                </c:pt>
                <c:pt idx="171">
                  <c:v>10.17</c:v>
                </c:pt>
                <c:pt idx="172">
                  <c:v>10.72</c:v>
                </c:pt>
                <c:pt idx="173">
                  <c:v>10.48</c:v>
                </c:pt>
                <c:pt idx="174">
                  <c:v>10.74</c:v>
                </c:pt>
                <c:pt idx="175">
                  <c:v>10.85</c:v>
                </c:pt>
                <c:pt idx="176">
                  <c:v>11.26</c:v>
                </c:pt>
                <c:pt idx="177">
                  <c:v>11.59</c:v>
                </c:pt>
                <c:pt idx="178">
                  <c:v>11.83</c:v>
                </c:pt>
                <c:pt idx="179">
                  <c:v>11.94</c:v>
                </c:pt>
                <c:pt idx="180">
                  <c:v>11.79</c:v>
                </c:pt>
                <c:pt idx="181">
                  <c:v>12.05</c:v>
                </c:pt>
                <c:pt idx="182">
                  <c:v>12.31</c:v>
                </c:pt>
                <c:pt idx="183">
                  <c:v>12.69</c:v>
                </c:pt>
                <c:pt idx="184">
                  <c:v>12.6</c:v>
                </c:pt>
                <c:pt idx="185">
                  <c:v>13.02</c:v>
                </c:pt>
                <c:pt idx="186">
                  <c:v>13</c:v>
                </c:pt>
                <c:pt idx="187">
                  <c:v>13.09</c:v>
                </c:pt>
                <c:pt idx="188">
                  <c:v>12.83</c:v>
                </c:pt>
                <c:pt idx="189">
                  <c:v>12.42</c:v>
                </c:pt>
                <c:pt idx="190">
                  <c:v>12.27</c:v>
                </c:pt>
                <c:pt idx="191">
                  <c:v>12.31</c:v>
                </c:pt>
                <c:pt idx="192">
                  <c:v>11.69</c:v>
                </c:pt>
                <c:pt idx="193">
                  <c:v>11.76</c:v>
                </c:pt>
                <c:pt idx="194">
                  <c:v>11.57</c:v>
                </c:pt>
                <c:pt idx="195">
                  <c:v>11.36</c:v>
                </c:pt>
                <c:pt idx="196">
                  <c:v>10.89</c:v>
                </c:pt>
                <c:pt idx="197">
                  <c:v>10.24</c:v>
                </c:pt>
                <c:pt idx="198">
                  <c:v>10.16</c:v>
                </c:pt>
                <c:pt idx="199">
                  <c:v>10.24</c:v>
                </c:pt>
                <c:pt idx="200">
                  <c:v>10.09</c:v>
                </c:pt>
                <c:pt idx="201">
                  <c:v>10.27</c:v>
                </c:pt>
                <c:pt idx="202">
                  <c:v>11.05</c:v>
                </c:pt>
                <c:pt idx="203">
                  <c:v>11.69</c:v>
                </c:pt>
                <c:pt idx="204">
                  <c:v>11.91</c:v>
                </c:pt>
                <c:pt idx="205">
                  <c:v>11.9</c:v>
                </c:pt>
                <c:pt idx="206">
                  <c:v>12.4</c:v>
                </c:pt>
                <c:pt idx="207">
                  <c:v>12.35</c:v>
                </c:pt>
                <c:pt idx="208">
                  <c:v>12.15</c:v>
                </c:pt>
                <c:pt idx="209">
                  <c:v>11.23</c:v>
                </c:pt>
                <c:pt idx="210">
                  <c:v>10.65</c:v>
                </c:pt>
                <c:pt idx="211">
                  <c:v>10.43</c:v>
                </c:pt>
                <c:pt idx="212">
                  <c:v>10.1</c:v>
                </c:pt>
                <c:pt idx="213">
                  <c:v>9.4700000000000006</c:v>
                </c:pt>
                <c:pt idx="214">
                  <c:v>9.25</c:v>
                </c:pt>
                <c:pt idx="215">
                  <c:v>9.15</c:v>
                </c:pt>
                <c:pt idx="216">
                  <c:v>9.1</c:v>
                </c:pt>
                <c:pt idx="217">
                  <c:v>9.0500000000000007</c:v>
                </c:pt>
                <c:pt idx="218">
                  <c:v>8.91</c:v>
                </c:pt>
                <c:pt idx="219">
                  <c:v>8.8800000000000008</c:v>
                </c:pt>
                <c:pt idx="220">
                  <c:v>8.6300000000000008</c:v>
                </c:pt>
                <c:pt idx="221">
                  <c:v>8.57</c:v>
                </c:pt>
                <c:pt idx="222">
                  <c:v>8.44</c:v>
                </c:pt>
                <c:pt idx="223">
                  <c:v>8.42</c:v>
                </c:pt>
                <c:pt idx="224">
                  <c:v>8.1999999999999993</c:v>
                </c:pt>
                <c:pt idx="225">
                  <c:v>8.26</c:v>
                </c:pt>
                <c:pt idx="226">
                  <c:v>8.57</c:v>
                </c:pt>
                <c:pt idx="227">
                  <c:v>8.68</c:v>
                </c:pt>
                <c:pt idx="228">
                  <c:v>8.49</c:v>
                </c:pt>
                <c:pt idx="229">
                  <c:v>8.31</c:v>
                </c:pt>
                <c:pt idx="230">
                  <c:v>8.01</c:v>
                </c:pt>
                <c:pt idx="231">
                  <c:v>7.57</c:v>
                </c:pt>
                <c:pt idx="232">
                  <c:v>7.37</c:v>
                </c:pt>
                <c:pt idx="233">
                  <c:v>6.8</c:v>
                </c:pt>
                <c:pt idx="234">
                  <c:v>6.66</c:v>
                </c:pt>
                <c:pt idx="235">
                  <c:v>6.65</c:v>
                </c:pt>
                <c:pt idx="236">
                  <c:v>6.68</c:v>
                </c:pt>
                <c:pt idx="237">
                  <c:v>6.72</c:v>
                </c:pt>
                <c:pt idx="238">
                  <c:v>7.08</c:v>
                </c:pt>
                <c:pt idx="239">
                  <c:v>7.16</c:v>
                </c:pt>
                <c:pt idx="240">
                  <c:v>7.2</c:v>
                </c:pt>
                <c:pt idx="241">
                  <c:v>7.28</c:v>
                </c:pt>
                <c:pt idx="242">
                  <c:v>7.2</c:v>
                </c:pt>
                <c:pt idx="243">
                  <c:v>7.31</c:v>
                </c:pt>
                <c:pt idx="244">
                  <c:v>7.4</c:v>
                </c:pt>
                <c:pt idx="245">
                  <c:v>7.45</c:v>
                </c:pt>
                <c:pt idx="246">
                  <c:v>7.52</c:v>
                </c:pt>
                <c:pt idx="247">
                  <c:v>7.67</c:v>
                </c:pt>
                <c:pt idx="248">
                  <c:v>7.73</c:v>
                </c:pt>
                <c:pt idx="249">
                  <c:v>7.87</c:v>
                </c:pt>
                <c:pt idx="250">
                  <c:v>7.92</c:v>
                </c:pt>
                <c:pt idx="251">
                  <c:v>7.96</c:v>
                </c:pt>
                <c:pt idx="252">
                  <c:v>8.07</c:v>
                </c:pt>
                <c:pt idx="253">
                  <c:v>8.18</c:v>
                </c:pt>
                <c:pt idx="254">
                  <c:v>8.34</c:v>
                </c:pt>
                <c:pt idx="255">
                  <c:v>8.25</c:v>
                </c:pt>
                <c:pt idx="256">
                  <c:v>8.2899999999999991</c:v>
                </c:pt>
                <c:pt idx="257">
                  <c:v>8.3699999999999992</c:v>
                </c:pt>
                <c:pt idx="258">
                  <c:v>8.41</c:v>
                </c:pt>
                <c:pt idx="259">
                  <c:v>8.4700000000000006</c:v>
                </c:pt>
                <c:pt idx="260">
                  <c:v>8.8000000000000007</c:v>
                </c:pt>
                <c:pt idx="261">
                  <c:v>8.94</c:v>
                </c:pt>
                <c:pt idx="262">
                  <c:v>9.23</c:v>
                </c:pt>
                <c:pt idx="263">
                  <c:v>9.4600000000000009</c:v>
                </c:pt>
                <c:pt idx="264">
                  <c:v>9.7899999999999991</c:v>
                </c:pt>
                <c:pt idx="265">
                  <c:v>10.19</c:v>
                </c:pt>
                <c:pt idx="266">
                  <c:v>10.34</c:v>
                </c:pt>
                <c:pt idx="267">
                  <c:v>10.42</c:v>
                </c:pt>
                <c:pt idx="268">
                  <c:v>10.71</c:v>
                </c:pt>
                <c:pt idx="269">
                  <c:v>10.84</c:v>
                </c:pt>
                <c:pt idx="270">
                  <c:v>11.02</c:v>
                </c:pt>
                <c:pt idx="271">
                  <c:v>11.21</c:v>
                </c:pt>
                <c:pt idx="272">
                  <c:v>11.51</c:v>
                </c:pt>
                <c:pt idx="273">
                  <c:v>11.99</c:v>
                </c:pt>
                <c:pt idx="274">
                  <c:v>12.27</c:v>
                </c:pt>
                <c:pt idx="275">
                  <c:v>12.75</c:v>
                </c:pt>
                <c:pt idx="276">
                  <c:v>13.7</c:v>
                </c:pt>
                <c:pt idx="277">
                  <c:v>14.26</c:v>
                </c:pt>
                <c:pt idx="278">
                  <c:v>14.76</c:v>
                </c:pt>
                <c:pt idx="279">
                  <c:v>15.08</c:v>
                </c:pt>
                <c:pt idx="280">
                  <c:v>15.59</c:v>
                </c:pt>
                <c:pt idx="281">
                  <c:v>16.28</c:v>
                </c:pt>
                <c:pt idx="282">
                  <c:v>16.920000000000002</c:v>
                </c:pt>
                <c:pt idx="283">
                  <c:v>17.16</c:v>
                </c:pt>
                <c:pt idx="284">
                  <c:v>17.649999999999999</c:v>
                </c:pt>
                <c:pt idx="285">
                  <c:v>18.23</c:v>
                </c:pt>
                <c:pt idx="286">
                  <c:v>18.97</c:v>
                </c:pt>
                <c:pt idx="287">
                  <c:v>19.8</c:v>
                </c:pt>
                <c:pt idx="288">
                  <c:v>20.87</c:v>
                </c:pt>
                <c:pt idx="289">
                  <c:v>22.12</c:v>
                </c:pt>
                <c:pt idx="290">
                  <c:v>23.67</c:v>
                </c:pt>
                <c:pt idx="291">
                  <c:v>25.17</c:v>
                </c:pt>
                <c:pt idx="292">
                  <c:v>26.52</c:v>
                </c:pt>
                <c:pt idx="293">
                  <c:v>28.32</c:v>
                </c:pt>
                <c:pt idx="294">
                  <c:v>30.07</c:v>
                </c:pt>
                <c:pt idx="295">
                  <c:v>31.49</c:v>
                </c:pt>
                <c:pt idx="296">
                  <c:v>33.119999999999997</c:v>
                </c:pt>
                <c:pt idx="297">
                  <c:v>34.24</c:v>
                </c:pt>
                <c:pt idx="298">
                  <c:v>35</c:v>
                </c:pt>
                <c:pt idx="299">
                  <c:v>36.28</c:v>
                </c:pt>
                <c:pt idx="300">
                  <c:v>37.229999999999997</c:v>
                </c:pt>
                <c:pt idx="301">
                  <c:v>37.78</c:v>
                </c:pt>
                <c:pt idx="302">
                  <c:v>39.4</c:v>
                </c:pt>
                <c:pt idx="303">
                  <c:v>39.96</c:v>
                </c:pt>
                <c:pt idx="304">
                  <c:v>41.11</c:v>
                </c:pt>
                <c:pt idx="305">
                  <c:v>42.01</c:v>
                </c:pt>
                <c:pt idx="306">
                  <c:v>42.13</c:v>
                </c:pt>
                <c:pt idx="307">
                  <c:v>42.69</c:v>
                </c:pt>
                <c:pt idx="308">
                  <c:v>44.16</c:v>
                </c:pt>
                <c:pt idx="309">
                  <c:v>43.64</c:v>
                </c:pt>
                <c:pt idx="310">
                  <c:v>43.26</c:v>
                </c:pt>
                <c:pt idx="311">
                  <c:v>42.1</c:v>
                </c:pt>
                <c:pt idx="312">
                  <c:v>41.86</c:v>
                </c:pt>
                <c:pt idx="313">
                  <c:v>42.02</c:v>
                </c:pt>
                <c:pt idx="314">
                  <c:v>42.6</c:v>
                </c:pt>
                <c:pt idx="315">
                  <c:v>43.03</c:v>
                </c:pt>
                <c:pt idx="316">
                  <c:v>45.12</c:v>
                </c:pt>
                <c:pt idx="317">
                  <c:v>47.52</c:v>
                </c:pt>
                <c:pt idx="318">
                  <c:v>50.36</c:v>
                </c:pt>
                <c:pt idx="319">
                  <c:v>52.84</c:v>
                </c:pt>
                <c:pt idx="320">
                  <c:v>55.29</c:v>
                </c:pt>
                <c:pt idx="321">
                  <c:v>56.45</c:v>
                </c:pt>
                <c:pt idx="322">
                  <c:v>58.05</c:v>
                </c:pt>
                <c:pt idx="323">
                  <c:v>58.79</c:v>
                </c:pt>
                <c:pt idx="324">
                  <c:v>59.87</c:v>
                </c:pt>
                <c:pt idx="325">
                  <c:v>60.94</c:v>
                </c:pt>
                <c:pt idx="326">
                  <c:v>60.83</c:v>
                </c:pt>
                <c:pt idx="327">
                  <c:v>61.64</c:v>
                </c:pt>
                <c:pt idx="328">
                  <c:v>61.69</c:v>
                </c:pt>
                <c:pt idx="329">
                  <c:v>63.7</c:v>
                </c:pt>
                <c:pt idx="330">
                  <c:v>65.540000000000006</c:v>
                </c:pt>
                <c:pt idx="331">
                  <c:v>65.69</c:v>
                </c:pt>
                <c:pt idx="332">
                  <c:v>65.569999999999993</c:v>
                </c:pt>
                <c:pt idx="333">
                  <c:v>66.89</c:v>
                </c:pt>
                <c:pt idx="334">
                  <c:v>66.12</c:v>
                </c:pt>
                <c:pt idx="335">
                  <c:v>65.989999999999995</c:v>
                </c:pt>
                <c:pt idx="336">
                  <c:v>63.96</c:v>
                </c:pt>
                <c:pt idx="337">
                  <c:v>61.78</c:v>
                </c:pt>
                <c:pt idx="338">
                  <c:v>60.78</c:v>
                </c:pt>
                <c:pt idx="339">
                  <c:v>58.53</c:v>
                </c:pt>
                <c:pt idx="340">
                  <c:v>57.73</c:v>
                </c:pt>
                <c:pt idx="341">
                  <c:v>57.55</c:v>
                </c:pt>
                <c:pt idx="342">
                  <c:v>57.18</c:v>
                </c:pt>
                <c:pt idx="343">
                  <c:v>56.62</c:v>
                </c:pt>
                <c:pt idx="344">
                  <c:v>55.21</c:v>
                </c:pt>
                <c:pt idx="345">
                  <c:v>56.89</c:v>
                </c:pt>
                <c:pt idx="346">
                  <c:v>62.41</c:v>
                </c:pt>
                <c:pt idx="347">
                  <c:v>62.87</c:v>
                </c:pt>
                <c:pt idx="348">
                  <c:v>61.17</c:v>
                </c:pt>
                <c:pt idx="349">
                  <c:v>63.15</c:v>
                </c:pt>
                <c:pt idx="350">
                  <c:v>63.67</c:v>
                </c:pt>
                <c:pt idx="351">
                  <c:v>66.87</c:v>
                </c:pt>
                <c:pt idx="352">
                  <c:v>68.790000000000006</c:v>
                </c:pt>
                <c:pt idx="353">
                  <c:v>68.02</c:v>
                </c:pt>
                <c:pt idx="354">
                  <c:v>69.510000000000005</c:v>
                </c:pt>
                <c:pt idx="355">
                  <c:v>72.59</c:v>
                </c:pt>
                <c:pt idx="356">
                  <c:v>72.27</c:v>
                </c:pt>
                <c:pt idx="357">
                  <c:v>72.34</c:v>
                </c:pt>
                <c:pt idx="358">
                  <c:v>70.819999999999993</c:v>
                </c:pt>
                <c:pt idx="359">
                  <c:v>68.599999999999994</c:v>
                </c:pt>
                <c:pt idx="360">
                  <c:v>65.97</c:v>
                </c:pt>
                <c:pt idx="361">
                  <c:v>64.14</c:v>
                </c:pt>
                <c:pt idx="362">
                  <c:v>62.09</c:v>
                </c:pt>
                <c:pt idx="363">
                  <c:v>59.22</c:v>
                </c:pt>
                <c:pt idx="364">
                  <c:v>56.57</c:v>
                </c:pt>
                <c:pt idx="365">
                  <c:v>53.97</c:v>
                </c:pt>
                <c:pt idx="366">
                  <c:v>50.99</c:v>
                </c:pt>
                <c:pt idx="367">
                  <c:v>48.55</c:v>
                </c:pt>
                <c:pt idx="368">
                  <c:v>45.99</c:v>
                </c:pt>
                <c:pt idx="369">
                  <c:v>45.23</c:v>
                </c:pt>
                <c:pt idx="370">
                  <c:v>43.91</c:v>
                </c:pt>
                <c:pt idx="371">
                  <c:v>42.8</c:v>
                </c:pt>
                <c:pt idx="372">
                  <c:v>41.93</c:v>
                </c:pt>
                <c:pt idx="373">
                  <c:v>40.67</c:v>
                </c:pt>
                <c:pt idx="374">
                  <c:v>39.33</c:v>
                </c:pt>
                <c:pt idx="375">
                  <c:v>38</c:v>
                </c:pt>
                <c:pt idx="376">
                  <c:v>35.869999999999997</c:v>
                </c:pt>
                <c:pt idx="377">
                  <c:v>34.68</c:v>
                </c:pt>
                <c:pt idx="378">
                  <c:v>32.74</c:v>
                </c:pt>
                <c:pt idx="379">
                  <c:v>31.37</c:v>
                </c:pt>
                <c:pt idx="380">
                  <c:v>29.99</c:v>
                </c:pt>
                <c:pt idx="381">
                  <c:v>28.8</c:v>
                </c:pt>
                <c:pt idx="382">
                  <c:v>28.2</c:v>
                </c:pt>
                <c:pt idx="383">
                  <c:v>27.12</c:v>
                </c:pt>
                <c:pt idx="384">
                  <c:v>26.34</c:v>
                </c:pt>
                <c:pt idx="385">
                  <c:v>26.3</c:v>
                </c:pt>
                <c:pt idx="386">
                  <c:v>25.62</c:v>
                </c:pt>
                <c:pt idx="387">
                  <c:v>24.53</c:v>
                </c:pt>
                <c:pt idx="388">
                  <c:v>23.48</c:v>
                </c:pt>
                <c:pt idx="389">
                  <c:v>22</c:v>
                </c:pt>
                <c:pt idx="390">
                  <c:v>21.04</c:v>
                </c:pt>
                <c:pt idx="391">
                  <c:v>20.350000000000001</c:v>
                </c:pt>
                <c:pt idx="392">
                  <c:v>19.37</c:v>
                </c:pt>
                <c:pt idx="393">
                  <c:v>18.45</c:v>
                </c:pt>
                <c:pt idx="394">
                  <c:v>17.82</c:v>
                </c:pt>
                <c:pt idx="395">
                  <c:v>17.16</c:v>
                </c:pt>
                <c:pt idx="396">
                  <c:v>16.7</c:v>
                </c:pt>
                <c:pt idx="397">
                  <c:v>16.47</c:v>
                </c:pt>
                <c:pt idx="398">
                  <c:v>16.399999999999999</c:v>
                </c:pt>
                <c:pt idx="399">
                  <c:v>16.68</c:v>
                </c:pt>
                <c:pt idx="400">
                  <c:v>16.809999999999999</c:v>
                </c:pt>
                <c:pt idx="401">
                  <c:v>16.75</c:v>
                </c:pt>
                <c:pt idx="402">
                  <c:v>16.71</c:v>
                </c:pt>
                <c:pt idx="403">
                  <c:v>16.55</c:v>
                </c:pt>
                <c:pt idx="404">
                  <c:v>16.48</c:v>
                </c:pt>
                <c:pt idx="405">
                  <c:v>16.02</c:v>
                </c:pt>
                <c:pt idx="406">
                  <c:v>15.73</c:v>
                </c:pt>
                <c:pt idx="407">
                  <c:v>15.24</c:v>
                </c:pt>
                <c:pt idx="408">
                  <c:v>14.93</c:v>
                </c:pt>
                <c:pt idx="409">
                  <c:v>14.83</c:v>
                </c:pt>
                <c:pt idx="410">
                  <c:v>14.62</c:v>
                </c:pt>
                <c:pt idx="411">
                  <c:v>14.38</c:v>
                </c:pt>
                <c:pt idx="412">
                  <c:v>14.68</c:v>
                </c:pt>
                <c:pt idx="413">
                  <c:v>14.85</c:v>
                </c:pt>
                <c:pt idx="414">
                  <c:v>14.88</c:v>
                </c:pt>
                <c:pt idx="415">
                  <c:v>14.98</c:v>
                </c:pt>
                <c:pt idx="416">
                  <c:v>14.77</c:v>
                </c:pt>
                <c:pt idx="417">
                  <c:v>14.82</c:v>
                </c:pt>
                <c:pt idx="418">
                  <c:v>14.78</c:v>
                </c:pt>
                <c:pt idx="419">
                  <c:v>14.64</c:v>
                </c:pt>
                <c:pt idx="420">
                  <c:v>14.29</c:v>
                </c:pt>
                <c:pt idx="421">
                  <c:v>14.58</c:v>
                </c:pt>
                <c:pt idx="422">
                  <c:v>14.65</c:v>
                </c:pt>
                <c:pt idx="423">
                  <c:v>14.95</c:v>
                </c:pt>
                <c:pt idx="424">
                  <c:v>15.12</c:v>
                </c:pt>
                <c:pt idx="425">
                  <c:v>15.21</c:v>
                </c:pt>
                <c:pt idx="426">
                  <c:v>15.58</c:v>
                </c:pt>
                <c:pt idx="427">
                  <c:v>15.91</c:v>
                </c:pt>
                <c:pt idx="428">
                  <c:v>15.93</c:v>
                </c:pt>
                <c:pt idx="429">
                  <c:v>16.29</c:v>
                </c:pt>
                <c:pt idx="430">
                  <c:v>16.52</c:v>
                </c:pt>
                <c:pt idx="431">
                  <c:v>16.93</c:v>
                </c:pt>
                <c:pt idx="432">
                  <c:v>17.440000000000001</c:v>
                </c:pt>
                <c:pt idx="433">
                  <c:v>17.7</c:v>
                </c:pt>
                <c:pt idx="434">
                  <c:v>17.8</c:v>
                </c:pt>
                <c:pt idx="435">
                  <c:v>18.36</c:v>
                </c:pt>
                <c:pt idx="436">
                  <c:v>18.28</c:v>
                </c:pt>
                <c:pt idx="437">
                  <c:v>18.48</c:v>
                </c:pt>
                <c:pt idx="438">
                  <c:v>18.2</c:v>
                </c:pt>
                <c:pt idx="439">
                  <c:v>18.190000000000001</c:v>
                </c:pt>
                <c:pt idx="440">
                  <c:v>17.93</c:v>
                </c:pt>
                <c:pt idx="441">
                  <c:v>18.190000000000001</c:v>
                </c:pt>
                <c:pt idx="442">
                  <c:v>17.93</c:v>
                </c:pt>
                <c:pt idx="443">
                  <c:v>18.22</c:v>
                </c:pt>
                <c:pt idx="444">
                  <c:v>18.329999999999998</c:v>
                </c:pt>
                <c:pt idx="445">
                  <c:v>18.84</c:v>
                </c:pt>
                <c:pt idx="446">
                  <c:v>18.64</c:v>
                </c:pt>
                <c:pt idx="447">
                  <c:v>18.989999999999998</c:v>
                </c:pt>
                <c:pt idx="448">
                  <c:v>18.95</c:v>
                </c:pt>
                <c:pt idx="449">
                  <c:v>18.87</c:v>
                </c:pt>
                <c:pt idx="450">
                  <c:v>18.61</c:v>
                </c:pt>
                <c:pt idx="451">
                  <c:v>18.39</c:v>
                </c:pt>
                <c:pt idx="452">
                  <c:v>18.02</c:v>
                </c:pt>
                <c:pt idx="453">
                  <c:v>17.55</c:v>
                </c:pt>
                <c:pt idx="454">
                  <c:v>17</c:v>
                </c:pt>
                <c:pt idx="455">
                  <c:v>16.61</c:v>
                </c:pt>
                <c:pt idx="456">
                  <c:v>16.38</c:v>
                </c:pt>
                <c:pt idx="457">
                  <c:v>15.86</c:v>
                </c:pt>
                <c:pt idx="458">
                  <c:v>15.21</c:v>
                </c:pt>
                <c:pt idx="459">
                  <c:v>14.74</c:v>
                </c:pt>
                <c:pt idx="460">
                  <c:v>14.47</c:v>
                </c:pt>
                <c:pt idx="461">
                  <c:v>14.16</c:v>
                </c:pt>
                <c:pt idx="462">
                  <c:v>13.78</c:v>
                </c:pt>
                <c:pt idx="463">
                  <c:v>13.35</c:v>
                </c:pt>
                <c:pt idx="464">
                  <c:v>13.08</c:v>
                </c:pt>
                <c:pt idx="465">
                  <c:v>12.94</c:v>
                </c:pt>
                <c:pt idx="466">
                  <c:v>12.69</c:v>
                </c:pt>
                <c:pt idx="467">
                  <c:v>12.58</c:v>
                </c:pt>
                <c:pt idx="468">
                  <c:v>12.34</c:v>
                </c:pt>
                <c:pt idx="469">
                  <c:v>12.08</c:v>
                </c:pt>
                <c:pt idx="470">
                  <c:v>11.57</c:v>
                </c:pt>
                <c:pt idx="471">
                  <c:v>11.26</c:v>
                </c:pt>
                <c:pt idx="472">
                  <c:v>10.75</c:v>
                </c:pt>
                <c:pt idx="473">
                  <c:v>10.41</c:v>
                </c:pt>
                <c:pt idx="474">
                  <c:v>10.039999999999999</c:v>
                </c:pt>
                <c:pt idx="475">
                  <c:v>9.68</c:v>
                </c:pt>
                <c:pt idx="476">
                  <c:v>9.1999999999999993</c:v>
                </c:pt>
                <c:pt idx="477">
                  <c:v>8.98</c:v>
                </c:pt>
                <c:pt idx="478">
                  <c:v>8.48</c:v>
                </c:pt>
                <c:pt idx="479">
                  <c:v>8.24</c:v>
                </c:pt>
                <c:pt idx="480">
                  <c:v>7.95</c:v>
                </c:pt>
                <c:pt idx="481">
                  <c:v>7.77</c:v>
                </c:pt>
                <c:pt idx="482">
                  <c:v>7.52</c:v>
                </c:pt>
                <c:pt idx="483">
                  <c:v>7.27</c:v>
                </c:pt>
                <c:pt idx="484">
                  <c:v>6.91</c:v>
                </c:pt>
                <c:pt idx="485">
                  <c:v>6.66</c:v>
                </c:pt>
                <c:pt idx="486">
                  <c:v>6.34</c:v>
                </c:pt>
                <c:pt idx="487">
                  <c:v>6.04</c:v>
                </c:pt>
                <c:pt idx="488">
                  <c:v>5.84</c:v>
                </c:pt>
                <c:pt idx="489">
                  <c:v>5.84</c:v>
                </c:pt>
                <c:pt idx="490">
                  <c:v>5.75</c:v>
                </c:pt>
                <c:pt idx="491">
                  <c:v>5.56</c:v>
                </c:pt>
                <c:pt idx="492">
                  <c:v>5.68</c:v>
                </c:pt>
                <c:pt idx="493">
                  <c:v>5.39</c:v>
                </c:pt>
                <c:pt idx="494">
                  <c:v>5.3</c:v>
                </c:pt>
                <c:pt idx="495">
                  <c:v>5.17</c:v>
                </c:pt>
                <c:pt idx="496">
                  <c:v>4.68</c:v>
                </c:pt>
                <c:pt idx="497">
                  <c:v>4.26</c:v>
                </c:pt>
                <c:pt idx="498">
                  <c:v>3.99</c:v>
                </c:pt>
                <c:pt idx="499">
                  <c:v>3.43</c:v>
                </c:pt>
                <c:pt idx="500">
                  <c:v>3.4</c:v>
                </c:pt>
                <c:pt idx="501">
                  <c:v>3.29</c:v>
                </c:pt>
                <c:pt idx="502">
                  <c:v>3.25</c:v>
                </c:pt>
                <c:pt idx="503">
                  <c:v>3.37</c:v>
                </c:pt>
                <c:pt idx="504">
                  <c:v>3.37</c:v>
                </c:pt>
                <c:pt idx="505">
                  <c:v>3.29</c:v>
                </c:pt>
                <c:pt idx="506">
                  <c:v>3.16</c:v>
                </c:pt>
                <c:pt idx="507">
                  <c:v>3.03</c:v>
                </c:pt>
                <c:pt idx="508">
                  <c:v>2.94</c:v>
                </c:pt>
                <c:pt idx="509">
                  <c:v>2.87</c:v>
                </c:pt>
                <c:pt idx="510">
                  <c:v>2.8</c:v>
                </c:pt>
                <c:pt idx="511">
                  <c:v>2.74</c:v>
                </c:pt>
                <c:pt idx="512">
                  <c:v>2.68</c:v>
                </c:pt>
                <c:pt idx="513">
                  <c:v>2.62</c:v>
                </c:pt>
                <c:pt idx="514">
                  <c:v>2.58</c:v>
                </c:pt>
                <c:pt idx="515">
                  <c:v>2.56</c:v>
                </c:pt>
                <c:pt idx="516">
                  <c:v>2.57</c:v>
                </c:pt>
                <c:pt idx="517">
                  <c:v>2.5499999999999998</c:v>
                </c:pt>
                <c:pt idx="518">
                  <c:v>2.58</c:v>
                </c:pt>
                <c:pt idx="519">
                  <c:v>2.67</c:v>
                </c:pt>
                <c:pt idx="520">
                  <c:v>2.8</c:v>
                </c:pt>
                <c:pt idx="521">
                  <c:v>2.86</c:v>
                </c:pt>
                <c:pt idx="522">
                  <c:v>3</c:v>
                </c:pt>
                <c:pt idx="523">
                  <c:v>3.02</c:v>
                </c:pt>
                <c:pt idx="524">
                  <c:v>3.06</c:v>
                </c:pt>
                <c:pt idx="525">
                  <c:v>2.44</c:v>
                </c:pt>
                <c:pt idx="526">
                  <c:v>2.4700000000000002</c:v>
                </c:pt>
                <c:pt idx="527">
                  <c:v>2.4500000000000002</c:v>
                </c:pt>
                <c:pt idx="528">
                  <c:v>2.25</c:v>
                </c:pt>
                <c:pt idx="529">
                  <c:v>2.02</c:v>
                </c:pt>
                <c:pt idx="530">
                  <c:v>1.9</c:v>
                </c:pt>
                <c:pt idx="531">
                  <c:v>2.38</c:v>
                </c:pt>
                <c:pt idx="532">
                  <c:v>3.06</c:v>
                </c:pt>
                <c:pt idx="533">
                  <c:v>3.1</c:v>
                </c:pt>
                <c:pt idx="534">
                  <c:v>3.3</c:v>
                </c:pt>
                <c:pt idx="535">
                  <c:v>3.45</c:v>
                </c:pt>
                <c:pt idx="536">
                  <c:v>3.57</c:v>
                </c:pt>
                <c:pt idx="537">
                  <c:v>4.6900000000000004</c:v>
                </c:pt>
                <c:pt idx="538">
                  <c:v>4.8</c:v>
                </c:pt>
                <c:pt idx="539">
                  <c:v>5.18</c:v>
                </c:pt>
                <c:pt idx="540">
                  <c:v>5.62</c:v>
                </c:pt>
                <c:pt idx="541">
                  <c:v>5.98</c:v>
                </c:pt>
                <c:pt idx="542">
                  <c:v>6.14</c:v>
                </c:pt>
                <c:pt idx="543">
                  <c:v>6.33</c:v>
                </c:pt>
                <c:pt idx="544">
                  <c:v>7.09</c:v>
                </c:pt>
                <c:pt idx="545">
                  <c:v>7.35</c:v>
                </c:pt>
                <c:pt idx="546">
                  <c:v>7.84</c:v>
                </c:pt>
                <c:pt idx="547">
                  <c:v>9.06</c:v>
                </c:pt>
                <c:pt idx="548">
                  <c:v>9.81</c:v>
                </c:pt>
                <c:pt idx="549">
                  <c:v>10.130000000000001</c:v>
                </c:pt>
                <c:pt idx="550">
                  <c:v>10.38</c:v>
                </c:pt>
                <c:pt idx="551">
                  <c:v>11.47</c:v>
                </c:pt>
                <c:pt idx="552">
                  <c:v>12.2</c:v>
                </c:pt>
                <c:pt idx="553">
                  <c:v>12.76</c:v>
                </c:pt>
                <c:pt idx="554">
                  <c:v>13.01</c:v>
                </c:pt>
                <c:pt idx="555">
                  <c:v>13.68</c:v>
                </c:pt>
                <c:pt idx="556">
                  <c:v>14.06</c:v>
                </c:pt>
                <c:pt idx="557">
                  <c:v>14.38</c:v>
                </c:pt>
                <c:pt idx="558">
                  <c:v>16.03</c:v>
                </c:pt>
                <c:pt idx="559">
                  <c:v>16.57</c:v>
                </c:pt>
                <c:pt idx="560">
                  <c:v>17.61</c:v>
                </c:pt>
                <c:pt idx="561">
                  <c:v>18.489999999999998</c:v>
                </c:pt>
                <c:pt idx="562">
                  <c:v>19.5</c:v>
                </c:pt>
                <c:pt idx="563">
                  <c:v>21.51</c:v>
                </c:pt>
                <c:pt idx="564">
                  <c:v>23.52</c:v>
                </c:pt>
                <c:pt idx="565">
                  <c:v>21.37</c:v>
                </c:pt>
                <c:pt idx="566">
                  <c:v>21.79</c:v>
                </c:pt>
                <c:pt idx="567">
                  <c:v>22.22</c:v>
                </c:pt>
                <c:pt idx="568">
                  <c:v>22.6</c:v>
                </c:pt>
                <c:pt idx="569">
                  <c:v>23.05</c:v>
                </c:pt>
                <c:pt idx="570">
                  <c:v>23.64</c:v>
                </c:pt>
                <c:pt idx="571">
                  <c:v>23.95</c:v>
                </c:pt>
                <c:pt idx="572">
                  <c:v>24.33</c:v>
                </c:pt>
                <c:pt idx="573">
                  <c:v>24.8</c:v>
                </c:pt>
                <c:pt idx="574">
                  <c:v>25.57</c:v>
                </c:pt>
                <c:pt idx="575">
                  <c:v>27.15</c:v>
                </c:pt>
                <c:pt idx="576">
                  <c:v>27.71</c:v>
                </c:pt>
                <c:pt idx="577">
                  <c:v>27.81</c:v>
                </c:pt>
                <c:pt idx="578">
                  <c:v>28.15</c:v>
                </c:pt>
                <c:pt idx="579">
                  <c:v>28.24</c:v>
                </c:pt>
                <c:pt idx="580">
                  <c:v>28.36</c:v>
                </c:pt>
                <c:pt idx="581">
                  <c:v>28.25</c:v>
                </c:pt>
                <c:pt idx="582">
                  <c:v>27.78</c:v>
                </c:pt>
                <c:pt idx="583">
                  <c:v>28.12</c:v>
                </c:pt>
                <c:pt idx="584">
                  <c:v>28.42</c:v>
                </c:pt>
                <c:pt idx="585">
                  <c:v>28.36</c:v>
                </c:pt>
                <c:pt idx="586">
                  <c:v>29.11</c:v>
                </c:pt>
                <c:pt idx="587">
                  <c:v>29.51</c:v>
                </c:pt>
                <c:pt idx="588">
                  <c:v>31.16</c:v>
                </c:pt>
                <c:pt idx="589">
                  <c:v>31.16</c:v>
                </c:pt>
                <c:pt idx="590">
                  <c:v>30.88</c:v>
                </c:pt>
                <c:pt idx="591">
                  <c:v>30.25</c:v>
                </c:pt>
                <c:pt idx="592">
                  <c:v>30.33</c:v>
                </c:pt>
                <c:pt idx="593">
                  <c:v>29.57</c:v>
                </c:pt>
                <c:pt idx="594">
                  <c:v>28.34</c:v>
                </c:pt>
                <c:pt idx="595">
                  <c:v>26.16</c:v>
                </c:pt>
                <c:pt idx="596">
                  <c:v>25.64</c:v>
                </c:pt>
                <c:pt idx="597">
                  <c:v>25.48</c:v>
                </c:pt>
                <c:pt idx="598">
                  <c:v>26.17</c:v>
                </c:pt>
                <c:pt idx="599">
                  <c:v>25.87</c:v>
                </c:pt>
                <c:pt idx="600">
                  <c:v>25.69</c:v>
                </c:pt>
                <c:pt idx="601">
                  <c:v>27.09</c:v>
                </c:pt>
                <c:pt idx="602">
                  <c:v>27.37</c:v>
                </c:pt>
                <c:pt idx="603">
                  <c:v>27.93</c:v>
                </c:pt>
                <c:pt idx="604">
                  <c:v>27.73</c:v>
                </c:pt>
                <c:pt idx="605">
                  <c:v>26.99</c:v>
                </c:pt>
                <c:pt idx="606">
                  <c:v>26.72</c:v>
                </c:pt>
                <c:pt idx="607">
                  <c:v>26.41</c:v>
                </c:pt>
                <c:pt idx="608">
                  <c:v>25.38</c:v>
                </c:pt>
                <c:pt idx="609">
                  <c:v>24.84</c:v>
                </c:pt>
                <c:pt idx="610">
                  <c:v>24.16</c:v>
                </c:pt>
                <c:pt idx="611">
                  <c:v>23.59</c:v>
                </c:pt>
                <c:pt idx="612">
                  <c:v>22.49</c:v>
                </c:pt>
                <c:pt idx="613">
                  <c:v>21.29</c:v>
                </c:pt>
                <c:pt idx="614">
                  <c:v>23.15</c:v>
                </c:pt>
                <c:pt idx="615">
                  <c:v>22.85</c:v>
                </c:pt>
                <c:pt idx="616">
                  <c:v>22.81</c:v>
                </c:pt>
                <c:pt idx="617">
                  <c:v>22.47</c:v>
                </c:pt>
                <c:pt idx="618">
                  <c:v>22.4</c:v>
                </c:pt>
                <c:pt idx="619">
                  <c:v>22.19</c:v>
                </c:pt>
                <c:pt idx="620">
                  <c:v>22.11</c:v>
                </c:pt>
                <c:pt idx="621">
                  <c:v>21.46</c:v>
                </c:pt>
                <c:pt idx="622">
                  <c:v>21.18</c:v>
                </c:pt>
                <c:pt idx="623">
                  <c:v>21.02</c:v>
                </c:pt>
                <c:pt idx="624">
                  <c:v>20.83</c:v>
                </c:pt>
                <c:pt idx="625">
                  <c:v>20.59</c:v>
                </c:pt>
                <c:pt idx="626">
                  <c:v>20.47</c:v>
                </c:pt>
                <c:pt idx="627">
                  <c:v>20.28</c:v>
                </c:pt>
                <c:pt idx="628">
                  <c:v>20.11</c:v>
                </c:pt>
                <c:pt idx="629">
                  <c:v>20</c:v>
                </c:pt>
                <c:pt idx="630">
                  <c:v>19.73</c:v>
                </c:pt>
                <c:pt idx="631">
                  <c:v>19.34</c:v>
                </c:pt>
                <c:pt idx="632">
                  <c:v>19.04</c:v>
                </c:pt>
                <c:pt idx="633">
                  <c:v>18.98</c:v>
                </c:pt>
                <c:pt idx="634">
                  <c:v>18.940000000000001</c:v>
                </c:pt>
                <c:pt idx="635">
                  <c:v>18.7</c:v>
                </c:pt>
                <c:pt idx="636">
                  <c:v>18.66</c:v>
                </c:pt>
                <c:pt idx="637">
                  <c:v>18.350000000000001</c:v>
                </c:pt>
                <c:pt idx="638">
                  <c:v>18.420000000000002</c:v>
                </c:pt>
                <c:pt idx="639">
                  <c:v>18.37</c:v>
                </c:pt>
                <c:pt idx="640">
                  <c:v>17.59</c:v>
                </c:pt>
                <c:pt idx="641">
                  <c:v>16.84</c:v>
                </c:pt>
                <c:pt idx="642">
                  <c:v>16.190000000000001</c:v>
                </c:pt>
                <c:pt idx="643">
                  <c:v>18.38</c:v>
                </c:pt>
                <c:pt idx="644">
                  <c:v>18.510000000000002</c:v>
                </c:pt>
                <c:pt idx="645">
                  <c:v>18.649999999999999</c:v>
                </c:pt>
                <c:pt idx="646">
                  <c:v>19.010000000000002</c:v>
                </c:pt>
                <c:pt idx="647">
                  <c:v>18.97</c:v>
                </c:pt>
                <c:pt idx="648">
                  <c:v>19.13</c:v>
                </c:pt>
                <c:pt idx="649">
                  <c:v>21.6</c:v>
                </c:pt>
                <c:pt idx="650">
                  <c:v>19.43</c:v>
                </c:pt>
                <c:pt idx="651">
                  <c:v>19.34</c:v>
                </c:pt>
                <c:pt idx="652">
                  <c:v>19.82</c:v>
                </c:pt>
                <c:pt idx="653">
                  <c:v>19.899999999999999</c:v>
                </c:pt>
                <c:pt idx="654">
                  <c:v>20.12</c:v>
                </c:pt>
                <c:pt idx="655">
                  <c:v>20.29</c:v>
                </c:pt>
                <c:pt idx="656">
                  <c:v>20.6</c:v>
                </c:pt>
                <c:pt idx="657">
                  <c:v>20.78</c:v>
                </c:pt>
                <c:pt idx="658">
                  <c:v>21.62</c:v>
                </c:pt>
                <c:pt idx="659">
                  <c:v>20.52</c:v>
                </c:pt>
                <c:pt idx="660">
                  <c:v>21.24</c:v>
                </c:pt>
                <c:pt idx="661">
                  <c:v>22.72</c:v>
                </c:pt>
                <c:pt idx="662">
                  <c:v>22.82</c:v>
                </c:pt>
                <c:pt idx="663">
                  <c:v>22.38</c:v>
                </c:pt>
                <c:pt idx="664">
                  <c:v>22.84</c:v>
                </c:pt>
                <c:pt idx="665">
                  <c:v>23.25</c:v>
                </c:pt>
                <c:pt idx="666">
                  <c:v>25.05</c:v>
                </c:pt>
                <c:pt idx="667">
                  <c:v>24.96</c:v>
                </c:pt>
                <c:pt idx="668">
                  <c:v>23.76</c:v>
                </c:pt>
                <c:pt idx="669">
                  <c:v>23.84</c:v>
                </c:pt>
                <c:pt idx="670">
                  <c:v>25.15</c:v>
                </c:pt>
                <c:pt idx="671">
                  <c:v>25.48</c:v>
                </c:pt>
                <c:pt idx="672">
                  <c:v>25.29</c:v>
                </c:pt>
                <c:pt idx="673">
                  <c:v>23.79</c:v>
                </c:pt>
                <c:pt idx="674">
                  <c:v>23.14</c:v>
                </c:pt>
                <c:pt idx="675">
                  <c:v>23.63</c:v>
                </c:pt>
                <c:pt idx="676">
                  <c:v>24.74</c:v>
                </c:pt>
                <c:pt idx="677">
                  <c:v>21.69</c:v>
                </c:pt>
                <c:pt idx="678">
                  <c:v>22.34</c:v>
                </c:pt>
                <c:pt idx="679">
                  <c:v>23.53</c:v>
                </c:pt>
                <c:pt idx="680">
                  <c:v>27.05</c:v>
                </c:pt>
                <c:pt idx="681">
                  <c:v>29.38</c:v>
                </c:pt>
                <c:pt idx="682">
                  <c:v>29.48</c:v>
                </c:pt>
                <c:pt idx="683">
                  <c:v>28.87</c:v>
                </c:pt>
                <c:pt idx="684">
                  <c:v>34.64</c:v>
                </c:pt>
                <c:pt idx="685">
                  <c:v>35.39</c:v>
                </c:pt>
                <c:pt idx="686">
                  <c:v>35.33</c:v>
                </c:pt>
                <c:pt idx="687">
                  <c:v>34.880000000000003</c:v>
                </c:pt>
                <c:pt idx="688">
                  <c:v>34.69</c:v>
                </c:pt>
                <c:pt idx="689">
                  <c:v>34.53</c:v>
                </c:pt>
                <c:pt idx="690">
                  <c:v>34.54</c:v>
                </c:pt>
                <c:pt idx="691">
                  <c:v>34.51</c:v>
                </c:pt>
                <c:pt idx="692">
                  <c:v>34.39</c:v>
                </c:pt>
                <c:pt idx="693">
                  <c:v>35.04</c:v>
                </c:pt>
                <c:pt idx="694">
                  <c:v>35.72</c:v>
                </c:pt>
                <c:pt idx="695">
                  <c:v>37.18</c:v>
                </c:pt>
                <c:pt idx="696">
                  <c:v>38.26</c:v>
                </c:pt>
                <c:pt idx="697">
                  <c:v>39.270000000000003</c:v>
                </c:pt>
                <c:pt idx="698">
                  <c:v>42.67</c:v>
                </c:pt>
                <c:pt idx="699">
                  <c:v>45.37</c:v>
                </c:pt>
                <c:pt idx="700">
                  <c:v>49.38</c:v>
                </c:pt>
                <c:pt idx="701">
                  <c:v>55.22</c:v>
                </c:pt>
                <c:pt idx="702">
                  <c:v>61.28</c:v>
                </c:pt>
                <c:pt idx="703">
                  <c:v>63.26</c:v>
                </c:pt>
                <c:pt idx="704">
                  <c:v>67.400000000000006</c:v>
                </c:pt>
                <c:pt idx="705">
                  <c:v>71.989999999999995</c:v>
                </c:pt>
                <c:pt idx="706">
                  <c:v>80.569999999999993</c:v>
                </c:pt>
                <c:pt idx="707">
                  <c:v>89.31</c:v>
                </c:pt>
                <c:pt idx="708">
                  <c:v>102.81</c:v>
                </c:pt>
                <c:pt idx="709">
                  <c:v>115.18</c:v>
                </c:pt>
                <c:pt idx="710">
                  <c:v>122.85</c:v>
                </c:pt>
                <c:pt idx="711">
                  <c:v>125.77</c:v>
                </c:pt>
                <c:pt idx="712">
                  <c:v>142.56</c:v>
                </c:pt>
                <c:pt idx="713">
                  <c:v>163.13</c:v>
                </c:pt>
                <c:pt idx="714">
                  <c:v>174.69</c:v>
                </c:pt>
                <c:pt idx="715">
                  <c:v>183.75</c:v>
                </c:pt>
                <c:pt idx="716">
                  <c:v>198.34</c:v>
                </c:pt>
                <c:pt idx="717">
                  <c:v>200.84</c:v>
                </c:pt>
                <c:pt idx="718">
                  <c:v>205.79</c:v>
                </c:pt>
                <c:pt idx="719">
                  <c:v>242.66</c:v>
                </c:pt>
                <c:pt idx="720">
                  <c:v>242.23</c:v>
                </c:pt>
                <c:pt idx="721">
                  <c:v>246.57</c:v>
                </c:pt>
                <c:pt idx="722">
                  <c:v>253.76</c:v>
                </c:pt>
                <c:pt idx="723">
                  <c:v>248.02</c:v>
                </c:pt>
                <c:pt idx="724">
                  <c:v>244.22</c:v>
                </c:pt>
                <c:pt idx="725">
                  <c:v>238.99</c:v>
                </c:pt>
                <c:pt idx="726">
                  <c:v>221.47</c:v>
                </c:pt>
                <c:pt idx="727">
                  <c:v>220.96</c:v>
                </c:pt>
                <c:pt idx="728">
                  <c:v>212.88</c:v>
                </c:pt>
                <c:pt idx="729">
                  <c:v>206.28</c:v>
                </c:pt>
                <c:pt idx="730">
                  <c:v>204.76</c:v>
                </c:pt>
                <c:pt idx="731">
                  <c:v>200.87</c:v>
                </c:pt>
                <c:pt idx="732">
                  <c:v>197.5</c:v>
                </c:pt>
                <c:pt idx="733">
                  <c:v>200.95</c:v>
                </c:pt>
                <c:pt idx="734">
                  <c:v>181.57</c:v>
                </c:pt>
                <c:pt idx="735">
                  <c:v>176.47</c:v>
                </c:pt>
                <c:pt idx="736">
                  <c:v>166.53</c:v>
                </c:pt>
                <c:pt idx="737">
                  <c:v>153.16</c:v>
                </c:pt>
                <c:pt idx="738">
                  <c:v>150.61000000000001</c:v>
                </c:pt>
                <c:pt idx="739">
                  <c:v>148.16</c:v>
                </c:pt>
                <c:pt idx="740">
                  <c:v>122.15</c:v>
                </c:pt>
                <c:pt idx="741">
                  <c:v>115.48</c:v>
                </c:pt>
                <c:pt idx="742">
                  <c:v>104.13</c:v>
                </c:pt>
                <c:pt idx="743">
                  <c:v>95.72</c:v>
                </c:pt>
                <c:pt idx="744">
                  <c:v>86.07</c:v>
                </c:pt>
                <c:pt idx="745">
                  <c:v>83.61</c:v>
                </c:pt>
                <c:pt idx="746">
                  <c:v>81.47</c:v>
                </c:pt>
                <c:pt idx="747">
                  <c:v>64.94</c:v>
                </c:pt>
                <c:pt idx="748">
                  <c:v>64.31</c:v>
                </c:pt>
                <c:pt idx="749">
                  <c:v>63.4</c:v>
                </c:pt>
                <c:pt idx="750">
                  <c:v>51.19</c:v>
                </c:pt>
                <c:pt idx="751">
                  <c:v>46.78</c:v>
                </c:pt>
                <c:pt idx="752">
                  <c:v>45.67</c:v>
                </c:pt>
                <c:pt idx="753">
                  <c:v>44.85</c:v>
                </c:pt>
                <c:pt idx="754">
                  <c:v>39.450000000000003</c:v>
                </c:pt>
                <c:pt idx="755">
                  <c:v>34.57</c:v>
                </c:pt>
                <c:pt idx="756">
                  <c:v>30.02</c:v>
                </c:pt>
                <c:pt idx="757">
                  <c:v>28.48</c:v>
                </c:pt>
                <c:pt idx="758">
                  <c:v>27.02</c:v>
                </c:pt>
                <c:pt idx="759">
                  <c:v>26.21</c:v>
                </c:pt>
                <c:pt idx="760">
                  <c:v>26.54</c:v>
                </c:pt>
                <c:pt idx="761">
                  <c:v>18.68</c:v>
                </c:pt>
                <c:pt idx="762">
                  <c:v>21.61</c:v>
                </c:pt>
                <c:pt idx="763">
                  <c:v>20.170000000000002</c:v>
                </c:pt>
                <c:pt idx="764">
                  <c:v>19.93</c:v>
                </c:pt>
                <c:pt idx="765">
                  <c:v>19.350000000000001</c:v>
                </c:pt>
                <c:pt idx="766">
                  <c:v>19.27</c:v>
                </c:pt>
                <c:pt idx="767">
                  <c:v>18.87</c:v>
                </c:pt>
                <c:pt idx="768">
                  <c:v>22.07</c:v>
                </c:pt>
                <c:pt idx="769">
                  <c:v>16.62</c:v>
                </c:pt>
                <c:pt idx="770">
                  <c:v>16.059999999999999</c:v>
                </c:pt>
                <c:pt idx="771">
                  <c:v>15.31</c:v>
                </c:pt>
                <c:pt idx="772">
                  <c:v>13.79</c:v>
                </c:pt>
                <c:pt idx="773">
                  <c:v>13.55</c:v>
                </c:pt>
                <c:pt idx="774">
                  <c:v>12.97</c:v>
                </c:pt>
                <c:pt idx="775">
                  <c:v>11.69</c:v>
                </c:pt>
                <c:pt idx="776">
                  <c:v>11.32</c:v>
                </c:pt>
                <c:pt idx="777">
                  <c:v>10.96</c:v>
                </c:pt>
                <c:pt idx="778">
                  <c:v>10.220000000000001</c:v>
                </c:pt>
                <c:pt idx="779">
                  <c:v>9.9600000000000009</c:v>
                </c:pt>
                <c:pt idx="780">
                  <c:v>9.9</c:v>
                </c:pt>
                <c:pt idx="781">
                  <c:v>9.92</c:v>
                </c:pt>
                <c:pt idx="782">
                  <c:v>9.43</c:v>
                </c:pt>
                <c:pt idx="783">
                  <c:v>9.31</c:v>
                </c:pt>
                <c:pt idx="784">
                  <c:v>9.08</c:v>
                </c:pt>
                <c:pt idx="785">
                  <c:v>8.6</c:v>
                </c:pt>
                <c:pt idx="786">
                  <c:v>8.5299999999999994</c:v>
                </c:pt>
                <c:pt idx="787">
                  <c:v>8.56</c:v>
                </c:pt>
                <c:pt idx="788">
                  <c:v>8.51</c:v>
                </c:pt>
                <c:pt idx="789">
                  <c:v>8.92</c:v>
                </c:pt>
                <c:pt idx="790">
                  <c:v>8.89</c:v>
                </c:pt>
                <c:pt idx="791">
                  <c:v>9.18</c:v>
                </c:pt>
                <c:pt idx="792">
                  <c:v>9.31</c:v>
                </c:pt>
                <c:pt idx="793">
                  <c:v>9.17</c:v>
                </c:pt>
                <c:pt idx="794">
                  <c:v>9.18</c:v>
                </c:pt>
                <c:pt idx="795">
                  <c:v>9.2899999999999991</c:v>
                </c:pt>
                <c:pt idx="796">
                  <c:v>8.66</c:v>
                </c:pt>
                <c:pt idx="797">
                  <c:v>8.77</c:v>
                </c:pt>
                <c:pt idx="798">
                  <c:v>8.56</c:v>
                </c:pt>
                <c:pt idx="799">
                  <c:v>8.83</c:v>
                </c:pt>
                <c:pt idx="800">
                  <c:v>9.11</c:v>
                </c:pt>
                <c:pt idx="801">
                  <c:v>9.23</c:v>
                </c:pt>
                <c:pt idx="802">
                  <c:v>9.15</c:v>
                </c:pt>
                <c:pt idx="803">
                  <c:v>8.6999999999999993</c:v>
                </c:pt>
                <c:pt idx="804">
                  <c:v>9.99</c:v>
                </c:pt>
                <c:pt idx="805">
                  <c:v>10.45</c:v>
                </c:pt>
                <c:pt idx="806">
                  <c:v>10.039999999999999</c:v>
                </c:pt>
                <c:pt idx="807">
                  <c:v>11.13</c:v>
                </c:pt>
                <c:pt idx="808">
                  <c:v>11.31</c:v>
                </c:pt>
                <c:pt idx="809">
                  <c:v>11.73</c:v>
                </c:pt>
                <c:pt idx="810">
                  <c:v>12.24</c:v>
                </c:pt>
                <c:pt idx="811">
                  <c:v>11.47</c:v>
                </c:pt>
                <c:pt idx="812">
                  <c:v>11.43</c:v>
                </c:pt>
                <c:pt idx="813">
                  <c:v>14.24</c:v>
                </c:pt>
                <c:pt idx="814">
                  <c:v>14.25</c:v>
                </c:pt>
                <c:pt idx="815">
                  <c:v>14.49</c:v>
                </c:pt>
                <c:pt idx="816">
                  <c:v>14.51</c:v>
                </c:pt>
                <c:pt idx="817">
                  <c:v>14.46</c:v>
                </c:pt>
                <c:pt idx="818">
                  <c:v>16.8</c:v>
                </c:pt>
                <c:pt idx="819">
                  <c:v>17.23</c:v>
                </c:pt>
                <c:pt idx="820">
                  <c:v>15.23</c:v>
                </c:pt>
                <c:pt idx="821">
                  <c:v>17.47</c:v>
                </c:pt>
                <c:pt idx="822">
                  <c:v>17.739999999999998</c:v>
                </c:pt>
                <c:pt idx="823">
                  <c:v>17.89</c:v>
                </c:pt>
                <c:pt idx="824">
                  <c:v>18.899999999999999</c:v>
                </c:pt>
                <c:pt idx="825">
                  <c:v>19.78</c:v>
                </c:pt>
                <c:pt idx="826">
                  <c:v>20.45</c:v>
                </c:pt>
                <c:pt idx="827">
                  <c:v>21.22</c:v>
                </c:pt>
                <c:pt idx="828">
                  <c:v>21.87</c:v>
                </c:pt>
                <c:pt idx="829">
                  <c:v>22.05</c:v>
                </c:pt>
                <c:pt idx="830">
                  <c:v>22.22</c:v>
                </c:pt>
                <c:pt idx="831">
                  <c:v>23.1</c:v>
                </c:pt>
                <c:pt idx="832">
                  <c:v>23.93</c:v>
                </c:pt>
                <c:pt idx="833">
                  <c:v>24.85</c:v>
                </c:pt>
                <c:pt idx="834">
                  <c:v>25.41</c:v>
                </c:pt>
                <c:pt idx="835">
                  <c:v>26.55</c:v>
                </c:pt>
                <c:pt idx="836">
                  <c:v>27.06</c:v>
                </c:pt>
                <c:pt idx="837">
                  <c:v>27.35</c:v>
                </c:pt>
                <c:pt idx="838">
                  <c:v>28.88</c:v>
                </c:pt>
                <c:pt idx="839">
                  <c:v>30.46</c:v>
                </c:pt>
                <c:pt idx="840">
                  <c:v>31.1</c:v>
                </c:pt>
                <c:pt idx="841">
                  <c:v>32.14</c:v>
                </c:pt>
                <c:pt idx="842">
                  <c:v>32.299999999999997</c:v>
                </c:pt>
                <c:pt idx="843">
                  <c:v>31.66</c:v>
                </c:pt>
                <c:pt idx="844">
                  <c:v>32.729999999999997</c:v>
                </c:pt>
                <c:pt idx="845">
                  <c:v>34.01</c:v>
                </c:pt>
                <c:pt idx="846">
                  <c:v>36.450000000000003</c:v>
                </c:pt>
                <c:pt idx="847">
                  <c:v>36.94</c:v>
                </c:pt>
                <c:pt idx="848">
                  <c:v>36.79</c:v>
                </c:pt>
                <c:pt idx="849">
                  <c:v>40.4</c:v>
                </c:pt>
                <c:pt idx="850">
                  <c:v>40.74</c:v>
                </c:pt>
                <c:pt idx="851">
                  <c:v>39.840000000000003</c:v>
                </c:pt>
                <c:pt idx="852">
                  <c:v>38.79</c:v>
                </c:pt>
                <c:pt idx="853">
                  <c:v>38.840000000000003</c:v>
                </c:pt>
                <c:pt idx="854">
                  <c:v>38.82</c:v>
                </c:pt>
                <c:pt idx="855">
                  <c:v>38.36</c:v>
                </c:pt>
                <c:pt idx="856">
                  <c:v>37.39</c:v>
                </c:pt>
                <c:pt idx="857">
                  <c:v>36.96</c:v>
                </c:pt>
                <c:pt idx="858">
                  <c:v>35.96</c:v>
                </c:pt>
                <c:pt idx="859">
                  <c:v>31.47</c:v>
                </c:pt>
                <c:pt idx="860">
                  <c:v>35.26</c:v>
                </c:pt>
                <c:pt idx="861">
                  <c:v>33.799999999999997</c:v>
                </c:pt>
                <c:pt idx="862">
                  <c:v>33.380000000000003</c:v>
                </c:pt>
                <c:pt idx="863">
                  <c:v>32.590000000000003</c:v>
                </c:pt>
                <c:pt idx="864">
                  <c:v>33.020000000000003</c:v>
                </c:pt>
                <c:pt idx="865">
                  <c:v>33.659999999999997</c:v>
                </c:pt>
                <c:pt idx="866">
                  <c:v>36.49</c:v>
                </c:pt>
                <c:pt idx="867">
                  <c:v>34.47</c:v>
                </c:pt>
                <c:pt idx="868">
                  <c:v>34.79</c:v>
                </c:pt>
                <c:pt idx="869">
                  <c:v>34.22</c:v>
                </c:pt>
                <c:pt idx="870">
                  <c:v>35.299999999999997</c:v>
                </c:pt>
                <c:pt idx="871">
                  <c:v>34.840000000000003</c:v>
                </c:pt>
                <c:pt idx="872">
                  <c:v>34.6</c:v>
                </c:pt>
                <c:pt idx="873">
                  <c:v>34.17</c:v>
                </c:pt>
                <c:pt idx="874">
                  <c:v>32.549999999999997</c:v>
                </c:pt>
                <c:pt idx="875">
                  <c:v>32.25</c:v>
                </c:pt>
                <c:pt idx="876">
                  <c:v>32.020000000000003</c:v>
                </c:pt>
                <c:pt idx="877">
                  <c:v>29.57</c:v>
                </c:pt>
                <c:pt idx="878">
                  <c:v>29.51</c:v>
                </c:pt>
                <c:pt idx="879">
                  <c:v>29.49</c:v>
                </c:pt>
                <c:pt idx="880">
                  <c:v>26.89</c:v>
                </c:pt>
                <c:pt idx="881">
                  <c:v>29.03</c:v>
                </c:pt>
                <c:pt idx="882">
                  <c:v>28.79</c:v>
                </c:pt>
                <c:pt idx="883">
                  <c:v>28.83</c:v>
                </c:pt>
                <c:pt idx="884">
                  <c:v>31.7</c:v>
                </c:pt>
                <c:pt idx="885">
                  <c:v>31.92</c:v>
                </c:pt>
                <c:pt idx="886">
                  <c:v>31.76</c:v>
                </c:pt>
                <c:pt idx="887">
                  <c:v>34.68</c:v>
                </c:pt>
                <c:pt idx="888">
                  <c:v>32.450000000000003</c:v>
                </c:pt>
                <c:pt idx="889">
                  <c:v>33.049999999999997</c:v>
                </c:pt>
                <c:pt idx="890">
                  <c:v>33.229999999999997</c:v>
                </c:pt>
                <c:pt idx="891">
                  <c:v>33.369999999999997</c:v>
                </c:pt>
                <c:pt idx="892">
                  <c:v>33.409999999999997</c:v>
                </c:pt>
                <c:pt idx="893">
                  <c:v>33.380000000000003</c:v>
                </c:pt>
                <c:pt idx="894">
                  <c:v>30.59</c:v>
                </c:pt>
                <c:pt idx="895">
                  <c:v>32.82</c:v>
                </c:pt>
                <c:pt idx="896">
                  <c:v>32.11</c:v>
                </c:pt>
                <c:pt idx="897">
                  <c:v>31.76</c:v>
                </c:pt>
                <c:pt idx="898">
                  <c:v>31.11</c:v>
                </c:pt>
                <c:pt idx="899">
                  <c:v>31.17</c:v>
                </c:pt>
                <c:pt idx="900">
                  <c:v>31.57</c:v>
                </c:pt>
                <c:pt idx="901">
                  <c:v>34.07</c:v>
                </c:pt>
                <c:pt idx="902">
                  <c:v>34.11</c:v>
                </c:pt>
                <c:pt idx="903">
                  <c:v>34</c:v>
                </c:pt>
                <c:pt idx="904">
                  <c:v>34.950000000000003</c:v>
                </c:pt>
                <c:pt idx="905">
                  <c:v>36.18</c:v>
                </c:pt>
                <c:pt idx="906">
                  <c:v>36.520000000000003</c:v>
                </c:pt>
                <c:pt idx="907">
                  <c:v>36.46</c:v>
                </c:pt>
                <c:pt idx="908">
                  <c:v>36.25</c:v>
                </c:pt>
                <c:pt idx="909">
                  <c:v>35.26</c:v>
                </c:pt>
                <c:pt idx="910">
                  <c:v>35.33</c:v>
                </c:pt>
                <c:pt idx="911">
                  <c:v>36.08</c:v>
                </c:pt>
                <c:pt idx="912">
                  <c:v>35.630000000000003</c:v>
                </c:pt>
                <c:pt idx="913">
                  <c:v>35.18</c:v>
                </c:pt>
                <c:pt idx="914">
                  <c:v>35.21</c:v>
                </c:pt>
                <c:pt idx="915">
                  <c:v>35.479999999999997</c:v>
                </c:pt>
                <c:pt idx="916">
                  <c:v>34.64</c:v>
                </c:pt>
                <c:pt idx="917">
                  <c:v>34.44</c:v>
                </c:pt>
                <c:pt idx="918">
                  <c:v>34.07</c:v>
                </c:pt>
                <c:pt idx="919">
                  <c:v>32.53</c:v>
                </c:pt>
                <c:pt idx="920">
                  <c:v>32.46</c:v>
                </c:pt>
                <c:pt idx="921">
                  <c:v>32.31</c:v>
                </c:pt>
                <c:pt idx="922">
                  <c:v>31.83</c:v>
                </c:pt>
                <c:pt idx="923">
                  <c:v>30.84</c:v>
                </c:pt>
                <c:pt idx="924">
                  <c:v>30.78</c:v>
                </c:pt>
                <c:pt idx="925">
                  <c:v>30.31</c:v>
                </c:pt>
                <c:pt idx="926">
                  <c:v>29.27</c:v>
                </c:pt>
                <c:pt idx="927">
                  <c:v>29.14</c:v>
                </c:pt>
                <c:pt idx="928">
                  <c:v>29.01</c:v>
                </c:pt>
                <c:pt idx="929">
                  <c:v>28.05</c:v>
                </c:pt>
                <c:pt idx="930">
                  <c:v>26.74</c:v>
                </c:pt>
                <c:pt idx="931">
                  <c:v>26.39</c:v>
                </c:pt>
                <c:pt idx="932">
                  <c:v>26.28</c:v>
                </c:pt>
                <c:pt idx="933">
                  <c:v>25.34</c:v>
                </c:pt>
                <c:pt idx="934">
                  <c:v>25.19</c:v>
                </c:pt>
                <c:pt idx="935">
                  <c:v>25.08</c:v>
                </c:pt>
                <c:pt idx="936">
                  <c:v>25.18</c:v>
                </c:pt>
                <c:pt idx="937">
                  <c:v>23.75</c:v>
                </c:pt>
                <c:pt idx="938">
                  <c:v>23.24</c:v>
                </c:pt>
                <c:pt idx="939">
                  <c:v>22.95</c:v>
                </c:pt>
                <c:pt idx="940">
                  <c:v>22.48</c:v>
                </c:pt>
                <c:pt idx="941">
                  <c:v>22.36</c:v>
                </c:pt>
                <c:pt idx="942">
                  <c:v>22.32</c:v>
                </c:pt>
                <c:pt idx="943">
                  <c:v>22.13</c:v>
                </c:pt>
                <c:pt idx="944">
                  <c:v>21.5</c:v>
                </c:pt>
                <c:pt idx="945">
                  <c:v>21.41</c:v>
                </c:pt>
                <c:pt idx="946">
                  <c:v>21.31</c:v>
                </c:pt>
                <c:pt idx="947">
                  <c:v>20.79</c:v>
                </c:pt>
                <c:pt idx="948">
                  <c:v>20.9</c:v>
                </c:pt>
                <c:pt idx="949">
                  <c:v>20.83</c:v>
                </c:pt>
                <c:pt idx="950">
                  <c:v>20.74</c:v>
                </c:pt>
                <c:pt idx="951">
                  <c:v>20.04</c:v>
                </c:pt>
                <c:pt idx="952">
                  <c:v>19.98</c:v>
                </c:pt>
                <c:pt idx="953">
                  <c:v>19.79</c:v>
                </c:pt>
                <c:pt idx="954">
                  <c:v>19.09</c:v>
                </c:pt>
                <c:pt idx="955">
                  <c:v>19</c:v>
                </c:pt>
                <c:pt idx="956">
                  <c:v>18.97</c:v>
                </c:pt>
                <c:pt idx="957">
                  <c:v>17.21</c:v>
                </c:pt>
                <c:pt idx="958">
                  <c:v>17.66</c:v>
                </c:pt>
                <c:pt idx="959">
                  <c:v>17.2</c:v>
                </c:pt>
                <c:pt idx="960">
                  <c:v>16.899999999999999</c:v>
                </c:pt>
                <c:pt idx="961">
                  <c:v>15.23</c:v>
                </c:pt>
                <c:pt idx="962">
                  <c:v>15.15</c:v>
                </c:pt>
                <c:pt idx="963">
                  <c:v>15.18</c:v>
                </c:pt>
                <c:pt idx="964">
                  <c:v>16.54</c:v>
                </c:pt>
                <c:pt idx="965">
                  <c:v>12.63</c:v>
                </c:pt>
                <c:pt idx="966">
                  <c:v>12.83</c:v>
                </c:pt>
                <c:pt idx="967">
                  <c:v>15.54</c:v>
                </c:pt>
                <c:pt idx="968">
                  <c:v>14.07</c:v>
                </c:pt>
                <c:pt idx="969">
                  <c:v>14.12</c:v>
                </c:pt>
                <c:pt idx="970">
                  <c:v>14.1</c:v>
                </c:pt>
                <c:pt idx="971">
                  <c:v>13.75</c:v>
                </c:pt>
                <c:pt idx="972">
                  <c:v>13.5</c:v>
                </c:pt>
                <c:pt idx="973">
                  <c:v>14.2</c:v>
                </c:pt>
                <c:pt idx="974">
                  <c:v>15.43</c:v>
                </c:pt>
                <c:pt idx="975">
                  <c:v>15.41</c:v>
                </c:pt>
                <c:pt idx="976">
                  <c:v>15.48</c:v>
                </c:pt>
                <c:pt idx="977">
                  <c:v>15.51</c:v>
                </c:pt>
                <c:pt idx="978">
                  <c:v>15.44</c:v>
                </c:pt>
                <c:pt idx="979">
                  <c:v>15.24</c:v>
                </c:pt>
                <c:pt idx="980">
                  <c:v>14.84</c:v>
                </c:pt>
                <c:pt idx="981">
                  <c:v>14.14</c:v>
                </c:pt>
                <c:pt idx="982">
                  <c:v>14</c:v>
                </c:pt>
                <c:pt idx="983">
                  <c:v>13.9</c:v>
                </c:pt>
                <c:pt idx="984">
                  <c:v>13.9</c:v>
                </c:pt>
                <c:pt idx="985">
                  <c:v>13.71</c:v>
                </c:pt>
                <c:pt idx="986">
                  <c:v>13.77</c:v>
                </c:pt>
                <c:pt idx="987">
                  <c:v>13.72</c:v>
                </c:pt>
                <c:pt idx="988">
                  <c:v>13.34</c:v>
                </c:pt>
                <c:pt idx="989">
                  <c:v>13.17</c:v>
                </c:pt>
                <c:pt idx="990">
                  <c:v>13.1</c:v>
                </c:pt>
                <c:pt idx="991">
                  <c:v>13.04</c:v>
                </c:pt>
                <c:pt idx="992">
                  <c:v>12.45</c:v>
                </c:pt>
                <c:pt idx="993">
                  <c:v>12.81</c:v>
                </c:pt>
                <c:pt idx="994">
                  <c:v>12.54</c:v>
                </c:pt>
                <c:pt idx="995">
                  <c:v>11.91</c:v>
                </c:pt>
                <c:pt idx="996">
                  <c:v>11.65</c:v>
                </c:pt>
                <c:pt idx="997">
                  <c:v>11.38</c:v>
                </c:pt>
                <c:pt idx="998">
                  <c:v>11.28</c:v>
                </c:pt>
                <c:pt idx="999">
                  <c:v>12.33</c:v>
                </c:pt>
                <c:pt idx="1000">
                  <c:v>11.7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03-4C72-AEBD-3570841FDE07}"/>
            </c:ext>
          </c:extLst>
        </c:ser>
        <c:ser>
          <c:idx val="1"/>
          <c:order val="1"/>
          <c:tx>
            <c:strRef>
              <c:f>COVID_practice_2c!$C$1</c:f>
              <c:strCache>
                <c:ptCount val="1"/>
                <c:pt idx="0">
                  <c:v>Republican_Held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COVID_practice_2c!$A$2:$A$1002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COVID_practice_2c!$C$2:$C$1002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0.01</c:v>
                </c:pt>
                <c:pt idx="42">
                  <c:v>0.01</c:v>
                </c:pt>
                <c:pt idx="43">
                  <c:v>0.01</c:v>
                </c:pt>
                <c:pt idx="44">
                  <c:v>0.02</c:v>
                </c:pt>
                <c:pt idx="45">
                  <c:v>0.02</c:v>
                </c:pt>
                <c:pt idx="46">
                  <c:v>0.03</c:v>
                </c:pt>
                <c:pt idx="47">
                  <c:v>0.04</c:v>
                </c:pt>
                <c:pt idx="48">
                  <c:v>0.06</c:v>
                </c:pt>
                <c:pt idx="49">
                  <c:v>0.08</c:v>
                </c:pt>
                <c:pt idx="50">
                  <c:v>0.11</c:v>
                </c:pt>
                <c:pt idx="51">
                  <c:v>0.15</c:v>
                </c:pt>
                <c:pt idx="52">
                  <c:v>0.19</c:v>
                </c:pt>
                <c:pt idx="53">
                  <c:v>0.25</c:v>
                </c:pt>
                <c:pt idx="54">
                  <c:v>0.32</c:v>
                </c:pt>
                <c:pt idx="55">
                  <c:v>0.41</c:v>
                </c:pt>
                <c:pt idx="56">
                  <c:v>0.52</c:v>
                </c:pt>
                <c:pt idx="57">
                  <c:v>0.62</c:v>
                </c:pt>
                <c:pt idx="58">
                  <c:v>0.76</c:v>
                </c:pt>
                <c:pt idx="59">
                  <c:v>0.9</c:v>
                </c:pt>
                <c:pt idx="60">
                  <c:v>1.03</c:v>
                </c:pt>
                <c:pt idx="61">
                  <c:v>1.18</c:v>
                </c:pt>
                <c:pt idx="62">
                  <c:v>1.37</c:v>
                </c:pt>
                <c:pt idx="63">
                  <c:v>1.6</c:v>
                </c:pt>
                <c:pt idx="64">
                  <c:v>1.86</c:v>
                </c:pt>
                <c:pt idx="65">
                  <c:v>2.14</c:v>
                </c:pt>
                <c:pt idx="66">
                  <c:v>2.39</c:v>
                </c:pt>
                <c:pt idx="67">
                  <c:v>2.6</c:v>
                </c:pt>
                <c:pt idx="68">
                  <c:v>2.88</c:v>
                </c:pt>
                <c:pt idx="69">
                  <c:v>3.23</c:v>
                </c:pt>
                <c:pt idx="70">
                  <c:v>3.56</c:v>
                </c:pt>
                <c:pt idx="71">
                  <c:v>4.01</c:v>
                </c:pt>
                <c:pt idx="72">
                  <c:v>4.2699999999999996</c:v>
                </c:pt>
                <c:pt idx="73">
                  <c:v>4.6399999999999997</c:v>
                </c:pt>
                <c:pt idx="74">
                  <c:v>4.8</c:v>
                </c:pt>
                <c:pt idx="75">
                  <c:v>5.07</c:v>
                </c:pt>
                <c:pt idx="76">
                  <c:v>5.25</c:v>
                </c:pt>
                <c:pt idx="77">
                  <c:v>5.36</c:v>
                </c:pt>
                <c:pt idx="78">
                  <c:v>5.29</c:v>
                </c:pt>
                <c:pt idx="79">
                  <c:v>5.38</c:v>
                </c:pt>
                <c:pt idx="80">
                  <c:v>5.27</c:v>
                </c:pt>
                <c:pt idx="81">
                  <c:v>5.26</c:v>
                </c:pt>
                <c:pt idx="82">
                  <c:v>5.0999999999999996</c:v>
                </c:pt>
                <c:pt idx="83">
                  <c:v>4.87</c:v>
                </c:pt>
                <c:pt idx="84">
                  <c:v>4.7</c:v>
                </c:pt>
                <c:pt idx="85">
                  <c:v>4.66</c:v>
                </c:pt>
                <c:pt idx="86">
                  <c:v>4.6399999999999997</c:v>
                </c:pt>
                <c:pt idx="87">
                  <c:v>4.67</c:v>
                </c:pt>
                <c:pt idx="88">
                  <c:v>4.7699999999999996</c:v>
                </c:pt>
                <c:pt idx="89">
                  <c:v>4.8600000000000003</c:v>
                </c:pt>
                <c:pt idx="90">
                  <c:v>4.97</c:v>
                </c:pt>
                <c:pt idx="91">
                  <c:v>5.05</c:v>
                </c:pt>
                <c:pt idx="92">
                  <c:v>5.18</c:v>
                </c:pt>
                <c:pt idx="93">
                  <c:v>5.24</c:v>
                </c:pt>
                <c:pt idx="94">
                  <c:v>5.3</c:v>
                </c:pt>
                <c:pt idx="95">
                  <c:v>5.26</c:v>
                </c:pt>
                <c:pt idx="96">
                  <c:v>5.24</c:v>
                </c:pt>
                <c:pt idx="97">
                  <c:v>5.23</c:v>
                </c:pt>
                <c:pt idx="98">
                  <c:v>5.29</c:v>
                </c:pt>
                <c:pt idx="99">
                  <c:v>5.33</c:v>
                </c:pt>
                <c:pt idx="100">
                  <c:v>5.46</c:v>
                </c:pt>
                <c:pt idx="101">
                  <c:v>5.51</c:v>
                </c:pt>
                <c:pt idx="102">
                  <c:v>5.54</c:v>
                </c:pt>
                <c:pt idx="103">
                  <c:v>5.57</c:v>
                </c:pt>
                <c:pt idx="104">
                  <c:v>5.61</c:v>
                </c:pt>
                <c:pt idx="105">
                  <c:v>5.64</c:v>
                </c:pt>
                <c:pt idx="106">
                  <c:v>5.54</c:v>
                </c:pt>
                <c:pt idx="107">
                  <c:v>5.58</c:v>
                </c:pt>
                <c:pt idx="108">
                  <c:v>5.55</c:v>
                </c:pt>
                <c:pt idx="109">
                  <c:v>5.5</c:v>
                </c:pt>
                <c:pt idx="110">
                  <c:v>5.51</c:v>
                </c:pt>
                <c:pt idx="111">
                  <c:v>5.61</c:v>
                </c:pt>
                <c:pt idx="112">
                  <c:v>5.66</c:v>
                </c:pt>
                <c:pt idx="113">
                  <c:v>5.86</c:v>
                </c:pt>
                <c:pt idx="114">
                  <c:v>5.86</c:v>
                </c:pt>
                <c:pt idx="115">
                  <c:v>5.9</c:v>
                </c:pt>
                <c:pt idx="116">
                  <c:v>5.87</c:v>
                </c:pt>
                <c:pt idx="117">
                  <c:v>5.94</c:v>
                </c:pt>
                <c:pt idx="118">
                  <c:v>5.91</c:v>
                </c:pt>
                <c:pt idx="119">
                  <c:v>5.9</c:v>
                </c:pt>
                <c:pt idx="120">
                  <c:v>5.81</c:v>
                </c:pt>
                <c:pt idx="121">
                  <c:v>5.74</c:v>
                </c:pt>
                <c:pt idx="122">
                  <c:v>5.64</c:v>
                </c:pt>
                <c:pt idx="123">
                  <c:v>5.69</c:v>
                </c:pt>
                <c:pt idx="124">
                  <c:v>5.48</c:v>
                </c:pt>
                <c:pt idx="125">
                  <c:v>5.27</c:v>
                </c:pt>
                <c:pt idx="126">
                  <c:v>5.26</c:v>
                </c:pt>
                <c:pt idx="127">
                  <c:v>5.23</c:v>
                </c:pt>
                <c:pt idx="128">
                  <c:v>5.22</c:v>
                </c:pt>
                <c:pt idx="129">
                  <c:v>5.35</c:v>
                </c:pt>
                <c:pt idx="130">
                  <c:v>5.47</c:v>
                </c:pt>
                <c:pt idx="131">
                  <c:v>5.57</c:v>
                </c:pt>
                <c:pt idx="132">
                  <c:v>5.86</c:v>
                </c:pt>
                <c:pt idx="133">
                  <c:v>5.93</c:v>
                </c:pt>
                <c:pt idx="134">
                  <c:v>5.95</c:v>
                </c:pt>
                <c:pt idx="135">
                  <c:v>6.02</c:v>
                </c:pt>
                <c:pt idx="136">
                  <c:v>6.15</c:v>
                </c:pt>
                <c:pt idx="137">
                  <c:v>6.16</c:v>
                </c:pt>
                <c:pt idx="138">
                  <c:v>6.26</c:v>
                </c:pt>
                <c:pt idx="139">
                  <c:v>6.27</c:v>
                </c:pt>
                <c:pt idx="140">
                  <c:v>6.48</c:v>
                </c:pt>
                <c:pt idx="141">
                  <c:v>6.69</c:v>
                </c:pt>
                <c:pt idx="142">
                  <c:v>7.22</c:v>
                </c:pt>
                <c:pt idx="143">
                  <c:v>7.51</c:v>
                </c:pt>
                <c:pt idx="144">
                  <c:v>7.72</c:v>
                </c:pt>
                <c:pt idx="145">
                  <c:v>8.0299999999999994</c:v>
                </c:pt>
                <c:pt idx="146">
                  <c:v>8.5</c:v>
                </c:pt>
                <c:pt idx="147">
                  <c:v>8.77</c:v>
                </c:pt>
                <c:pt idx="148">
                  <c:v>9.16</c:v>
                </c:pt>
                <c:pt idx="149">
                  <c:v>9.36</c:v>
                </c:pt>
                <c:pt idx="150">
                  <c:v>9.8800000000000008</c:v>
                </c:pt>
                <c:pt idx="151">
                  <c:v>10.29</c:v>
                </c:pt>
                <c:pt idx="152">
                  <c:v>10.75</c:v>
                </c:pt>
                <c:pt idx="153">
                  <c:v>11.53</c:v>
                </c:pt>
                <c:pt idx="154">
                  <c:v>12.08</c:v>
                </c:pt>
                <c:pt idx="155">
                  <c:v>13.25</c:v>
                </c:pt>
                <c:pt idx="156">
                  <c:v>14.25</c:v>
                </c:pt>
                <c:pt idx="157">
                  <c:v>14.77</c:v>
                </c:pt>
                <c:pt idx="158">
                  <c:v>15.54</c:v>
                </c:pt>
                <c:pt idx="159">
                  <c:v>16.059999999999999</c:v>
                </c:pt>
                <c:pt idx="160">
                  <c:v>16.559999999999999</c:v>
                </c:pt>
                <c:pt idx="161">
                  <c:v>17.940000000000001</c:v>
                </c:pt>
                <c:pt idx="162">
                  <c:v>18.420000000000002</c:v>
                </c:pt>
                <c:pt idx="163">
                  <c:v>19.05</c:v>
                </c:pt>
                <c:pt idx="164">
                  <c:v>19.46</c:v>
                </c:pt>
                <c:pt idx="165">
                  <c:v>19.54</c:v>
                </c:pt>
                <c:pt idx="166">
                  <c:v>19.989999999999998</c:v>
                </c:pt>
                <c:pt idx="167">
                  <c:v>20.75</c:v>
                </c:pt>
                <c:pt idx="168">
                  <c:v>20.93</c:v>
                </c:pt>
                <c:pt idx="169">
                  <c:v>21.39</c:v>
                </c:pt>
                <c:pt idx="170">
                  <c:v>21.98</c:v>
                </c:pt>
                <c:pt idx="171">
                  <c:v>23.28</c:v>
                </c:pt>
                <c:pt idx="172">
                  <c:v>24.2</c:v>
                </c:pt>
                <c:pt idx="173">
                  <c:v>24.73</c:v>
                </c:pt>
                <c:pt idx="174">
                  <c:v>25.11</c:v>
                </c:pt>
                <c:pt idx="175">
                  <c:v>25.56</c:v>
                </c:pt>
                <c:pt idx="176">
                  <c:v>25.81</c:v>
                </c:pt>
                <c:pt idx="177">
                  <c:v>26.24</c:v>
                </c:pt>
                <c:pt idx="178">
                  <c:v>25.94</c:v>
                </c:pt>
                <c:pt idx="179">
                  <c:v>26.03</c:v>
                </c:pt>
                <c:pt idx="180">
                  <c:v>26.24</c:v>
                </c:pt>
                <c:pt idx="181">
                  <c:v>25.93</c:v>
                </c:pt>
                <c:pt idx="182">
                  <c:v>25.79</c:v>
                </c:pt>
                <c:pt idx="183">
                  <c:v>25.84</c:v>
                </c:pt>
                <c:pt idx="184">
                  <c:v>25.58</c:v>
                </c:pt>
                <c:pt idx="185">
                  <c:v>24.9</c:v>
                </c:pt>
                <c:pt idx="186">
                  <c:v>24.65</c:v>
                </c:pt>
                <c:pt idx="187">
                  <c:v>24.27</c:v>
                </c:pt>
                <c:pt idx="188">
                  <c:v>24.08</c:v>
                </c:pt>
                <c:pt idx="189">
                  <c:v>23.81</c:v>
                </c:pt>
                <c:pt idx="190">
                  <c:v>23.38</c:v>
                </c:pt>
                <c:pt idx="191">
                  <c:v>22.99</c:v>
                </c:pt>
                <c:pt idx="192">
                  <c:v>22.99</c:v>
                </c:pt>
                <c:pt idx="193">
                  <c:v>22.53</c:v>
                </c:pt>
                <c:pt idx="194">
                  <c:v>21.97</c:v>
                </c:pt>
                <c:pt idx="195">
                  <c:v>21.6</c:v>
                </c:pt>
                <c:pt idx="196">
                  <c:v>21.23</c:v>
                </c:pt>
                <c:pt idx="197">
                  <c:v>20.73</c:v>
                </c:pt>
                <c:pt idx="198">
                  <c:v>20.260000000000002</c:v>
                </c:pt>
                <c:pt idx="199">
                  <c:v>19.82</c:v>
                </c:pt>
                <c:pt idx="200">
                  <c:v>19.559999999999999</c:v>
                </c:pt>
                <c:pt idx="201">
                  <c:v>19.41</c:v>
                </c:pt>
                <c:pt idx="202">
                  <c:v>19.46</c:v>
                </c:pt>
                <c:pt idx="203">
                  <c:v>18.97</c:v>
                </c:pt>
                <c:pt idx="204">
                  <c:v>18.600000000000001</c:v>
                </c:pt>
                <c:pt idx="205">
                  <c:v>18.21</c:v>
                </c:pt>
                <c:pt idx="206">
                  <c:v>17.87</c:v>
                </c:pt>
                <c:pt idx="207">
                  <c:v>17.53</c:v>
                </c:pt>
                <c:pt idx="208">
                  <c:v>17.559999999999999</c:v>
                </c:pt>
                <c:pt idx="209">
                  <c:v>16.850000000000001</c:v>
                </c:pt>
                <c:pt idx="210">
                  <c:v>16.600000000000001</c:v>
                </c:pt>
                <c:pt idx="211">
                  <c:v>16.41</c:v>
                </c:pt>
                <c:pt idx="212">
                  <c:v>16.03</c:v>
                </c:pt>
                <c:pt idx="213">
                  <c:v>15.73</c:v>
                </c:pt>
                <c:pt idx="214">
                  <c:v>15.47</c:v>
                </c:pt>
                <c:pt idx="215">
                  <c:v>15.07</c:v>
                </c:pt>
                <c:pt idx="216">
                  <c:v>15.01</c:v>
                </c:pt>
                <c:pt idx="217">
                  <c:v>15.03</c:v>
                </c:pt>
                <c:pt idx="218">
                  <c:v>15.16</c:v>
                </c:pt>
                <c:pt idx="219">
                  <c:v>15.12</c:v>
                </c:pt>
                <c:pt idx="220">
                  <c:v>15.13</c:v>
                </c:pt>
                <c:pt idx="221">
                  <c:v>15.2</c:v>
                </c:pt>
                <c:pt idx="222">
                  <c:v>15.53</c:v>
                </c:pt>
                <c:pt idx="223">
                  <c:v>15.38</c:v>
                </c:pt>
                <c:pt idx="224">
                  <c:v>15.27</c:v>
                </c:pt>
                <c:pt idx="225">
                  <c:v>15.03</c:v>
                </c:pt>
                <c:pt idx="226">
                  <c:v>15.15</c:v>
                </c:pt>
                <c:pt idx="227">
                  <c:v>15.14</c:v>
                </c:pt>
                <c:pt idx="228">
                  <c:v>15.07</c:v>
                </c:pt>
                <c:pt idx="229">
                  <c:v>14.13</c:v>
                </c:pt>
                <c:pt idx="230">
                  <c:v>13.58</c:v>
                </c:pt>
                <c:pt idx="231">
                  <c:v>13.31</c:v>
                </c:pt>
                <c:pt idx="232">
                  <c:v>13.07</c:v>
                </c:pt>
                <c:pt idx="233">
                  <c:v>12.9</c:v>
                </c:pt>
                <c:pt idx="234">
                  <c:v>12.9</c:v>
                </c:pt>
                <c:pt idx="235">
                  <c:v>12.82</c:v>
                </c:pt>
                <c:pt idx="236">
                  <c:v>13.5</c:v>
                </c:pt>
                <c:pt idx="237">
                  <c:v>14.14</c:v>
                </c:pt>
                <c:pt idx="238">
                  <c:v>14.57</c:v>
                </c:pt>
                <c:pt idx="239">
                  <c:v>14.91</c:v>
                </c:pt>
                <c:pt idx="240">
                  <c:v>15.13</c:v>
                </c:pt>
                <c:pt idx="241">
                  <c:v>15.29</c:v>
                </c:pt>
                <c:pt idx="242">
                  <c:v>15.34</c:v>
                </c:pt>
                <c:pt idx="243">
                  <c:v>15.8</c:v>
                </c:pt>
                <c:pt idx="244">
                  <c:v>16.66</c:v>
                </c:pt>
                <c:pt idx="245">
                  <c:v>16.5</c:v>
                </c:pt>
                <c:pt idx="246">
                  <c:v>16.48</c:v>
                </c:pt>
                <c:pt idx="247">
                  <c:v>16.47</c:v>
                </c:pt>
                <c:pt idx="248">
                  <c:v>16.47</c:v>
                </c:pt>
                <c:pt idx="249">
                  <c:v>16.47</c:v>
                </c:pt>
                <c:pt idx="250">
                  <c:v>16.25</c:v>
                </c:pt>
                <c:pt idx="251">
                  <c:v>15.39</c:v>
                </c:pt>
                <c:pt idx="252">
                  <c:v>15.58</c:v>
                </c:pt>
                <c:pt idx="253">
                  <c:v>15.65</c:v>
                </c:pt>
                <c:pt idx="254">
                  <c:v>15.65</c:v>
                </c:pt>
                <c:pt idx="255">
                  <c:v>15.93</c:v>
                </c:pt>
                <c:pt idx="256">
                  <c:v>16.03</c:v>
                </c:pt>
                <c:pt idx="257">
                  <c:v>16.05</c:v>
                </c:pt>
                <c:pt idx="258">
                  <c:v>16.309999999999999</c:v>
                </c:pt>
                <c:pt idx="259">
                  <c:v>16.64</c:v>
                </c:pt>
                <c:pt idx="260">
                  <c:v>17.11</c:v>
                </c:pt>
                <c:pt idx="261">
                  <c:v>17.579999999999998</c:v>
                </c:pt>
                <c:pt idx="262">
                  <c:v>17.82</c:v>
                </c:pt>
                <c:pt idx="263">
                  <c:v>18.25</c:v>
                </c:pt>
                <c:pt idx="264">
                  <c:v>18.61</c:v>
                </c:pt>
                <c:pt idx="265">
                  <c:v>18.97</c:v>
                </c:pt>
                <c:pt idx="266">
                  <c:v>19.3</c:v>
                </c:pt>
                <c:pt idx="267">
                  <c:v>19.71</c:v>
                </c:pt>
                <c:pt idx="268">
                  <c:v>20.21</c:v>
                </c:pt>
                <c:pt idx="269">
                  <c:v>20.25</c:v>
                </c:pt>
                <c:pt idx="270">
                  <c:v>20.29</c:v>
                </c:pt>
                <c:pt idx="271">
                  <c:v>21.2</c:v>
                </c:pt>
                <c:pt idx="272">
                  <c:v>21.54</c:v>
                </c:pt>
                <c:pt idx="273">
                  <c:v>22.04</c:v>
                </c:pt>
                <c:pt idx="274">
                  <c:v>22.7</c:v>
                </c:pt>
                <c:pt idx="275">
                  <c:v>23.41</c:v>
                </c:pt>
                <c:pt idx="276">
                  <c:v>24.33</c:v>
                </c:pt>
                <c:pt idx="277">
                  <c:v>25.3</c:v>
                </c:pt>
                <c:pt idx="278">
                  <c:v>25.43</c:v>
                </c:pt>
                <c:pt idx="279">
                  <c:v>26.32</c:v>
                </c:pt>
                <c:pt idx="280">
                  <c:v>27.05</c:v>
                </c:pt>
                <c:pt idx="281">
                  <c:v>27.68</c:v>
                </c:pt>
                <c:pt idx="282">
                  <c:v>28.24</c:v>
                </c:pt>
                <c:pt idx="283">
                  <c:v>29.23</c:v>
                </c:pt>
                <c:pt idx="284">
                  <c:v>29.48</c:v>
                </c:pt>
                <c:pt idx="285">
                  <c:v>30.3</c:v>
                </c:pt>
                <c:pt idx="286">
                  <c:v>31.45</c:v>
                </c:pt>
                <c:pt idx="287">
                  <c:v>32.950000000000003</c:v>
                </c:pt>
                <c:pt idx="288">
                  <c:v>34.520000000000003</c:v>
                </c:pt>
                <c:pt idx="289">
                  <c:v>36.15</c:v>
                </c:pt>
                <c:pt idx="290">
                  <c:v>37.67</c:v>
                </c:pt>
                <c:pt idx="291">
                  <c:v>39.14</c:v>
                </c:pt>
                <c:pt idx="292">
                  <c:v>40.89</c:v>
                </c:pt>
                <c:pt idx="293">
                  <c:v>43.09</c:v>
                </c:pt>
                <c:pt idx="294">
                  <c:v>44.72</c:v>
                </c:pt>
                <c:pt idx="295">
                  <c:v>46.39</c:v>
                </c:pt>
                <c:pt idx="296">
                  <c:v>48.54</c:v>
                </c:pt>
                <c:pt idx="297">
                  <c:v>50.07</c:v>
                </c:pt>
                <c:pt idx="298">
                  <c:v>51.34</c:v>
                </c:pt>
                <c:pt idx="299">
                  <c:v>52.26</c:v>
                </c:pt>
                <c:pt idx="300">
                  <c:v>53.07</c:v>
                </c:pt>
                <c:pt idx="301">
                  <c:v>53.92</c:v>
                </c:pt>
                <c:pt idx="302">
                  <c:v>54.72</c:v>
                </c:pt>
                <c:pt idx="303">
                  <c:v>55.37</c:v>
                </c:pt>
                <c:pt idx="304">
                  <c:v>55.42</c:v>
                </c:pt>
                <c:pt idx="305">
                  <c:v>55.68</c:v>
                </c:pt>
                <c:pt idx="306">
                  <c:v>56.15</c:v>
                </c:pt>
                <c:pt idx="307">
                  <c:v>56.29</c:v>
                </c:pt>
                <c:pt idx="308">
                  <c:v>56.85</c:v>
                </c:pt>
                <c:pt idx="309">
                  <c:v>54.43</c:v>
                </c:pt>
                <c:pt idx="310">
                  <c:v>52.55</c:v>
                </c:pt>
                <c:pt idx="311">
                  <c:v>50.95</c:v>
                </c:pt>
                <c:pt idx="312">
                  <c:v>50.23</c:v>
                </c:pt>
                <c:pt idx="313">
                  <c:v>49.58</c:v>
                </c:pt>
                <c:pt idx="314">
                  <c:v>50.69</c:v>
                </c:pt>
                <c:pt idx="315">
                  <c:v>51.66</c:v>
                </c:pt>
                <c:pt idx="316">
                  <c:v>55.11</c:v>
                </c:pt>
                <c:pt idx="317">
                  <c:v>57.84</c:v>
                </c:pt>
                <c:pt idx="318">
                  <c:v>60.45</c:v>
                </c:pt>
                <c:pt idx="319">
                  <c:v>61.58</c:v>
                </c:pt>
                <c:pt idx="320">
                  <c:v>62.16</c:v>
                </c:pt>
                <c:pt idx="321">
                  <c:v>63.85</c:v>
                </c:pt>
                <c:pt idx="322">
                  <c:v>63.47</c:v>
                </c:pt>
                <c:pt idx="323">
                  <c:v>62.46</c:v>
                </c:pt>
                <c:pt idx="324">
                  <c:v>63.47</c:v>
                </c:pt>
                <c:pt idx="325">
                  <c:v>63.75</c:v>
                </c:pt>
                <c:pt idx="326">
                  <c:v>64.34</c:v>
                </c:pt>
                <c:pt idx="327">
                  <c:v>65.14</c:v>
                </c:pt>
                <c:pt idx="328">
                  <c:v>63.05</c:v>
                </c:pt>
                <c:pt idx="329">
                  <c:v>63.31</c:v>
                </c:pt>
                <c:pt idx="330">
                  <c:v>64.94</c:v>
                </c:pt>
                <c:pt idx="331">
                  <c:v>64.22</c:v>
                </c:pt>
                <c:pt idx="332">
                  <c:v>63.48</c:v>
                </c:pt>
                <c:pt idx="333">
                  <c:v>62.99</c:v>
                </c:pt>
                <c:pt idx="334">
                  <c:v>62.41</c:v>
                </c:pt>
                <c:pt idx="335">
                  <c:v>62.45</c:v>
                </c:pt>
                <c:pt idx="336">
                  <c:v>62.71</c:v>
                </c:pt>
                <c:pt idx="337">
                  <c:v>60.84</c:v>
                </c:pt>
                <c:pt idx="338">
                  <c:v>56.01</c:v>
                </c:pt>
                <c:pt idx="339">
                  <c:v>53.5</c:v>
                </c:pt>
                <c:pt idx="340">
                  <c:v>51.8</c:v>
                </c:pt>
                <c:pt idx="341">
                  <c:v>51.51</c:v>
                </c:pt>
                <c:pt idx="342">
                  <c:v>52.56</c:v>
                </c:pt>
                <c:pt idx="343">
                  <c:v>53.59</c:v>
                </c:pt>
                <c:pt idx="344">
                  <c:v>56.41</c:v>
                </c:pt>
                <c:pt idx="345">
                  <c:v>60.11</c:v>
                </c:pt>
                <c:pt idx="346">
                  <c:v>62.03</c:v>
                </c:pt>
                <c:pt idx="347">
                  <c:v>65.47</c:v>
                </c:pt>
                <c:pt idx="348">
                  <c:v>66.11</c:v>
                </c:pt>
                <c:pt idx="349">
                  <c:v>67.180000000000007</c:v>
                </c:pt>
                <c:pt idx="350">
                  <c:v>68.239999999999995</c:v>
                </c:pt>
                <c:pt idx="351">
                  <c:v>69.040000000000006</c:v>
                </c:pt>
                <c:pt idx="352">
                  <c:v>72.28</c:v>
                </c:pt>
                <c:pt idx="353">
                  <c:v>74.790000000000006</c:v>
                </c:pt>
                <c:pt idx="354">
                  <c:v>74.92</c:v>
                </c:pt>
                <c:pt idx="355">
                  <c:v>75.25</c:v>
                </c:pt>
                <c:pt idx="356">
                  <c:v>73.63</c:v>
                </c:pt>
                <c:pt idx="357">
                  <c:v>71.42</c:v>
                </c:pt>
                <c:pt idx="358">
                  <c:v>69.08</c:v>
                </c:pt>
                <c:pt idx="359">
                  <c:v>66.599999999999994</c:v>
                </c:pt>
                <c:pt idx="360">
                  <c:v>64.87</c:v>
                </c:pt>
                <c:pt idx="361">
                  <c:v>62.99</c:v>
                </c:pt>
                <c:pt idx="362">
                  <c:v>60.43</c:v>
                </c:pt>
                <c:pt idx="363">
                  <c:v>57.3</c:v>
                </c:pt>
                <c:pt idx="364">
                  <c:v>56.35</c:v>
                </c:pt>
                <c:pt idx="365">
                  <c:v>55.51</c:v>
                </c:pt>
                <c:pt idx="366">
                  <c:v>53.99</c:v>
                </c:pt>
                <c:pt idx="367">
                  <c:v>52.48</c:v>
                </c:pt>
                <c:pt idx="368">
                  <c:v>51.3</c:v>
                </c:pt>
                <c:pt idx="369">
                  <c:v>50.51</c:v>
                </c:pt>
                <c:pt idx="370">
                  <c:v>51.13</c:v>
                </c:pt>
                <c:pt idx="371">
                  <c:v>49.56</c:v>
                </c:pt>
                <c:pt idx="372">
                  <c:v>47.78</c:v>
                </c:pt>
                <c:pt idx="373">
                  <c:v>46.77</c:v>
                </c:pt>
                <c:pt idx="374">
                  <c:v>45.78</c:v>
                </c:pt>
                <c:pt idx="375">
                  <c:v>44.64</c:v>
                </c:pt>
                <c:pt idx="376">
                  <c:v>45.89</c:v>
                </c:pt>
                <c:pt idx="377">
                  <c:v>45</c:v>
                </c:pt>
                <c:pt idx="378">
                  <c:v>43.13</c:v>
                </c:pt>
                <c:pt idx="379">
                  <c:v>41.84</c:v>
                </c:pt>
                <c:pt idx="380">
                  <c:v>39.729999999999997</c:v>
                </c:pt>
                <c:pt idx="381">
                  <c:v>38.340000000000003</c:v>
                </c:pt>
                <c:pt idx="382">
                  <c:v>37.24</c:v>
                </c:pt>
                <c:pt idx="383">
                  <c:v>34.42</c:v>
                </c:pt>
                <c:pt idx="384">
                  <c:v>32.76</c:v>
                </c:pt>
                <c:pt idx="385">
                  <c:v>31.68</c:v>
                </c:pt>
                <c:pt idx="386">
                  <c:v>30.28</c:v>
                </c:pt>
                <c:pt idx="387">
                  <c:v>29.21</c:v>
                </c:pt>
                <c:pt idx="388">
                  <c:v>28.29</c:v>
                </c:pt>
                <c:pt idx="389">
                  <c:v>27.49</c:v>
                </c:pt>
                <c:pt idx="390">
                  <c:v>26.51</c:v>
                </c:pt>
                <c:pt idx="391">
                  <c:v>24.49</c:v>
                </c:pt>
                <c:pt idx="392">
                  <c:v>22.77</c:v>
                </c:pt>
                <c:pt idx="393">
                  <c:v>21.16</c:v>
                </c:pt>
                <c:pt idx="394">
                  <c:v>19.899999999999999</c:v>
                </c:pt>
                <c:pt idx="395">
                  <c:v>19.079999999999998</c:v>
                </c:pt>
                <c:pt idx="396">
                  <c:v>18.61</c:v>
                </c:pt>
                <c:pt idx="397">
                  <c:v>18.600000000000001</c:v>
                </c:pt>
                <c:pt idx="398">
                  <c:v>19.63</c:v>
                </c:pt>
                <c:pt idx="399">
                  <c:v>20.02</c:v>
                </c:pt>
                <c:pt idx="400">
                  <c:v>20.22</c:v>
                </c:pt>
                <c:pt idx="401">
                  <c:v>20.260000000000002</c:v>
                </c:pt>
                <c:pt idx="402">
                  <c:v>20.39</c:v>
                </c:pt>
                <c:pt idx="403">
                  <c:v>20.22</c:v>
                </c:pt>
                <c:pt idx="404">
                  <c:v>19.96</c:v>
                </c:pt>
                <c:pt idx="405">
                  <c:v>19.059999999999999</c:v>
                </c:pt>
                <c:pt idx="406">
                  <c:v>18.78</c:v>
                </c:pt>
                <c:pt idx="407">
                  <c:v>18.66</c:v>
                </c:pt>
                <c:pt idx="408">
                  <c:v>18.22</c:v>
                </c:pt>
                <c:pt idx="409">
                  <c:v>17.53</c:v>
                </c:pt>
                <c:pt idx="410">
                  <c:v>17.07</c:v>
                </c:pt>
                <c:pt idx="411">
                  <c:v>16.63</c:v>
                </c:pt>
                <c:pt idx="412">
                  <c:v>16.350000000000001</c:v>
                </c:pt>
                <c:pt idx="413">
                  <c:v>15.95</c:v>
                </c:pt>
                <c:pt idx="414">
                  <c:v>15.52</c:v>
                </c:pt>
                <c:pt idx="415">
                  <c:v>15.44</c:v>
                </c:pt>
                <c:pt idx="416">
                  <c:v>15.16</c:v>
                </c:pt>
                <c:pt idx="417">
                  <c:v>15.36</c:v>
                </c:pt>
                <c:pt idx="418">
                  <c:v>15.39</c:v>
                </c:pt>
                <c:pt idx="419">
                  <c:v>15.42</c:v>
                </c:pt>
                <c:pt idx="420">
                  <c:v>15.48</c:v>
                </c:pt>
                <c:pt idx="421">
                  <c:v>15.47</c:v>
                </c:pt>
                <c:pt idx="422">
                  <c:v>15.23</c:v>
                </c:pt>
                <c:pt idx="423">
                  <c:v>15.48</c:v>
                </c:pt>
                <c:pt idx="424">
                  <c:v>15.22</c:v>
                </c:pt>
                <c:pt idx="425">
                  <c:v>15.49</c:v>
                </c:pt>
                <c:pt idx="426">
                  <c:v>15.66</c:v>
                </c:pt>
                <c:pt idx="427">
                  <c:v>15.99</c:v>
                </c:pt>
                <c:pt idx="428">
                  <c:v>16.149999999999999</c:v>
                </c:pt>
                <c:pt idx="429">
                  <c:v>16.8</c:v>
                </c:pt>
                <c:pt idx="430">
                  <c:v>16.86</c:v>
                </c:pt>
                <c:pt idx="431">
                  <c:v>17.11</c:v>
                </c:pt>
                <c:pt idx="432">
                  <c:v>17.47</c:v>
                </c:pt>
                <c:pt idx="433">
                  <c:v>17.600000000000001</c:v>
                </c:pt>
                <c:pt idx="434">
                  <c:v>17.690000000000001</c:v>
                </c:pt>
                <c:pt idx="435">
                  <c:v>17.89</c:v>
                </c:pt>
                <c:pt idx="436">
                  <c:v>17.61</c:v>
                </c:pt>
                <c:pt idx="437">
                  <c:v>17.62</c:v>
                </c:pt>
                <c:pt idx="438">
                  <c:v>17.420000000000002</c:v>
                </c:pt>
                <c:pt idx="439">
                  <c:v>17.36</c:v>
                </c:pt>
                <c:pt idx="440">
                  <c:v>17.579999999999998</c:v>
                </c:pt>
                <c:pt idx="441">
                  <c:v>17.75</c:v>
                </c:pt>
                <c:pt idx="442">
                  <c:v>18.04</c:v>
                </c:pt>
                <c:pt idx="443">
                  <c:v>18.32</c:v>
                </c:pt>
                <c:pt idx="444">
                  <c:v>18.57</c:v>
                </c:pt>
                <c:pt idx="445">
                  <c:v>18.690000000000001</c:v>
                </c:pt>
                <c:pt idx="446">
                  <c:v>19.079999999999998</c:v>
                </c:pt>
                <c:pt idx="447">
                  <c:v>19.57</c:v>
                </c:pt>
                <c:pt idx="448">
                  <c:v>19.399999999999999</c:v>
                </c:pt>
                <c:pt idx="449">
                  <c:v>19.25</c:v>
                </c:pt>
                <c:pt idx="450">
                  <c:v>19.12</c:v>
                </c:pt>
                <c:pt idx="451">
                  <c:v>20.010000000000002</c:v>
                </c:pt>
                <c:pt idx="452">
                  <c:v>20</c:v>
                </c:pt>
                <c:pt idx="453">
                  <c:v>18.55</c:v>
                </c:pt>
                <c:pt idx="454">
                  <c:v>17.899999999999999</c:v>
                </c:pt>
                <c:pt idx="455">
                  <c:v>17.68</c:v>
                </c:pt>
                <c:pt idx="456">
                  <c:v>17.21</c:v>
                </c:pt>
                <c:pt idx="457">
                  <c:v>17.02</c:v>
                </c:pt>
                <c:pt idx="458">
                  <c:v>15.67</c:v>
                </c:pt>
                <c:pt idx="459">
                  <c:v>15.46</c:v>
                </c:pt>
                <c:pt idx="460">
                  <c:v>16</c:v>
                </c:pt>
                <c:pt idx="461">
                  <c:v>15.74</c:v>
                </c:pt>
                <c:pt idx="462">
                  <c:v>15.42</c:v>
                </c:pt>
                <c:pt idx="463">
                  <c:v>15.34</c:v>
                </c:pt>
                <c:pt idx="464">
                  <c:v>15.05</c:v>
                </c:pt>
                <c:pt idx="465">
                  <c:v>14.96</c:v>
                </c:pt>
                <c:pt idx="466">
                  <c:v>14.84</c:v>
                </c:pt>
                <c:pt idx="467">
                  <c:v>14.49</c:v>
                </c:pt>
                <c:pt idx="468">
                  <c:v>14.12</c:v>
                </c:pt>
                <c:pt idx="469">
                  <c:v>13.64</c:v>
                </c:pt>
                <c:pt idx="470">
                  <c:v>13.09</c:v>
                </c:pt>
                <c:pt idx="471">
                  <c:v>12.6</c:v>
                </c:pt>
                <c:pt idx="472">
                  <c:v>12.17</c:v>
                </c:pt>
                <c:pt idx="473">
                  <c:v>11.83</c:v>
                </c:pt>
                <c:pt idx="474">
                  <c:v>11.48</c:v>
                </c:pt>
                <c:pt idx="475">
                  <c:v>11.08</c:v>
                </c:pt>
                <c:pt idx="476">
                  <c:v>10.82</c:v>
                </c:pt>
                <c:pt idx="477">
                  <c:v>10.88</c:v>
                </c:pt>
                <c:pt idx="478">
                  <c:v>10.57</c:v>
                </c:pt>
                <c:pt idx="479">
                  <c:v>10.25</c:v>
                </c:pt>
                <c:pt idx="480">
                  <c:v>10.02</c:v>
                </c:pt>
                <c:pt idx="481">
                  <c:v>9.84</c:v>
                </c:pt>
                <c:pt idx="482">
                  <c:v>9.6199999999999992</c:v>
                </c:pt>
                <c:pt idx="483">
                  <c:v>9.2200000000000006</c:v>
                </c:pt>
                <c:pt idx="484">
                  <c:v>8.5500000000000007</c:v>
                </c:pt>
                <c:pt idx="485">
                  <c:v>8.24</c:v>
                </c:pt>
                <c:pt idx="486">
                  <c:v>7.95</c:v>
                </c:pt>
                <c:pt idx="487">
                  <c:v>7.79</c:v>
                </c:pt>
                <c:pt idx="488">
                  <c:v>7.61</c:v>
                </c:pt>
                <c:pt idx="489">
                  <c:v>7.39</c:v>
                </c:pt>
                <c:pt idx="490">
                  <c:v>7.18</c:v>
                </c:pt>
                <c:pt idx="491">
                  <c:v>6.93</c:v>
                </c:pt>
                <c:pt idx="492">
                  <c:v>6.65</c:v>
                </c:pt>
                <c:pt idx="493">
                  <c:v>6.39</c:v>
                </c:pt>
                <c:pt idx="494">
                  <c:v>6.2</c:v>
                </c:pt>
                <c:pt idx="495">
                  <c:v>5.92</c:v>
                </c:pt>
                <c:pt idx="496">
                  <c:v>5.14</c:v>
                </c:pt>
                <c:pt idx="497">
                  <c:v>4.92</c:v>
                </c:pt>
                <c:pt idx="498">
                  <c:v>4.84</c:v>
                </c:pt>
                <c:pt idx="499">
                  <c:v>4.78</c:v>
                </c:pt>
                <c:pt idx="500">
                  <c:v>4.75</c:v>
                </c:pt>
                <c:pt idx="501">
                  <c:v>4.7300000000000004</c:v>
                </c:pt>
                <c:pt idx="502">
                  <c:v>4.78</c:v>
                </c:pt>
                <c:pt idx="503">
                  <c:v>5.07</c:v>
                </c:pt>
                <c:pt idx="504">
                  <c:v>5.31</c:v>
                </c:pt>
                <c:pt idx="505">
                  <c:v>5.2</c:v>
                </c:pt>
                <c:pt idx="506">
                  <c:v>4.97</c:v>
                </c:pt>
                <c:pt idx="507">
                  <c:v>4.91</c:v>
                </c:pt>
                <c:pt idx="508">
                  <c:v>4.82</c:v>
                </c:pt>
                <c:pt idx="509">
                  <c:v>4.75</c:v>
                </c:pt>
                <c:pt idx="510">
                  <c:v>4.7</c:v>
                </c:pt>
                <c:pt idx="511">
                  <c:v>4.28</c:v>
                </c:pt>
                <c:pt idx="512">
                  <c:v>4.16</c:v>
                </c:pt>
                <c:pt idx="513">
                  <c:v>4.05</c:v>
                </c:pt>
                <c:pt idx="514">
                  <c:v>4.08</c:v>
                </c:pt>
                <c:pt idx="515">
                  <c:v>4.12</c:v>
                </c:pt>
                <c:pt idx="516">
                  <c:v>4.1399999999999997</c:v>
                </c:pt>
                <c:pt idx="517">
                  <c:v>4.21</c:v>
                </c:pt>
                <c:pt idx="518">
                  <c:v>4.2300000000000004</c:v>
                </c:pt>
                <c:pt idx="519">
                  <c:v>4.34</c:v>
                </c:pt>
                <c:pt idx="520">
                  <c:v>4.47</c:v>
                </c:pt>
                <c:pt idx="521">
                  <c:v>4.49</c:v>
                </c:pt>
                <c:pt idx="522">
                  <c:v>4.5199999999999996</c:v>
                </c:pt>
                <c:pt idx="523">
                  <c:v>4.6399999999999997</c:v>
                </c:pt>
                <c:pt idx="524">
                  <c:v>4.78</c:v>
                </c:pt>
                <c:pt idx="525">
                  <c:v>5.03</c:v>
                </c:pt>
                <c:pt idx="526">
                  <c:v>5.24</c:v>
                </c:pt>
                <c:pt idx="527">
                  <c:v>5.39</c:v>
                </c:pt>
                <c:pt idx="528">
                  <c:v>5.52</c:v>
                </c:pt>
                <c:pt idx="529">
                  <c:v>5.66</c:v>
                </c:pt>
                <c:pt idx="530">
                  <c:v>5.64</c:v>
                </c:pt>
                <c:pt idx="531">
                  <c:v>5.66</c:v>
                </c:pt>
                <c:pt idx="532">
                  <c:v>5.99</c:v>
                </c:pt>
                <c:pt idx="533">
                  <c:v>6.62</c:v>
                </c:pt>
                <c:pt idx="534">
                  <c:v>7.26</c:v>
                </c:pt>
                <c:pt idx="535">
                  <c:v>7.71</c:v>
                </c:pt>
                <c:pt idx="536">
                  <c:v>8.07</c:v>
                </c:pt>
                <c:pt idx="537">
                  <c:v>8.77</c:v>
                </c:pt>
                <c:pt idx="538">
                  <c:v>9.75</c:v>
                </c:pt>
                <c:pt idx="539">
                  <c:v>10.66</c:v>
                </c:pt>
                <c:pt idx="540">
                  <c:v>11.29</c:v>
                </c:pt>
                <c:pt idx="541">
                  <c:v>12.11</c:v>
                </c:pt>
                <c:pt idx="542">
                  <c:v>12.81</c:v>
                </c:pt>
                <c:pt idx="543">
                  <c:v>13.5</c:v>
                </c:pt>
                <c:pt idx="544">
                  <c:v>14.15</c:v>
                </c:pt>
                <c:pt idx="545">
                  <c:v>15.11</c:v>
                </c:pt>
                <c:pt idx="546">
                  <c:v>16.43</c:v>
                </c:pt>
                <c:pt idx="547">
                  <c:v>17.87</c:v>
                </c:pt>
                <c:pt idx="548">
                  <c:v>19.34</c:v>
                </c:pt>
                <c:pt idx="549">
                  <c:v>20.69</c:v>
                </c:pt>
                <c:pt idx="550">
                  <c:v>21.6</c:v>
                </c:pt>
                <c:pt idx="551">
                  <c:v>22.81</c:v>
                </c:pt>
                <c:pt idx="552">
                  <c:v>24.85</c:v>
                </c:pt>
                <c:pt idx="553">
                  <c:v>26.47</c:v>
                </c:pt>
                <c:pt idx="554">
                  <c:v>28.31</c:v>
                </c:pt>
                <c:pt idx="555">
                  <c:v>30.39</c:v>
                </c:pt>
                <c:pt idx="556">
                  <c:v>32.08</c:v>
                </c:pt>
                <c:pt idx="557">
                  <c:v>33.130000000000003</c:v>
                </c:pt>
                <c:pt idx="558">
                  <c:v>34.26</c:v>
                </c:pt>
                <c:pt idx="559">
                  <c:v>35.6</c:v>
                </c:pt>
                <c:pt idx="560">
                  <c:v>37.6</c:v>
                </c:pt>
                <c:pt idx="561">
                  <c:v>39.03</c:v>
                </c:pt>
                <c:pt idx="562">
                  <c:v>39.9</c:v>
                </c:pt>
                <c:pt idx="563">
                  <c:v>41.45</c:v>
                </c:pt>
                <c:pt idx="564">
                  <c:v>42.7</c:v>
                </c:pt>
                <c:pt idx="565">
                  <c:v>43.43</c:v>
                </c:pt>
                <c:pt idx="566">
                  <c:v>44.91</c:v>
                </c:pt>
                <c:pt idx="567">
                  <c:v>45.78</c:v>
                </c:pt>
                <c:pt idx="568">
                  <c:v>47.18</c:v>
                </c:pt>
                <c:pt idx="569">
                  <c:v>48.3</c:v>
                </c:pt>
                <c:pt idx="570">
                  <c:v>49.3</c:v>
                </c:pt>
                <c:pt idx="571">
                  <c:v>50.08</c:v>
                </c:pt>
                <c:pt idx="572">
                  <c:v>50.94</c:v>
                </c:pt>
                <c:pt idx="573">
                  <c:v>51.67</c:v>
                </c:pt>
                <c:pt idx="574">
                  <c:v>52.92</c:v>
                </c:pt>
                <c:pt idx="575">
                  <c:v>53.58</c:v>
                </c:pt>
                <c:pt idx="576">
                  <c:v>54.54</c:v>
                </c:pt>
                <c:pt idx="577">
                  <c:v>54.8</c:v>
                </c:pt>
                <c:pt idx="578">
                  <c:v>55.76</c:v>
                </c:pt>
                <c:pt idx="579">
                  <c:v>56.19</c:v>
                </c:pt>
                <c:pt idx="580">
                  <c:v>56.88</c:v>
                </c:pt>
                <c:pt idx="581">
                  <c:v>57.61</c:v>
                </c:pt>
                <c:pt idx="582">
                  <c:v>58.69</c:v>
                </c:pt>
                <c:pt idx="583">
                  <c:v>59.67</c:v>
                </c:pt>
                <c:pt idx="584">
                  <c:v>60.08</c:v>
                </c:pt>
                <c:pt idx="585">
                  <c:v>59.42</c:v>
                </c:pt>
                <c:pt idx="586">
                  <c:v>60.16</c:v>
                </c:pt>
                <c:pt idx="587">
                  <c:v>60.94</c:v>
                </c:pt>
                <c:pt idx="588">
                  <c:v>61.39</c:v>
                </c:pt>
                <c:pt idx="589">
                  <c:v>61.11</c:v>
                </c:pt>
                <c:pt idx="590">
                  <c:v>61.24</c:v>
                </c:pt>
                <c:pt idx="591">
                  <c:v>61.05</c:v>
                </c:pt>
                <c:pt idx="592">
                  <c:v>61.57</c:v>
                </c:pt>
                <c:pt idx="593">
                  <c:v>60.36</c:v>
                </c:pt>
                <c:pt idx="594">
                  <c:v>56.97</c:v>
                </c:pt>
                <c:pt idx="595">
                  <c:v>55.93</c:v>
                </c:pt>
                <c:pt idx="596">
                  <c:v>56.36</c:v>
                </c:pt>
                <c:pt idx="597">
                  <c:v>55.68</c:v>
                </c:pt>
                <c:pt idx="598">
                  <c:v>56.04</c:v>
                </c:pt>
                <c:pt idx="599">
                  <c:v>55.52</c:v>
                </c:pt>
                <c:pt idx="600">
                  <c:v>55.78</c:v>
                </c:pt>
                <c:pt idx="601">
                  <c:v>57.85</c:v>
                </c:pt>
                <c:pt idx="602">
                  <c:v>57.32</c:v>
                </c:pt>
                <c:pt idx="603">
                  <c:v>55.58</c:v>
                </c:pt>
                <c:pt idx="604">
                  <c:v>54.63</c:v>
                </c:pt>
                <c:pt idx="605">
                  <c:v>52.78</c:v>
                </c:pt>
                <c:pt idx="606">
                  <c:v>51.5</c:v>
                </c:pt>
                <c:pt idx="607">
                  <c:v>50.16</c:v>
                </c:pt>
                <c:pt idx="608">
                  <c:v>48.57</c:v>
                </c:pt>
                <c:pt idx="609">
                  <c:v>46.82</c:v>
                </c:pt>
                <c:pt idx="610">
                  <c:v>45.08</c:v>
                </c:pt>
                <c:pt idx="611">
                  <c:v>43.57</c:v>
                </c:pt>
                <c:pt idx="612">
                  <c:v>42.28</c:v>
                </c:pt>
                <c:pt idx="613">
                  <c:v>41.58</c:v>
                </c:pt>
                <c:pt idx="614">
                  <c:v>41.05</c:v>
                </c:pt>
                <c:pt idx="615">
                  <c:v>40.06</c:v>
                </c:pt>
                <c:pt idx="616">
                  <c:v>38.909999999999997</c:v>
                </c:pt>
                <c:pt idx="617">
                  <c:v>38.11</c:v>
                </c:pt>
                <c:pt idx="618">
                  <c:v>37.25</c:v>
                </c:pt>
                <c:pt idx="619">
                  <c:v>36.369999999999997</c:v>
                </c:pt>
                <c:pt idx="620">
                  <c:v>35.81</c:v>
                </c:pt>
                <c:pt idx="621">
                  <c:v>35.14</c:v>
                </c:pt>
                <c:pt idx="622">
                  <c:v>34.270000000000003</c:v>
                </c:pt>
                <c:pt idx="623">
                  <c:v>33.53</c:v>
                </c:pt>
                <c:pt idx="624">
                  <c:v>32.94</c:v>
                </c:pt>
                <c:pt idx="625">
                  <c:v>32.200000000000003</c:v>
                </c:pt>
                <c:pt idx="626">
                  <c:v>31.42</c:v>
                </c:pt>
                <c:pt idx="627">
                  <c:v>30.95</c:v>
                </c:pt>
                <c:pt idx="628">
                  <c:v>30.22</c:v>
                </c:pt>
                <c:pt idx="629">
                  <c:v>29.34</c:v>
                </c:pt>
                <c:pt idx="630">
                  <c:v>28.88</c:v>
                </c:pt>
                <c:pt idx="631">
                  <c:v>27.88</c:v>
                </c:pt>
                <c:pt idx="632">
                  <c:v>26.94</c:v>
                </c:pt>
                <c:pt idx="633">
                  <c:v>26.46</c:v>
                </c:pt>
                <c:pt idx="634">
                  <c:v>25.74</c:v>
                </c:pt>
                <c:pt idx="635">
                  <c:v>25.49</c:v>
                </c:pt>
                <c:pt idx="636">
                  <c:v>25.01</c:v>
                </c:pt>
                <c:pt idx="637">
                  <c:v>23.86</c:v>
                </c:pt>
                <c:pt idx="638">
                  <c:v>23.31</c:v>
                </c:pt>
                <c:pt idx="639">
                  <c:v>22.73</c:v>
                </c:pt>
                <c:pt idx="640">
                  <c:v>21.45</c:v>
                </c:pt>
                <c:pt idx="641">
                  <c:v>20.49</c:v>
                </c:pt>
                <c:pt idx="642">
                  <c:v>21.74</c:v>
                </c:pt>
                <c:pt idx="643">
                  <c:v>21.89</c:v>
                </c:pt>
                <c:pt idx="644">
                  <c:v>22.42</c:v>
                </c:pt>
                <c:pt idx="645">
                  <c:v>21.96</c:v>
                </c:pt>
                <c:pt idx="646">
                  <c:v>22.04</c:v>
                </c:pt>
                <c:pt idx="647">
                  <c:v>21.97</c:v>
                </c:pt>
                <c:pt idx="648">
                  <c:v>21.85</c:v>
                </c:pt>
                <c:pt idx="649">
                  <c:v>22.12</c:v>
                </c:pt>
                <c:pt idx="650">
                  <c:v>21.47</c:v>
                </c:pt>
                <c:pt idx="651">
                  <c:v>21.08</c:v>
                </c:pt>
                <c:pt idx="652">
                  <c:v>21.18</c:v>
                </c:pt>
                <c:pt idx="653">
                  <c:v>21.31</c:v>
                </c:pt>
                <c:pt idx="654">
                  <c:v>21.25</c:v>
                </c:pt>
                <c:pt idx="655">
                  <c:v>21.48</c:v>
                </c:pt>
                <c:pt idx="656">
                  <c:v>21.7</c:v>
                </c:pt>
                <c:pt idx="657">
                  <c:v>22.22</c:v>
                </c:pt>
                <c:pt idx="658">
                  <c:v>22.47</c:v>
                </c:pt>
                <c:pt idx="659">
                  <c:v>22</c:v>
                </c:pt>
                <c:pt idx="660">
                  <c:v>23.87</c:v>
                </c:pt>
                <c:pt idx="661">
                  <c:v>24.26</c:v>
                </c:pt>
                <c:pt idx="662">
                  <c:v>24.33</c:v>
                </c:pt>
                <c:pt idx="663">
                  <c:v>25.87</c:v>
                </c:pt>
                <c:pt idx="664">
                  <c:v>26.33</c:v>
                </c:pt>
                <c:pt idx="665">
                  <c:v>27.13</c:v>
                </c:pt>
                <c:pt idx="666">
                  <c:v>28.82</c:v>
                </c:pt>
                <c:pt idx="667">
                  <c:v>28.3</c:v>
                </c:pt>
                <c:pt idx="668">
                  <c:v>28.52</c:v>
                </c:pt>
                <c:pt idx="669">
                  <c:v>28.64</c:v>
                </c:pt>
                <c:pt idx="670">
                  <c:v>28.61</c:v>
                </c:pt>
                <c:pt idx="671">
                  <c:v>28.63</c:v>
                </c:pt>
                <c:pt idx="672">
                  <c:v>28.96</c:v>
                </c:pt>
                <c:pt idx="673">
                  <c:v>27.24</c:v>
                </c:pt>
                <c:pt idx="674">
                  <c:v>25.38</c:v>
                </c:pt>
                <c:pt idx="675">
                  <c:v>25.48</c:v>
                </c:pt>
                <c:pt idx="676">
                  <c:v>26.11</c:v>
                </c:pt>
                <c:pt idx="677">
                  <c:v>24.3</c:v>
                </c:pt>
                <c:pt idx="678">
                  <c:v>25.19</c:v>
                </c:pt>
                <c:pt idx="679">
                  <c:v>26.15</c:v>
                </c:pt>
                <c:pt idx="680">
                  <c:v>28.73</c:v>
                </c:pt>
                <c:pt idx="681">
                  <c:v>32.21</c:v>
                </c:pt>
                <c:pt idx="682">
                  <c:v>33.31</c:v>
                </c:pt>
                <c:pt idx="683">
                  <c:v>33.450000000000003</c:v>
                </c:pt>
                <c:pt idx="684">
                  <c:v>35.99</c:v>
                </c:pt>
                <c:pt idx="685">
                  <c:v>35.82</c:v>
                </c:pt>
                <c:pt idx="686">
                  <c:v>35.549999999999997</c:v>
                </c:pt>
                <c:pt idx="687">
                  <c:v>35.409999999999997</c:v>
                </c:pt>
                <c:pt idx="688">
                  <c:v>34.39</c:v>
                </c:pt>
                <c:pt idx="689">
                  <c:v>34.24</c:v>
                </c:pt>
                <c:pt idx="690">
                  <c:v>34.24</c:v>
                </c:pt>
                <c:pt idx="691">
                  <c:v>34.380000000000003</c:v>
                </c:pt>
                <c:pt idx="692">
                  <c:v>34.31</c:v>
                </c:pt>
                <c:pt idx="693">
                  <c:v>34.770000000000003</c:v>
                </c:pt>
                <c:pt idx="694">
                  <c:v>35.46</c:v>
                </c:pt>
                <c:pt idx="695">
                  <c:v>36.29</c:v>
                </c:pt>
                <c:pt idx="696">
                  <c:v>37.340000000000003</c:v>
                </c:pt>
                <c:pt idx="697">
                  <c:v>38.630000000000003</c:v>
                </c:pt>
                <c:pt idx="698">
                  <c:v>40.56</c:v>
                </c:pt>
                <c:pt idx="699">
                  <c:v>43.54</c:v>
                </c:pt>
                <c:pt idx="700">
                  <c:v>46.8</c:v>
                </c:pt>
                <c:pt idx="701">
                  <c:v>50.32</c:v>
                </c:pt>
                <c:pt idx="702">
                  <c:v>52.35</c:v>
                </c:pt>
                <c:pt idx="703">
                  <c:v>53.14</c:v>
                </c:pt>
                <c:pt idx="704">
                  <c:v>55.87</c:v>
                </c:pt>
                <c:pt idx="705">
                  <c:v>65.010000000000005</c:v>
                </c:pt>
                <c:pt idx="706">
                  <c:v>71.14</c:v>
                </c:pt>
                <c:pt idx="707">
                  <c:v>81</c:v>
                </c:pt>
                <c:pt idx="708">
                  <c:v>92.54</c:v>
                </c:pt>
                <c:pt idx="709">
                  <c:v>100.9</c:v>
                </c:pt>
                <c:pt idx="710">
                  <c:v>109.83</c:v>
                </c:pt>
                <c:pt idx="711">
                  <c:v>117.83</c:v>
                </c:pt>
                <c:pt idx="712">
                  <c:v>137.93</c:v>
                </c:pt>
                <c:pt idx="713">
                  <c:v>148.58000000000001</c:v>
                </c:pt>
                <c:pt idx="714">
                  <c:v>158.82</c:v>
                </c:pt>
                <c:pt idx="715">
                  <c:v>168.46</c:v>
                </c:pt>
                <c:pt idx="716">
                  <c:v>186.26</c:v>
                </c:pt>
                <c:pt idx="717">
                  <c:v>195.54</c:v>
                </c:pt>
                <c:pt idx="718">
                  <c:v>198.25</c:v>
                </c:pt>
                <c:pt idx="719">
                  <c:v>200.18</c:v>
                </c:pt>
                <c:pt idx="720">
                  <c:v>206.17</c:v>
                </c:pt>
                <c:pt idx="721">
                  <c:v>212.65</c:v>
                </c:pt>
                <c:pt idx="722">
                  <c:v>217.12</c:v>
                </c:pt>
                <c:pt idx="723">
                  <c:v>220.58</c:v>
                </c:pt>
                <c:pt idx="724">
                  <c:v>224.42</c:v>
                </c:pt>
                <c:pt idx="725">
                  <c:v>227.28</c:v>
                </c:pt>
                <c:pt idx="726">
                  <c:v>220.28</c:v>
                </c:pt>
                <c:pt idx="727">
                  <c:v>227.46</c:v>
                </c:pt>
                <c:pt idx="728">
                  <c:v>226.55</c:v>
                </c:pt>
                <c:pt idx="729">
                  <c:v>222.69</c:v>
                </c:pt>
                <c:pt idx="730">
                  <c:v>218.04</c:v>
                </c:pt>
                <c:pt idx="731">
                  <c:v>210.32</c:v>
                </c:pt>
                <c:pt idx="732">
                  <c:v>207.65</c:v>
                </c:pt>
                <c:pt idx="733">
                  <c:v>208.65</c:v>
                </c:pt>
                <c:pt idx="734">
                  <c:v>193.13</c:v>
                </c:pt>
                <c:pt idx="735">
                  <c:v>181.97</c:v>
                </c:pt>
                <c:pt idx="736">
                  <c:v>173.82</c:v>
                </c:pt>
                <c:pt idx="737">
                  <c:v>164.11</c:v>
                </c:pt>
                <c:pt idx="738">
                  <c:v>157.82</c:v>
                </c:pt>
                <c:pt idx="739">
                  <c:v>149.16999999999999</c:v>
                </c:pt>
                <c:pt idx="740">
                  <c:v>135.18</c:v>
                </c:pt>
                <c:pt idx="741">
                  <c:v>126.54</c:v>
                </c:pt>
                <c:pt idx="742">
                  <c:v>117.55</c:v>
                </c:pt>
                <c:pt idx="743">
                  <c:v>107.66</c:v>
                </c:pt>
                <c:pt idx="744">
                  <c:v>96.02</c:v>
                </c:pt>
                <c:pt idx="745">
                  <c:v>88.85</c:v>
                </c:pt>
                <c:pt idx="746">
                  <c:v>85.84</c:v>
                </c:pt>
                <c:pt idx="747">
                  <c:v>77.05</c:v>
                </c:pt>
                <c:pt idx="748">
                  <c:v>71.03</c:v>
                </c:pt>
                <c:pt idx="749">
                  <c:v>63.89</c:v>
                </c:pt>
                <c:pt idx="750">
                  <c:v>58.59</c:v>
                </c:pt>
                <c:pt idx="751">
                  <c:v>53.48</c:v>
                </c:pt>
                <c:pt idx="752">
                  <c:v>51.45</c:v>
                </c:pt>
                <c:pt idx="753">
                  <c:v>48.53</c:v>
                </c:pt>
                <c:pt idx="754">
                  <c:v>43.68</c:v>
                </c:pt>
                <c:pt idx="755">
                  <c:v>40.729999999999997</c:v>
                </c:pt>
                <c:pt idx="756">
                  <c:v>37.520000000000003</c:v>
                </c:pt>
                <c:pt idx="757">
                  <c:v>33.909999999999997</c:v>
                </c:pt>
                <c:pt idx="758">
                  <c:v>31.33</c:v>
                </c:pt>
                <c:pt idx="759">
                  <c:v>29.84</c:v>
                </c:pt>
                <c:pt idx="760">
                  <c:v>28.44</c:v>
                </c:pt>
                <c:pt idx="761">
                  <c:v>24.92</c:v>
                </c:pt>
                <c:pt idx="762">
                  <c:v>23.89</c:v>
                </c:pt>
                <c:pt idx="763">
                  <c:v>22.26</c:v>
                </c:pt>
                <c:pt idx="764">
                  <c:v>20.74</c:v>
                </c:pt>
                <c:pt idx="765">
                  <c:v>19.16</c:v>
                </c:pt>
                <c:pt idx="766">
                  <c:v>18.079999999999998</c:v>
                </c:pt>
                <c:pt idx="767">
                  <c:v>17.41</c:v>
                </c:pt>
                <c:pt idx="768">
                  <c:v>17.04</c:v>
                </c:pt>
                <c:pt idx="769">
                  <c:v>15.29</c:v>
                </c:pt>
                <c:pt idx="770">
                  <c:v>14.5</c:v>
                </c:pt>
                <c:pt idx="771">
                  <c:v>13.31</c:v>
                </c:pt>
                <c:pt idx="772">
                  <c:v>12.02</c:v>
                </c:pt>
                <c:pt idx="773">
                  <c:v>11.32</c:v>
                </c:pt>
                <c:pt idx="774">
                  <c:v>10.99</c:v>
                </c:pt>
                <c:pt idx="775">
                  <c:v>10.74</c:v>
                </c:pt>
                <c:pt idx="776">
                  <c:v>10.15</c:v>
                </c:pt>
                <c:pt idx="777">
                  <c:v>9.8800000000000008</c:v>
                </c:pt>
                <c:pt idx="778">
                  <c:v>9.4600000000000009</c:v>
                </c:pt>
                <c:pt idx="779">
                  <c:v>9.23</c:v>
                </c:pt>
                <c:pt idx="780">
                  <c:v>9.11</c:v>
                </c:pt>
                <c:pt idx="781">
                  <c:v>9.1300000000000008</c:v>
                </c:pt>
                <c:pt idx="782">
                  <c:v>8.19</c:v>
                </c:pt>
                <c:pt idx="783">
                  <c:v>7.89</c:v>
                </c:pt>
                <c:pt idx="784">
                  <c:v>7.43</c:v>
                </c:pt>
                <c:pt idx="785">
                  <c:v>7.32</c:v>
                </c:pt>
                <c:pt idx="786">
                  <c:v>6.87</c:v>
                </c:pt>
                <c:pt idx="787">
                  <c:v>6.69</c:v>
                </c:pt>
                <c:pt idx="788">
                  <c:v>6.73</c:v>
                </c:pt>
                <c:pt idx="789">
                  <c:v>6.56</c:v>
                </c:pt>
                <c:pt idx="790">
                  <c:v>6.57</c:v>
                </c:pt>
                <c:pt idx="791">
                  <c:v>6.22</c:v>
                </c:pt>
                <c:pt idx="792">
                  <c:v>6.06</c:v>
                </c:pt>
                <c:pt idx="793">
                  <c:v>5.97</c:v>
                </c:pt>
                <c:pt idx="794">
                  <c:v>5.93</c:v>
                </c:pt>
                <c:pt idx="795">
                  <c:v>5.77</c:v>
                </c:pt>
                <c:pt idx="796">
                  <c:v>5.73</c:v>
                </c:pt>
                <c:pt idx="797">
                  <c:v>5.46</c:v>
                </c:pt>
                <c:pt idx="798">
                  <c:v>5.82</c:v>
                </c:pt>
                <c:pt idx="799">
                  <c:v>5.76</c:v>
                </c:pt>
                <c:pt idx="800">
                  <c:v>5.51</c:v>
                </c:pt>
                <c:pt idx="801">
                  <c:v>5.51</c:v>
                </c:pt>
                <c:pt idx="802">
                  <c:v>5.54</c:v>
                </c:pt>
                <c:pt idx="803">
                  <c:v>5.42</c:v>
                </c:pt>
                <c:pt idx="804">
                  <c:v>5.31</c:v>
                </c:pt>
                <c:pt idx="805">
                  <c:v>5.22</c:v>
                </c:pt>
                <c:pt idx="806">
                  <c:v>5.31</c:v>
                </c:pt>
                <c:pt idx="807">
                  <c:v>5.66</c:v>
                </c:pt>
                <c:pt idx="808">
                  <c:v>5.76</c:v>
                </c:pt>
                <c:pt idx="809">
                  <c:v>5.85</c:v>
                </c:pt>
                <c:pt idx="810">
                  <c:v>5.89</c:v>
                </c:pt>
                <c:pt idx="811">
                  <c:v>5.98</c:v>
                </c:pt>
                <c:pt idx="812">
                  <c:v>6.17</c:v>
                </c:pt>
                <c:pt idx="813">
                  <c:v>6.38</c:v>
                </c:pt>
                <c:pt idx="814">
                  <c:v>6.59</c:v>
                </c:pt>
                <c:pt idx="815">
                  <c:v>6.68</c:v>
                </c:pt>
                <c:pt idx="816">
                  <c:v>6.75</c:v>
                </c:pt>
                <c:pt idx="817">
                  <c:v>6.92</c:v>
                </c:pt>
                <c:pt idx="818">
                  <c:v>7.11</c:v>
                </c:pt>
                <c:pt idx="819">
                  <c:v>7.68</c:v>
                </c:pt>
                <c:pt idx="820">
                  <c:v>8.0299999999999994</c:v>
                </c:pt>
                <c:pt idx="821">
                  <c:v>8.17</c:v>
                </c:pt>
                <c:pt idx="822">
                  <c:v>8.4499999999999993</c:v>
                </c:pt>
                <c:pt idx="823">
                  <c:v>8.61</c:v>
                </c:pt>
                <c:pt idx="824">
                  <c:v>8.82</c:v>
                </c:pt>
                <c:pt idx="825">
                  <c:v>9.02</c:v>
                </c:pt>
                <c:pt idx="826">
                  <c:v>9.89</c:v>
                </c:pt>
                <c:pt idx="827">
                  <c:v>10.17</c:v>
                </c:pt>
                <c:pt idx="828">
                  <c:v>10.71</c:v>
                </c:pt>
                <c:pt idx="829">
                  <c:v>10.81</c:v>
                </c:pt>
                <c:pt idx="830">
                  <c:v>10.94</c:v>
                </c:pt>
                <c:pt idx="831">
                  <c:v>11.24</c:v>
                </c:pt>
                <c:pt idx="832">
                  <c:v>11.29</c:v>
                </c:pt>
                <c:pt idx="833">
                  <c:v>12.26</c:v>
                </c:pt>
                <c:pt idx="834">
                  <c:v>13.13</c:v>
                </c:pt>
                <c:pt idx="835">
                  <c:v>13.41</c:v>
                </c:pt>
                <c:pt idx="836">
                  <c:v>13.18</c:v>
                </c:pt>
                <c:pt idx="837">
                  <c:v>13.01</c:v>
                </c:pt>
                <c:pt idx="838">
                  <c:v>14.58</c:v>
                </c:pt>
                <c:pt idx="839">
                  <c:v>15.27</c:v>
                </c:pt>
                <c:pt idx="840">
                  <c:v>16.690000000000001</c:v>
                </c:pt>
                <c:pt idx="841">
                  <c:v>17.27</c:v>
                </c:pt>
                <c:pt idx="842">
                  <c:v>18.54</c:v>
                </c:pt>
                <c:pt idx="843">
                  <c:v>19.09</c:v>
                </c:pt>
                <c:pt idx="844">
                  <c:v>19.62</c:v>
                </c:pt>
                <c:pt idx="845">
                  <c:v>19.59</c:v>
                </c:pt>
                <c:pt idx="846">
                  <c:v>19.97</c:v>
                </c:pt>
                <c:pt idx="847">
                  <c:v>21.1</c:v>
                </c:pt>
                <c:pt idx="848">
                  <c:v>22.05</c:v>
                </c:pt>
                <c:pt idx="849">
                  <c:v>22.21</c:v>
                </c:pt>
                <c:pt idx="850">
                  <c:v>22.54</c:v>
                </c:pt>
                <c:pt idx="851">
                  <c:v>22.87</c:v>
                </c:pt>
                <c:pt idx="852">
                  <c:v>23.29</c:v>
                </c:pt>
                <c:pt idx="853">
                  <c:v>23.69</c:v>
                </c:pt>
                <c:pt idx="854">
                  <c:v>24.31</c:v>
                </c:pt>
                <c:pt idx="855">
                  <c:v>24.8</c:v>
                </c:pt>
                <c:pt idx="856">
                  <c:v>25.33</c:v>
                </c:pt>
                <c:pt idx="857">
                  <c:v>25.59</c:v>
                </c:pt>
                <c:pt idx="858">
                  <c:v>25.75</c:v>
                </c:pt>
                <c:pt idx="859">
                  <c:v>24.97</c:v>
                </c:pt>
                <c:pt idx="860">
                  <c:v>24.45</c:v>
                </c:pt>
                <c:pt idx="861">
                  <c:v>24.62</c:v>
                </c:pt>
                <c:pt idx="862">
                  <c:v>24.74</c:v>
                </c:pt>
                <c:pt idx="863">
                  <c:v>24.67</c:v>
                </c:pt>
                <c:pt idx="864">
                  <c:v>25.23</c:v>
                </c:pt>
                <c:pt idx="865">
                  <c:v>25.42</c:v>
                </c:pt>
                <c:pt idx="866">
                  <c:v>26.54</c:v>
                </c:pt>
                <c:pt idx="867">
                  <c:v>27.31</c:v>
                </c:pt>
                <c:pt idx="868">
                  <c:v>27.55</c:v>
                </c:pt>
                <c:pt idx="869">
                  <c:v>27.55</c:v>
                </c:pt>
                <c:pt idx="870">
                  <c:v>27.47</c:v>
                </c:pt>
                <c:pt idx="871">
                  <c:v>27.04</c:v>
                </c:pt>
                <c:pt idx="872">
                  <c:v>26.96</c:v>
                </c:pt>
                <c:pt idx="873">
                  <c:v>26.84</c:v>
                </c:pt>
                <c:pt idx="874">
                  <c:v>27.01</c:v>
                </c:pt>
                <c:pt idx="875">
                  <c:v>26.95</c:v>
                </c:pt>
                <c:pt idx="876">
                  <c:v>26.78</c:v>
                </c:pt>
                <c:pt idx="877">
                  <c:v>26.8</c:v>
                </c:pt>
                <c:pt idx="878">
                  <c:v>26.69</c:v>
                </c:pt>
                <c:pt idx="879">
                  <c:v>26.49</c:v>
                </c:pt>
                <c:pt idx="880">
                  <c:v>25.48</c:v>
                </c:pt>
                <c:pt idx="881">
                  <c:v>27.76</c:v>
                </c:pt>
                <c:pt idx="882">
                  <c:v>26.96</c:v>
                </c:pt>
                <c:pt idx="883">
                  <c:v>27.32</c:v>
                </c:pt>
                <c:pt idx="884">
                  <c:v>28.22</c:v>
                </c:pt>
                <c:pt idx="885">
                  <c:v>28.69</c:v>
                </c:pt>
                <c:pt idx="886">
                  <c:v>29.31</c:v>
                </c:pt>
                <c:pt idx="887">
                  <c:v>30.47</c:v>
                </c:pt>
                <c:pt idx="888">
                  <c:v>29.48</c:v>
                </c:pt>
                <c:pt idx="889">
                  <c:v>30.32</c:v>
                </c:pt>
                <c:pt idx="890">
                  <c:v>30.91</c:v>
                </c:pt>
                <c:pt idx="891">
                  <c:v>31.3</c:v>
                </c:pt>
                <c:pt idx="892">
                  <c:v>31.37</c:v>
                </c:pt>
                <c:pt idx="893">
                  <c:v>31.32</c:v>
                </c:pt>
                <c:pt idx="894">
                  <c:v>29.9</c:v>
                </c:pt>
                <c:pt idx="895">
                  <c:v>29.95</c:v>
                </c:pt>
                <c:pt idx="896">
                  <c:v>30.23</c:v>
                </c:pt>
                <c:pt idx="897">
                  <c:v>30.53</c:v>
                </c:pt>
                <c:pt idx="898">
                  <c:v>30.9</c:v>
                </c:pt>
                <c:pt idx="899">
                  <c:v>31.37</c:v>
                </c:pt>
                <c:pt idx="900">
                  <c:v>31.8</c:v>
                </c:pt>
                <c:pt idx="901">
                  <c:v>34.94</c:v>
                </c:pt>
                <c:pt idx="902">
                  <c:v>35.83</c:v>
                </c:pt>
                <c:pt idx="903">
                  <c:v>36.57</c:v>
                </c:pt>
                <c:pt idx="904">
                  <c:v>37.1</c:v>
                </c:pt>
                <c:pt idx="905">
                  <c:v>37.44</c:v>
                </c:pt>
                <c:pt idx="906">
                  <c:v>37.4</c:v>
                </c:pt>
                <c:pt idx="907">
                  <c:v>37.32</c:v>
                </c:pt>
                <c:pt idx="908">
                  <c:v>36.729999999999997</c:v>
                </c:pt>
                <c:pt idx="909">
                  <c:v>36.86</c:v>
                </c:pt>
                <c:pt idx="910">
                  <c:v>37.159999999999997</c:v>
                </c:pt>
                <c:pt idx="911">
                  <c:v>37.35</c:v>
                </c:pt>
                <c:pt idx="912">
                  <c:v>37.590000000000003</c:v>
                </c:pt>
                <c:pt idx="913">
                  <c:v>37.549999999999997</c:v>
                </c:pt>
                <c:pt idx="914">
                  <c:v>37.53</c:v>
                </c:pt>
                <c:pt idx="915">
                  <c:v>37.76</c:v>
                </c:pt>
                <c:pt idx="916">
                  <c:v>37.590000000000003</c:v>
                </c:pt>
                <c:pt idx="917">
                  <c:v>37.950000000000003</c:v>
                </c:pt>
                <c:pt idx="918">
                  <c:v>37.92</c:v>
                </c:pt>
                <c:pt idx="919">
                  <c:v>37.799999999999997</c:v>
                </c:pt>
                <c:pt idx="920">
                  <c:v>36.700000000000003</c:v>
                </c:pt>
                <c:pt idx="921">
                  <c:v>35.659999999999997</c:v>
                </c:pt>
                <c:pt idx="922">
                  <c:v>36.94</c:v>
                </c:pt>
                <c:pt idx="923">
                  <c:v>37.06</c:v>
                </c:pt>
                <c:pt idx="924">
                  <c:v>36.19</c:v>
                </c:pt>
                <c:pt idx="925">
                  <c:v>35.56</c:v>
                </c:pt>
                <c:pt idx="926">
                  <c:v>35.03</c:v>
                </c:pt>
                <c:pt idx="927">
                  <c:v>34.79</c:v>
                </c:pt>
                <c:pt idx="928">
                  <c:v>34.630000000000003</c:v>
                </c:pt>
                <c:pt idx="929">
                  <c:v>33.81</c:v>
                </c:pt>
                <c:pt idx="930">
                  <c:v>32.93</c:v>
                </c:pt>
                <c:pt idx="931">
                  <c:v>32.409999999999997</c:v>
                </c:pt>
                <c:pt idx="932">
                  <c:v>32.08</c:v>
                </c:pt>
                <c:pt idx="933">
                  <c:v>31.67</c:v>
                </c:pt>
                <c:pt idx="934">
                  <c:v>31.6</c:v>
                </c:pt>
                <c:pt idx="935">
                  <c:v>31.44</c:v>
                </c:pt>
                <c:pt idx="936">
                  <c:v>30.9</c:v>
                </c:pt>
                <c:pt idx="937">
                  <c:v>31.2</c:v>
                </c:pt>
                <c:pt idx="938">
                  <c:v>30.31</c:v>
                </c:pt>
                <c:pt idx="939">
                  <c:v>29.74</c:v>
                </c:pt>
                <c:pt idx="940">
                  <c:v>29.39</c:v>
                </c:pt>
                <c:pt idx="941">
                  <c:v>29.31</c:v>
                </c:pt>
                <c:pt idx="942">
                  <c:v>29.33</c:v>
                </c:pt>
                <c:pt idx="943">
                  <c:v>28.69</c:v>
                </c:pt>
                <c:pt idx="944">
                  <c:v>28.33</c:v>
                </c:pt>
                <c:pt idx="945">
                  <c:v>29.17</c:v>
                </c:pt>
                <c:pt idx="946">
                  <c:v>29.04</c:v>
                </c:pt>
                <c:pt idx="947">
                  <c:v>28.53</c:v>
                </c:pt>
                <c:pt idx="948">
                  <c:v>28.48</c:v>
                </c:pt>
                <c:pt idx="949">
                  <c:v>28.5</c:v>
                </c:pt>
                <c:pt idx="950">
                  <c:v>28.32</c:v>
                </c:pt>
                <c:pt idx="951">
                  <c:v>28.81</c:v>
                </c:pt>
                <c:pt idx="952">
                  <c:v>28.2</c:v>
                </c:pt>
                <c:pt idx="953">
                  <c:v>27.93</c:v>
                </c:pt>
                <c:pt idx="954">
                  <c:v>27.64</c:v>
                </c:pt>
                <c:pt idx="955">
                  <c:v>27.38</c:v>
                </c:pt>
                <c:pt idx="956">
                  <c:v>27.28</c:v>
                </c:pt>
                <c:pt idx="957">
                  <c:v>24.37</c:v>
                </c:pt>
                <c:pt idx="958">
                  <c:v>24.39</c:v>
                </c:pt>
                <c:pt idx="959">
                  <c:v>22.64</c:v>
                </c:pt>
                <c:pt idx="960">
                  <c:v>21.76</c:v>
                </c:pt>
                <c:pt idx="961">
                  <c:v>21.05</c:v>
                </c:pt>
                <c:pt idx="962">
                  <c:v>20.95</c:v>
                </c:pt>
                <c:pt idx="963">
                  <c:v>20.66</c:v>
                </c:pt>
                <c:pt idx="964">
                  <c:v>22.41</c:v>
                </c:pt>
                <c:pt idx="965">
                  <c:v>20.329999999999998</c:v>
                </c:pt>
                <c:pt idx="966">
                  <c:v>20.03</c:v>
                </c:pt>
                <c:pt idx="967">
                  <c:v>19.079999999999998</c:v>
                </c:pt>
                <c:pt idx="968">
                  <c:v>18.670000000000002</c:v>
                </c:pt>
                <c:pt idx="969">
                  <c:v>18.32</c:v>
                </c:pt>
                <c:pt idx="970">
                  <c:v>18.27</c:v>
                </c:pt>
                <c:pt idx="971">
                  <c:v>17.48</c:v>
                </c:pt>
                <c:pt idx="972">
                  <c:v>17.100000000000001</c:v>
                </c:pt>
                <c:pt idx="973">
                  <c:v>16.21</c:v>
                </c:pt>
                <c:pt idx="974">
                  <c:v>15.43</c:v>
                </c:pt>
                <c:pt idx="975">
                  <c:v>14.83</c:v>
                </c:pt>
                <c:pt idx="976">
                  <c:v>14.78</c:v>
                </c:pt>
                <c:pt idx="977">
                  <c:v>14.55</c:v>
                </c:pt>
                <c:pt idx="978">
                  <c:v>13.92</c:v>
                </c:pt>
                <c:pt idx="979">
                  <c:v>13.39</c:v>
                </c:pt>
                <c:pt idx="980">
                  <c:v>12.37</c:v>
                </c:pt>
                <c:pt idx="981">
                  <c:v>11.98</c:v>
                </c:pt>
                <c:pt idx="982">
                  <c:v>11.6</c:v>
                </c:pt>
                <c:pt idx="983">
                  <c:v>11.4</c:v>
                </c:pt>
                <c:pt idx="984">
                  <c:v>11.33</c:v>
                </c:pt>
                <c:pt idx="985">
                  <c:v>11.12</c:v>
                </c:pt>
                <c:pt idx="986">
                  <c:v>10.9</c:v>
                </c:pt>
                <c:pt idx="987">
                  <c:v>10.81</c:v>
                </c:pt>
                <c:pt idx="988">
                  <c:v>10.52</c:v>
                </c:pt>
                <c:pt idx="989">
                  <c:v>10.28</c:v>
                </c:pt>
                <c:pt idx="990">
                  <c:v>10.26</c:v>
                </c:pt>
                <c:pt idx="991">
                  <c:v>10.23</c:v>
                </c:pt>
                <c:pt idx="992">
                  <c:v>10.01</c:v>
                </c:pt>
                <c:pt idx="993">
                  <c:v>9.8800000000000008</c:v>
                </c:pt>
                <c:pt idx="994">
                  <c:v>9.66</c:v>
                </c:pt>
                <c:pt idx="995">
                  <c:v>9.75</c:v>
                </c:pt>
                <c:pt idx="996">
                  <c:v>9.44</c:v>
                </c:pt>
                <c:pt idx="997">
                  <c:v>9.4</c:v>
                </c:pt>
                <c:pt idx="998">
                  <c:v>9.3800000000000008</c:v>
                </c:pt>
                <c:pt idx="999">
                  <c:v>9.18</c:v>
                </c:pt>
                <c:pt idx="1000">
                  <c:v>9.0500000000000007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03-4C72-AEBD-3570841FDE07}"/>
            </c:ext>
          </c:extLst>
        </c:ser>
        <c:ser>
          <c:idx val="2"/>
          <c:order val="2"/>
          <c:tx>
            <c:strRef>
              <c:f>COVID_practice_2c!$D$1</c:f>
              <c:strCache>
                <c:ptCount val="1"/>
                <c:pt idx="0">
                  <c:v>Other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COVID_practice_2c!$A$2:$A$1002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COVID_practice_2c!$D$2:$D$1002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0.01</c:v>
                </c:pt>
                <c:pt idx="49">
                  <c:v>0.01</c:v>
                </c:pt>
                <c:pt idx="50">
                  <c:v>0.02</c:v>
                </c:pt>
                <c:pt idx="51">
                  <c:v>0.04</c:v>
                </c:pt>
                <c:pt idx="52">
                  <c:v>0.04</c:v>
                </c:pt>
                <c:pt idx="53">
                  <c:v>7.0000000000000007E-2</c:v>
                </c:pt>
                <c:pt idx="54">
                  <c:v>0.1</c:v>
                </c:pt>
                <c:pt idx="55">
                  <c:v>0.13</c:v>
                </c:pt>
                <c:pt idx="56">
                  <c:v>0.14000000000000001</c:v>
                </c:pt>
                <c:pt idx="57">
                  <c:v>0.18</c:v>
                </c:pt>
                <c:pt idx="58">
                  <c:v>0.19</c:v>
                </c:pt>
                <c:pt idx="59">
                  <c:v>0.2</c:v>
                </c:pt>
                <c:pt idx="60">
                  <c:v>0.31</c:v>
                </c:pt>
                <c:pt idx="61">
                  <c:v>0.42</c:v>
                </c:pt>
                <c:pt idx="62">
                  <c:v>0.44</c:v>
                </c:pt>
                <c:pt idx="63">
                  <c:v>0.57999999999999996</c:v>
                </c:pt>
                <c:pt idx="64">
                  <c:v>0.66</c:v>
                </c:pt>
                <c:pt idx="65">
                  <c:v>0.79</c:v>
                </c:pt>
                <c:pt idx="66">
                  <c:v>0.82</c:v>
                </c:pt>
                <c:pt idx="67">
                  <c:v>0.95</c:v>
                </c:pt>
                <c:pt idx="68">
                  <c:v>1.0900000000000001</c:v>
                </c:pt>
                <c:pt idx="69">
                  <c:v>1.1499999999999999</c:v>
                </c:pt>
                <c:pt idx="70">
                  <c:v>1.49</c:v>
                </c:pt>
                <c:pt idx="71">
                  <c:v>1.63</c:v>
                </c:pt>
                <c:pt idx="72">
                  <c:v>1.78</c:v>
                </c:pt>
                <c:pt idx="73">
                  <c:v>1.8</c:v>
                </c:pt>
                <c:pt idx="74">
                  <c:v>2.0299999999999998</c:v>
                </c:pt>
                <c:pt idx="75">
                  <c:v>2.29</c:v>
                </c:pt>
                <c:pt idx="76">
                  <c:v>2.7</c:v>
                </c:pt>
                <c:pt idx="77">
                  <c:v>2.59</c:v>
                </c:pt>
                <c:pt idx="78">
                  <c:v>2.8</c:v>
                </c:pt>
                <c:pt idx="79">
                  <c:v>2.95</c:v>
                </c:pt>
                <c:pt idx="80">
                  <c:v>3.05</c:v>
                </c:pt>
                <c:pt idx="81">
                  <c:v>3.2</c:v>
                </c:pt>
                <c:pt idx="82">
                  <c:v>3.38</c:v>
                </c:pt>
                <c:pt idx="83">
                  <c:v>3.36</c:v>
                </c:pt>
                <c:pt idx="84">
                  <c:v>3.34</c:v>
                </c:pt>
                <c:pt idx="85">
                  <c:v>3.38</c:v>
                </c:pt>
                <c:pt idx="86">
                  <c:v>3.66</c:v>
                </c:pt>
                <c:pt idx="87">
                  <c:v>4.0599999999999996</c:v>
                </c:pt>
                <c:pt idx="88">
                  <c:v>3.65</c:v>
                </c:pt>
                <c:pt idx="89">
                  <c:v>3.92</c:v>
                </c:pt>
                <c:pt idx="90">
                  <c:v>4.16</c:v>
                </c:pt>
                <c:pt idx="91">
                  <c:v>4.4000000000000004</c:v>
                </c:pt>
                <c:pt idx="92">
                  <c:v>5.0199999999999996</c:v>
                </c:pt>
                <c:pt idx="93">
                  <c:v>4.8499999999999996</c:v>
                </c:pt>
                <c:pt idx="94">
                  <c:v>5.25</c:v>
                </c:pt>
                <c:pt idx="95">
                  <c:v>5.73</c:v>
                </c:pt>
                <c:pt idx="96">
                  <c:v>5.83</c:v>
                </c:pt>
                <c:pt idx="97">
                  <c:v>6.28</c:v>
                </c:pt>
                <c:pt idx="98">
                  <c:v>6.73</c:v>
                </c:pt>
                <c:pt idx="99">
                  <c:v>6.43</c:v>
                </c:pt>
                <c:pt idx="100">
                  <c:v>7.43</c:v>
                </c:pt>
                <c:pt idx="101">
                  <c:v>7.71</c:v>
                </c:pt>
                <c:pt idx="102">
                  <c:v>8.83</c:v>
                </c:pt>
                <c:pt idx="103">
                  <c:v>8.52</c:v>
                </c:pt>
                <c:pt idx="104">
                  <c:v>8.6300000000000008</c:v>
                </c:pt>
                <c:pt idx="105">
                  <c:v>8.26</c:v>
                </c:pt>
                <c:pt idx="106">
                  <c:v>10.09</c:v>
                </c:pt>
                <c:pt idx="107">
                  <c:v>9.26</c:v>
                </c:pt>
                <c:pt idx="108">
                  <c:v>9.93</c:v>
                </c:pt>
                <c:pt idx="109">
                  <c:v>8.92</c:v>
                </c:pt>
                <c:pt idx="110">
                  <c:v>9.58</c:v>
                </c:pt>
                <c:pt idx="111">
                  <c:v>10.02</c:v>
                </c:pt>
                <c:pt idx="112">
                  <c:v>10.23</c:v>
                </c:pt>
                <c:pt idx="113">
                  <c:v>9.83</c:v>
                </c:pt>
                <c:pt idx="114">
                  <c:v>9.9</c:v>
                </c:pt>
                <c:pt idx="115">
                  <c:v>10.29</c:v>
                </c:pt>
                <c:pt idx="116">
                  <c:v>10.78</c:v>
                </c:pt>
                <c:pt idx="117">
                  <c:v>10.68</c:v>
                </c:pt>
                <c:pt idx="118">
                  <c:v>10.49</c:v>
                </c:pt>
                <c:pt idx="119">
                  <c:v>10.32</c:v>
                </c:pt>
                <c:pt idx="120">
                  <c:v>10.48</c:v>
                </c:pt>
                <c:pt idx="121">
                  <c:v>11.23</c:v>
                </c:pt>
                <c:pt idx="122">
                  <c:v>9.68</c:v>
                </c:pt>
                <c:pt idx="123">
                  <c:v>9.5</c:v>
                </c:pt>
                <c:pt idx="124">
                  <c:v>10.88</c:v>
                </c:pt>
                <c:pt idx="125">
                  <c:v>11.33</c:v>
                </c:pt>
                <c:pt idx="126">
                  <c:v>11.46</c:v>
                </c:pt>
                <c:pt idx="127">
                  <c:v>11.15</c:v>
                </c:pt>
                <c:pt idx="128">
                  <c:v>10.66</c:v>
                </c:pt>
                <c:pt idx="129">
                  <c:v>12.16</c:v>
                </c:pt>
                <c:pt idx="130">
                  <c:v>12.32</c:v>
                </c:pt>
                <c:pt idx="131">
                  <c:v>10.36</c:v>
                </c:pt>
                <c:pt idx="132">
                  <c:v>9.4600000000000009</c:v>
                </c:pt>
                <c:pt idx="133">
                  <c:v>9.58</c:v>
                </c:pt>
                <c:pt idx="134">
                  <c:v>8.76</c:v>
                </c:pt>
                <c:pt idx="135">
                  <c:v>9.5</c:v>
                </c:pt>
                <c:pt idx="136">
                  <c:v>8.42</c:v>
                </c:pt>
                <c:pt idx="137">
                  <c:v>8.66</c:v>
                </c:pt>
                <c:pt idx="138">
                  <c:v>8.74</c:v>
                </c:pt>
                <c:pt idx="139">
                  <c:v>8.44</c:v>
                </c:pt>
                <c:pt idx="140">
                  <c:v>8.31</c:v>
                </c:pt>
                <c:pt idx="141">
                  <c:v>7.49</c:v>
                </c:pt>
                <c:pt idx="142">
                  <c:v>6.67</c:v>
                </c:pt>
                <c:pt idx="143">
                  <c:v>6.48</c:v>
                </c:pt>
                <c:pt idx="144">
                  <c:v>6.05</c:v>
                </c:pt>
                <c:pt idx="145">
                  <c:v>5.75</c:v>
                </c:pt>
                <c:pt idx="146">
                  <c:v>5.77</c:v>
                </c:pt>
                <c:pt idx="147">
                  <c:v>5.36</c:v>
                </c:pt>
                <c:pt idx="148">
                  <c:v>5.7</c:v>
                </c:pt>
                <c:pt idx="149">
                  <c:v>5.99</c:v>
                </c:pt>
                <c:pt idx="150">
                  <c:v>6.05</c:v>
                </c:pt>
                <c:pt idx="151">
                  <c:v>5.77</c:v>
                </c:pt>
                <c:pt idx="152">
                  <c:v>5.91</c:v>
                </c:pt>
                <c:pt idx="153">
                  <c:v>5.88</c:v>
                </c:pt>
                <c:pt idx="154">
                  <c:v>5.95</c:v>
                </c:pt>
                <c:pt idx="155">
                  <c:v>6.38</c:v>
                </c:pt>
                <c:pt idx="156">
                  <c:v>5.7</c:v>
                </c:pt>
                <c:pt idx="157">
                  <c:v>6.17</c:v>
                </c:pt>
                <c:pt idx="158">
                  <c:v>5.83</c:v>
                </c:pt>
                <c:pt idx="159">
                  <c:v>5.9</c:v>
                </c:pt>
                <c:pt idx="160">
                  <c:v>6.51</c:v>
                </c:pt>
                <c:pt idx="161">
                  <c:v>6.9</c:v>
                </c:pt>
                <c:pt idx="162">
                  <c:v>6.6</c:v>
                </c:pt>
                <c:pt idx="163">
                  <c:v>6.66</c:v>
                </c:pt>
                <c:pt idx="164">
                  <c:v>6.32</c:v>
                </c:pt>
                <c:pt idx="165">
                  <c:v>6.88</c:v>
                </c:pt>
                <c:pt idx="166">
                  <c:v>7.02</c:v>
                </c:pt>
                <c:pt idx="167">
                  <c:v>6.24</c:v>
                </c:pt>
                <c:pt idx="168">
                  <c:v>6.92</c:v>
                </c:pt>
                <c:pt idx="169">
                  <c:v>7.22</c:v>
                </c:pt>
                <c:pt idx="170">
                  <c:v>8.25</c:v>
                </c:pt>
                <c:pt idx="171">
                  <c:v>7.91</c:v>
                </c:pt>
                <c:pt idx="172">
                  <c:v>8.93</c:v>
                </c:pt>
                <c:pt idx="173">
                  <c:v>9.3800000000000008</c:v>
                </c:pt>
                <c:pt idx="174">
                  <c:v>9.56</c:v>
                </c:pt>
                <c:pt idx="175">
                  <c:v>10.16</c:v>
                </c:pt>
                <c:pt idx="176">
                  <c:v>10.49</c:v>
                </c:pt>
                <c:pt idx="177">
                  <c:v>10.199999999999999</c:v>
                </c:pt>
                <c:pt idx="178">
                  <c:v>10.98</c:v>
                </c:pt>
                <c:pt idx="179">
                  <c:v>10</c:v>
                </c:pt>
                <c:pt idx="180">
                  <c:v>10.79</c:v>
                </c:pt>
                <c:pt idx="181">
                  <c:v>11.5</c:v>
                </c:pt>
                <c:pt idx="182">
                  <c:v>11.09</c:v>
                </c:pt>
                <c:pt idx="183">
                  <c:v>11.13</c:v>
                </c:pt>
                <c:pt idx="184">
                  <c:v>11.58</c:v>
                </c:pt>
                <c:pt idx="185">
                  <c:v>11.21</c:v>
                </c:pt>
                <c:pt idx="186">
                  <c:v>12.63</c:v>
                </c:pt>
                <c:pt idx="187">
                  <c:v>12.45</c:v>
                </c:pt>
                <c:pt idx="188">
                  <c:v>12.55</c:v>
                </c:pt>
                <c:pt idx="189">
                  <c:v>12.49</c:v>
                </c:pt>
                <c:pt idx="190">
                  <c:v>12.57</c:v>
                </c:pt>
                <c:pt idx="191">
                  <c:v>12.42</c:v>
                </c:pt>
                <c:pt idx="192">
                  <c:v>12.87</c:v>
                </c:pt>
                <c:pt idx="193">
                  <c:v>11.42</c:v>
                </c:pt>
                <c:pt idx="194">
                  <c:v>11.91</c:v>
                </c:pt>
                <c:pt idx="195">
                  <c:v>12.03</c:v>
                </c:pt>
                <c:pt idx="196">
                  <c:v>11.94</c:v>
                </c:pt>
                <c:pt idx="197">
                  <c:v>11.6</c:v>
                </c:pt>
                <c:pt idx="198">
                  <c:v>12.7</c:v>
                </c:pt>
                <c:pt idx="199">
                  <c:v>13.04</c:v>
                </c:pt>
                <c:pt idx="200">
                  <c:v>13.51</c:v>
                </c:pt>
                <c:pt idx="201">
                  <c:v>12.06</c:v>
                </c:pt>
                <c:pt idx="202">
                  <c:v>11.33</c:v>
                </c:pt>
                <c:pt idx="203">
                  <c:v>10.93</c:v>
                </c:pt>
                <c:pt idx="204">
                  <c:v>12.07</c:v>
                </c:pt>
                <c:pt idx="205">
                  <c:v>11.14</c:v>
                </c:pt>
                <c:pt idx="206">
                  <c:v>10.72</c:v>
                </c:pt>
                <c:pt idx="207">
                  <c:v>10.7</c:v>
                </c:pt>
                <c:pt idx="208">
                  <c:v>10.45</c:v>
                </c:pt>
                <c:pt idx="209">
                  <c:v>10.66</c:v>
                </c:pt>
                <c:pt idx="210">
                  <c:v>11.38</c:v>
                </c:pt>
                <c:pt idx="211">
                  <c:v>10.6</c:v>
                </c:pt>
                <c:pt idx="212">
                  <c:v>9.69</c:v>
                </c:pt>
                <c:pt idx="213">
                  <c:v>10.64</c:v>
                </c:pt>
                <c:pt idx="214">
                  <c:v>10.72</c:v>
                </c:pt>
                <c:pt idx="215">
                  <c:v>11.05</c:v>
                </c:pt>
                <c:pt idx="216">
                  <c:v>11.34</c:v>
                </c:pt>
                <c:pt idx="217">
                  <c:v>11.31</c:v>
                </c:pt>
                <c:pt idx="218">
                  <c:v>11.58</c:v>
                </c:pt>
                <c:pt idx="219">
                  <c:v>11.66</c:v>
                </c:pt>
                <c:pt idx="220">
                  <c:v>12.16</c:v>
                </c:pt>
                <c:pt idx="221">
                  <c:v>12.12</c:v>
                </c:pt>
                <c:pt idx="222">
                  <c:v>11.87</c:v>
                </c:pt>
                <c:pt idx="223">
                  <c:v>12.54</c:v>
                </c:pt>
                <c:pt idx="224">
                  <c:v>11.56</c:v>
                </c:pt>
                <c:pt idx="225">
                  <c:v>12.54</c:v>
                </c:pt>
                <c:pt idx="226">
                  <c:v>12.63</c:v>
                </c:pt>
                <c:pt idx="227">
                  <c:v>12.05</c:v>
                </c:pt>
                <c:pt idx="228">
                  <c:v>12.33</c:v>
                </c:pt>
                <c:pt idx="229">
                  <c:v>12.49</c:v>
                </c:pt>
                <c:pt idx="230">
                  <c:v>11.41</c:v>
                </c:pt>
                <c:pt idx="231">
                  <c:v>11.73</c:v>
                </c:pt>
                <c:pt idx="232">
                  <c:v>10.08</c:v>
                </c:pt>
                <c:pt idx="233">
                  <c:v>10.5</c:v>
                </c:pt>
                <c:pt idx="234">
                  <c:v>10.82</c:v>
                </c:pt>
                <c:pt idx="235">
                  <c:v>10.49</c:v>
                </c:pt>
                <c:pt idx="236">
                  <c:v>10.65</c:v>
                </c:pt>
                <c:pt idx="237">
                  <c:v>10.51</c:v>
                </c:pt>
                <c:pt idx="238">
                  <c:v>10.54</c:v>
                </c:pt>
                <c:pt idx="239">
                  <c:v>11.27</c:v>
                </c:pt>
                <c:pt idx="240">
                  <c:v>11.99</c:v>
                </c:pt>
                <c:pt idx="241">
                  <c:v>11.01</c:v>
                </c:pt>
                <c:pt idx="242">
                  <c:v>12.53</c:v>
                </c:pt>
                <c:pt idx="243">
                  <c:v>12.47</c:v>
                </c:pt>
                <c:pt idx="244">
                  <c:v>13.06</c:v>
                </c:pt>
                <c:pt idx="245">
                  <c:v>12.4</c:v>
                </c:pt>
                <c:pt idx="246">
                  <c:v>13.35</c:v>
                </c:pt>
                <c:pt idx="247">
                  <c:v>13.45</c:v>
                </c:pt>
                <c:pt idx="248">
                  <c:v>12.63</c:v>
                </c:pt>
                <c:pt idx="249">
                  <c:v>12.28</c:v>
                </c:pt>
                <c:pt idx="250">
                  <c:v>11.71</c:v>
                </c:pt>
                <c:pt idx="251">
                  <c:v>11.94</c:v>
                </c:pt>
                <c:pt idx="252">
                  <c:v>12.78</c:v>
                </c:pt>
                <c:pt idx="253">
                  <c:v>11.39</c:v>
                </c:pt>
                <c:pt idx="254">
                  <c:v>11.15</c:v>
                </c:pt>
                <c:pt idx="255">
                  <c:v>13.62</c:v>
                </c:pt>
                <c:pt idx="256">
                  <c:v>12.09</c:v>
                </c:pt>
                <c:pt idx="257">
                  <c:v>14.2</c:v>
                </c:pt>
                <c:pt idx="258">
                  <c:v>13.18</c:v>
                </c:pt>
                <c:pt idx="259">
                  <c:v>14.37</c:v>
                </c:pt>
                <c:pt idx="260">
                  <c:v>14.68</c:v>
                </c:pt>
                <c:pt idx="261">
                  <c:v>15.07</c:v>
                </c:pt>
                <c:pt idx="262">
                  <c:v>15.76</c:v>
                </c:pt>
                <c:pt idx="263">
                  <c:v>16.72</c:v>
                </c:pt>
                <c:pt idx="264">
                  <c:v>16.43</c:v>
                </c:pt>
                <c:pt idx="265">
                  <c:v>17.010000000000002</c:v>
                </c:pt>
                <c:pt idx="266">
                  <c:v>16.27</c:v>
                </c:pt>
                <c:pt idx="267">
                  <c:v>16.920000000000002</c:v>
                </c:pt>
                <c:pt idx="268">
                  <c:v>17.87</c:v>
                </c:pt>
                <c:pt idx="269">
                  <c:v>16.52</c:v>
                </c:pt>
                <c:pt idx="270">
                  <c:v>18.62</c:v>
                </c:pt>
                <c:pt idx="271">
                  <c:v>17.13</c:v>
                </c:pt>
                <c:pt idx="272">
                  <c:v>17.93</c:v>
                </c:pt>
                <c:pt idx="273">
                  <c:v>18.190000000000001</c:v>
                </c:pt>
                <c:pt idx="274">
                  <c:v>18.64</c:v>
                </c:pt>
                <c:pt idx="275">
                  <c:v>18.11</c:v>
                </c:pt>
                <c:pt idx="276">
                  <c:v>18.760000000000002</c:v>
                </c:pt>
                <c:pt idx="277">
                  <c:v>17.57</c:v>
                </c:pt>
                <c:pt idx="278">
                  <c:v>19.39</c:v>
                </c:pt>
                <c:pt idx="279">
                  <c:v>20.75</c:v>
                </c:pt>
                <c:pt idx="280">
                  <c:v>22.01</c:v>
                </c:pt>
                <c:pt idx="281">
                  <c:v>23.46</c:v>
                </c:pt>
                <c:pt idx="282">
                  <c:v>25.22</c:v>
                </c:pt>
                <c:pt idx="283">
                  <c:v>26.46</c:v>
                </c:pt>
                <c:pt idx="284">
                  <c:v>27</c:v>
                </c:pt>
                <c:pt idx="285">
                  <c:v>28.42</c:v>
                </c:pt>
                <c:pt idx="286">
                  <c:v>29.79</c:v>
                </c:pt>
                <c:pt idx="287">
                  <c:v>31.46</c:v>
                </c:pt>
                <c:pt idx="288">
                  <c:v>32.380000000000003</c:v>
                </c:pt>
                <c:pt idx="289">
                  <c:v>34.75</c:v>
                </c:pt>
                <c:pt idx="290">
                  <c:v>36.950000000000003</c:v>
                </c:pt>
                <c:pt idx="291">
                  <c:v>40.68</c:v>
                </c:pt>
                <c:pt idx="292">
                  <c:v>41.97</c:v>
                </c:pt>
                <c:pt idx="293">
                  <c:v>43.61</c:v>
                </c:pt>
                <c:pt idx="294">
                  <c:v>45.09</c:v>
                </c:pt>
                <c:pt idx="295">
                  <c:v>48.47</c:v>
                </c:pt>
                <c:pt idx="296">
                  <c:v>48.35</c:v>
                </c:pt>
                <c:pt idx="297">
                  <c:v>51.77</c:v>
                </c:pt>
                <c:pt idx="298">
                  <c:v>53.3</c:v>
                </c:pt>
                <c:pt idx="299">
                  <c:v>58.01</c:v>
                </c:pt>
                <c:pt idx="300">
                  <c:v>59.72</c:v>
                </c:pt>
                <c:pt idx="301">
                  <c:v>60.45</c:v>
                </c:pt>
                <c:pt idx="302">
                  <c:v>61.53</c:v>
                </c:pt>
                <c:pt idx="303">
                  <c:v>63.81</c:v>
                </c:pt>
                <c:pt idx="304">
                  <c:v>62.2</c:v>
                </c:pt>
                <c:pt idx="305">
                  <c:v>62.67</c:v>
                </c:pt>
                <c:pt idx="306">
                  <c:v>62.12</c:v>
                </c:pt>
                <c:pt idx="307">
                  <c:v>62.94</c:v>
                </c:pt>
                <c:pt idx="308">
                  <c:v>64.89</c:v>
                </c:pt>
                <c:pt idx="309">
                  <c:v>58.17</c:v>
                </c:pt>
                <c:pt idx="310">
                  <c:v>56.42</c:v>
                </c:pt>
                <c:pt idx="311">
                  <c:v>59.8</c:v>
                </c:pt>
                <c:pt idx="312">
                  <c:v>61.75</c:v>
                </c:pt>
                <c:pt idx="313">
                  <c:v>59.94</c:v>
                </c:pt>
                <c:pt idx="314">
                  <c:v>56.87</c:v>
                </c:pt>
                <c:pt idx="315">
                  <c:v>55.43</c:v>
                </c:pt>
                <c:pt idx="316">
                  <c:v>60.82</c:v>
                </c:pt>
                <c:pt idx="317">
                  <c:v>61.78</c:v>
                </c:pt>
                <c:pt idx="318">
                  <c:v>60.02</c:v>
                </c:pt>
                <c:pt idx="319">
                  <c:v>58.36</c:v>
                </c:pt>
                <c:pt idx="320">
                  <c:v>59.77</c:v>
                </c:pt>
                <c:pt idx="321">
                  <c:v>60.86</c:v>
                </c:pt>
                <c:pt idx="322">
                  <c:v>62</c:v>
                </c:pt>
                <c:pt idx="323">
                  <c:v>61.13</c:v>
                </c:pt>
                <c:pt idx="324">
                  <c:v>59.96</c:v>
                </c:pt>
                <c:pt idx="325">
                  <c:v>58.21</c:v>
                </c:pt>
                <c:pt idx="326">
                  <c:v>55.57</c:v>
                </c:pt>
                <c:pt idx="327">
                  <c:v>52.74</c:v>
                </c:pt>
                <c:pt idx="328">
                  <c:v>51.12</c:v>
                </c:pt>
                <c:pt idx="329">
                  <c:v>48.58</c:v>
                </c:pt>
                <c:pt idx="330">
                  <c:v>47.59</c:v>
                </c:pt>
                <c:pt idx="331">
                  <c:v>46.41</c:v>
                </c:pt>
                <c:pt idx="332">
                  <c:v>44.07</c:v>
                </c:pt>
                <c:pt idx="333">
                  <c:v>43.49</c:v>
                </c:pt>
                <c:pt idx="334">
                  <c:v>43.03</c:v>
                </c:pt>
                <c:pt idx="335">
                  <c:v>43.01</c:v>
                </c:pt>
                <c:pt idx="336">
                  <c:v>42.76</c:v>
                </c:pt>
                <c:pt idx="337">
                  <c:v>42.72</c:v>
                </c:pt>
                <c:pt idx="338">
                  <c:v>40.58</c:v>
                </c:pt>
                <c:pt idx="339">
                  <c:v>37.99</c:v>
                </c:pt>
                <c:pt idx="340">
                  <c:v>38.07</c:v>
                </c:pt>
                <c:pt idx="341">
                  <c:v>35.82</c:v>
                </c:pt>
                <c:pt idx="342">
                  <c:v>35.42</c:v>
                </c:pt>
                <c:pt idx="343">
                  <c:v>35.31</c:v>
                </c:pt>
                <c:pt idx="344">
                  <c:v>36.130000000000003</c:v>
                </c:pt>
                <c:pt idx="345">
                  <c:v>37.479999999999997</c:v>
                </c:pt>
                <c:pt idx="346">
                  <c:v>40.21</c:v>
                </c:pt>
                <c:pt idx="347">
                  <c:v>41.22</c:v>
                </c:pt>
                <c:pt idx="348">
                  <c:v>44.36</c:v>
                </c:pt>
                <c:pt idx="349">
                  <c:v>45.17</c:v>
                </c:pt>
                <c:pt idx="350">
                  <c:v>46.72</c:v>
                </c:pt>
                <c:pt idx="351">
                  <c:v>46.62</c:v>
                </c:pt>
                <c:pt idx="352">
                  <c:v>48.84</c:v>
                </c:pt>
                <c:pt idx="353">
                  <c:v>50.57</c:v>
                </c:pt>
                <c:pt idx="354">
                  <c:v>50.25</c:v>
                </c:pt>
                <c:pt idx="355">
                  <c:v>48.89</c:v>
                </c:pt>
                <c:pt idx="356">
                  <c:v>48.77</c:v>
                </c:pt>
                <c:pt idx="357">
                  <c:v>47.19</c:v>
                </c:pt>
                <c:pt idx="358">
                  <c:v>46.73</c:v>
                </c:pt>
                <c:pt idx="359">
                  <c:v>45.5</c:v>
                </c:pt>
                <c:pt idx="360">
                  <c:v>45.31</c:v>
                </c:pt>
                <c:pt idx="361">
                  <c:v>49.04</c:v>
                </c:pt>
                <c:pt idx="362">
                  <c:v>51.57</c:v>
                </c:pt>
                <c:pt idx="363">
                  <c:v>51.14</c:v>
                </c:pt>
                <c:pt idx="364">
                  <c:v>50.68</c:v>
                </c:pt>
                <c:pt idx="365">
                  <c:v>49.05</c:v>
                </c:pt>
                <c:pt idx="366">
                  <c:v>48.3</c:v>
                </c:pt>
                <c:pt idx="367">
                  <c:v>46.65</c:v>
                </c:pt>
                <c:pt idx="368">
                  <c:v>40.64</c:v>
                </c:pt>
                <c:pt idx="369">
                  <c:v>39.4</c:v>
                </c:pt>
                <c:pt idx="370">
                  <c:v>39.33</c:v>
                </c:pt>
                <c:pt idx="371">
                  <c:v>39.619999999999997</c:v>
                </c:pt>
                <c:pt idx="372">
                  <c:v>40.700000000000003</c:v>
                </c:pt>
                <c:pt idx="373">
                  <c:v>40.33</c:v>
                </c:pt>
                <c:pt idx="374">
                  <c:v>39.22</c:v>
                </c:pt>
                <c:pt idx="375">
                  <c:v>37.83</c:v>
                </c:pt>
                <c:pt idx="376">
                  <c:v>34.619999999999997</c:v>
                </c:pt>
                <c:pt idx="377">
                  <c:v>32.700000000000003</c:v>
                </c:pt>
                <c:pt idx="378">
                  <c:v>30.39</c:v>
                </c:pt>
                <c:pt idx="379">
                  <c:v>28.51</c:v>
                </c:pt>
                <c:pt idx="380">
                  <c:v>29.22</c:v>
                </c:pt>
                <c:pt idx="381">
                  <c:v>29.52</c:v>
                </c:pt>
                <c:pt idx="382">
                  <c:v>29.89</c:v>
                </c:pt>
                <c:pt idx="383">
                  <c:v>28.66</c:v>
                </c:pt>
                <c:pt idx="384">
                  <c:v>29.15</c:v>
                </c:pt>
                <c:pt idx="385">
                  <c:v>29.38</c:v>
                </c:pt>
                <c:pt idx="386">
                  <c:v>29.48</c:v>
                </c:pt>
                <c:pt idx="387">
                  <c:v>27.69</c:v>
                </c:pt>
                <c:pt idx="388">
                  <c:v>26.19</c:v>
                </c:pt>
                <c:pt idx="389">
                  <c:v>25.7</c:v>
                </c:pt>
                <c:pt idx="390">
                  <c:v>25.58</c:v>
                </c:pt>
                <c:pt idx="391">
                  <c:v>23.99</c:v>
                </c:pt>
                <c:pt idx="392">
                  <c:v>23.1</c:v>
                </c:pt>
                <c:pt idx="393">
                  <c:v>21.87</c:v>
                </c:pt>
                <c:pt idx="394">
                  <c:v>20.78</c:v>
                </c:pt>
                <c:pt idx="395">
                  <c:v>19.5</c:v>
                </c:pt>
                <c:pt idx="396">
                  <c:v>19.27</c:v>
                </c:pt>
                <c:pt idx="397">
                  <c:v>18.84</c:v>
                </c:pt>
                <c:pt idx="398">
                  <c:v>18.88</c:v>
                </c:pt>
                <c:pt idx="399">
                  <c:v>18.649999999999999</c:v>
                </c:pt>
                <c:pt idx="400">
                  <c:v>18.41</c:v>
                </c:pt>
                <c:pt idx="401">
                  <c:v>18.12</c:v>
                </c:pt>
                <c:pt idx="402">
                  <c:v>17.89</c:v>
                </c:pt>
                <c:pt idx="403">
                  <c:v>17.29</c:v>
                </c:pt>
                <c:pt idx="404">
                  <c:v>17.34</c:v>
                </c:pt>
                <c:pt idx="405">
                  <c:v>16.97</c:v>
                </c:pt>
                <c:pt idx="406">
                  <c:v>16.66</c:v>
                </c:pt>
                <c:pt idx="407">
                  <c:v>15.9</c:v>
                </c:pt>
                <c:pt idx="408">
                  <c:v>15.59</c:v>
                </c:pt>
                <c:pt idx="409">
                  <c:v>15.5</c:v>
                </c:pt>
                <c:pt idx="410">
                  <c:v>15.03</c:v>
                </c:pt>
                <c:pt idx="411">
                  <c:v>14.68</c:v>
                </c:pt>
                <c:pt idx="412">
                  <c:v>15.08</c:v>
                </c:pt>
                <c:pt idx="413">
                  <c:v>14.89</c:v>
                </c:pt>
                <c:pt idx="414">
                  <c:v>15.07</c:v>
                </c:pt>
                <c:pt idx="415">
                  <c:v>15.27</c:v>
                </c:pt>
                <c:pt idx="416">
                  <c:v>15.42</c:v>
                </c:pt>
                <c:pt idx="417">
                  <c:v>15.53</c:v>
                </c:pt>
                <c:pt idx="418">
                  <c:v>16.09</c:v>
                </c:pt>
                <c:pt idx="419">
                  <c:v>15.83</c:v>
                </c:pt>
                <c:pt idx="420">
                  <c:v>16.059999999999999</c:v>
                </c:pt>
                <c:pt idx="421">
                  <c:v>17.170000000000002</c:v>
                </c:pt>
                <c:pt idx="422">
                  <c:v>17.48</c:v>
                </c:pt>
                <c:pt idx="423">
                  <c:v>17.88</c:v>
                </c:pt>
                <c:pt idx="424">
                  <c:v>17.829999999999998</c:v>
                </c:pt>
                <c:pt idx="425">
                  <c:v>18.03</c:v>
                </c:pt>
                <c:pt idx="426">
                  <c:v>18.23</c:v>
                </c:pt>
                <c:pt idx="427">
                  <c:v>18.649999999999999</c:v>
                </c:pt>
                <c:pt idx="428">
                  <c:v>18.489999999999998</c:v>
                </c:pt>
                <c:pt idx="429">
                  <c:v>19.010000000000002</c:v>
                </c:pt>
                <c:pt idx="430">
                  <c:v>19.690000000000001</c:v>
                </c:pt>
                <c:pt idx="431">
                  <c:v>20.25</c:v>
                </c:pt>
                <c:pt idx="432">
                  <c:v>20.77</c:v>
                </c:pt>
                <c:pt idx="433">
                  <c:v>21.24</c:v>
                </c:pt>
                <c:pt idx="434">
                  <c:v>21.1</c:v>
                </c:pt>
                <c:pt idx="435">
                  <c:v>21.69</c:v>
                </c:pt>
                <c:pt idx="436">
                  <c:v>22.25</c:v>
                </c:pt>
                <c:pt idx="437">
                  <c:v>22.25</c:v>
                </c:pt>
                <c:pt idx="438">
                  <c:v>20.91</c:v>
                </c:pt>
                <c:pt idx="439">
                  <c:v>20.63</c:v>
                </c:pt>
                <c:pt idx="440">
                  <c:v>22.27</c:v>
                </c:pt>
                <c:pt idx="441">
                  <c:v>23.14</c:v>
                </c:pt>
                <c:pt idx="442">
                  <c:v>23.6</c:v>
                </c:pt>
                <c:pt idx="443">
                  <c:v>23.75</c:v>
                </c:pt>
                <c:pt idx="444">
                  <c:v>24.21</c:v>
                </c:pt>
                <c:pt idx="445">
                  <c:v>25.82</c:v>
                </c:pt>
                <c:pt idx="446">
                  <c:v>26.62</c:v>
                </c:pt>
                <c:pt idx="447">
                  <c:v>25.68</c:v>
                </c:pt>
                <c:pt idx="448">
                  <c:v>25.15</c:v>
                </c:pt>
                <c:pt idx="449">
                  <c:v>24.82</c:v>
                </c:pt>
                <c:pt idx="450">
                  <c:v>24.47</c:v>
                </c:pt>
                <c:pt idx="451">
                  <c:v>24.36</c:v>
                </c:pt>
                <c:pt idx="452">
                  <c:v>24.54</c:v>
                </c:pt>
                <c:pt idx="453">
                  <c:v>23.6</c:v>
                </c:pt>
                <c:pt idx="454">
                  <c:v>22.63</c:v>
                </c:pt>
                <c:pt idx="455">
                  <c:v>22.52</c:v>
                </c:pt>
                <c:pt idx="456">
                  <c:v>21.79</c:v>
                </c:pt>
                <c:pt idx="457">
                  <c:v>21.4</c:v>
                </c:pt>
                <c:pt idx="458">
                  <c:v>20.49</c:v>
                </c:pt>
                <c:pt idx="459">
                  <c:v>19.88</c:v>
                </c:pt>
                <c:pt idx="460">
                  <c:v>19.52</c:v>
                </c:pt>
                <c:pt idx="461">
                  <c:v>19.329999999999998</c:v>
                </c:pt>
                <c:pt idx="462">
                  <c:v>19.079999999999998</c:v>
                </c:pt>
                <c:pt idx="463">
                  <c:v>18.8</c:v>
                </c:pt>
                <c:pt idx="464">
                  <c:v>18.440000000000001</c:v>
                </c:pt>
                <c:pt idx="465">
                  <c:v>17.989999999999998</c:v>
                </c:pt>
                <c:pt idx="466">
                  <c:v>17.91</c:v>
                </c:pt>
                <c:pt idx="467">
                  <c:v>17.73</c:v>
                </c:pt>
                <c:pt idx="468">
                  <c:v>17.29</c:v>
                </c:pt>
                <c:pt idx="469">
                  <c:v>16.739999999999998</c:v>
                </c:pt>
                <c:pt idx="470">
                  <c:v>16.12</c:v>
                </c:pt>
                <c:pt idx="471">
                  <c:v>15.4</c:v>
                </c:pt>
                <c:pt idx="472">
                  <c:v>14.81</c:v>
                </c:pt>
                <c:pt idx="473">
                  <c:v>13.73</c:v>
                </c:pt>
                <c:pt idx="474">
                  <c:v>13.54</c:v>
                </c:pt>
                <c:pt idx="475">
                  <c:v>12.96</c:v>
                </c:pt>
                <c:pt idx="476">
                  <c:v>12.32</c:v>
                </c:pt>
                <c:pt idx="477">
                  <c:v>11.44</c:v>
                </c:pt>
                <c:pt idx="478">
                  <c:v>10.88</c:v>
                </c:pt>
                <c:pt idx="479">
                  <c:v>10.37</c:v>
                </c:pt>
                <c:pt idx="480">
                  <c:v>10.1</c:v>
                </c:pt>
                <c:pt idx="481">
                  <c:v>9.44</c:v>
                </c:pt>
                <c:pt idx="482">
                  <c:v>9.16</c:v>
                </c:pt>
                <c:pt idx="483">
                  <c:v>8.8699999999999992</c:v>
                </c:pt>
                <c:pt idx="484">
                  <c:v>8.74</c:v>
                </c:pt>
                <c:pt idx="485">
                  <c:v>8.02</c:v>
                </c:pt>
                <c:pt idx="486">
                  <c:v>7.55</c:v>
                </c:pt>
                <c:pt idx="487">
                  <c:v>7.16</c:v>
                </c:pt>
                <c:pt idx="488">
                  <c:v>6.85</c:v>
                </c:pt>
                <c:pt idx="489">
                  <c:v>6.85</c:v>
                </c:pt>
                <c:pt idx="490">
                  <c:v>6.45</c:v>
                </c:pt>
                <c:pt idx="491">
                  <c:v>5.84</c:v>
                </c:pt>
                <c:pt idx="492">
                  <c:v>5.53</c:v>
                </c:pt>
                <c:pt idx="493">
                  <c:v>5.13</c:v>
                </c:pt>
                <c:pt idx="494">
                  <c:v>4.97</c:v>
                </c:pt>
                <c:pt idx="495">
                  <c:v>4.6500000000000004</c:v>
                </c:pt>
                <c:pt idx="496">
                  <c:v>3.9</c:v>
                </c:pt>
                <c:pt idx="497">
                  <c:v>3.46</c:v>
                </c:pt>
                <c:pt idx="498">
                  <c:v>3.12</c:v>
                </c:pt>
                <c:pt idx="499">
                  <c:v>2.89</c:v>
                </c:pt>
                <c:pt idx="500">
                  <c:v>2.81</c:v>
                </c:pt>
                <c:pt idx="501">
                  <c:v>2.71</c:v>
                </c:pt>
                <c:pt idx="502">
                  <c:v>2.78</c:v>
                </c:pt>
                <c:pt idx="503">
                  <c:v>2.95</c:v>
                </c:pt>
                <c:pt idx="504">
                  <c:v>2.97</c:v>
                </c:pt>
                <c:pt idx="505">
                  <c:v>2.84</c:v>
                </c:pt>
                <c:pt idx="506">
                  <c:v>2.58</c:v>
                </c:pt>
                <c:pt idx="507">
                  <c:v>2.31</c:v>
                </c:pt>
                <c:pt idx="508">
                  <c:v>2.13</c:v>
                </c:pt>
                <c:pt idx="509">
                  <c:v>2.04</c:v>
                </c:pt>
                <c:pt idx="510">
                  <c:v>1.96</c:v>
                </c:pt>
                <c:pt idx="511">
                  <c:v>1.98</c:v>
                </c:pt>
                <c:pt idx="512">
                  <c:v>1.9</c:v>
                </c:pt>
                <c:pt idx="513">
                  <c:v>1.85</c:v>
                </c:pt>
                <c:pt idx="514">
                  <c:v>1.76</c:v>
                </c:pt>
                <c:pt idx="515">
                  <c:v>1.72</c:v>
                </c:pt>
                <c:pt idx="516">
                  <c:v>1.8</c:v>
                </c:pt>
                <c:pt idx="517">
                  <c:v>1.8</c:v>
                </c:pt>
                <c:pt idx="518">
                  <c:v>1.75</c:v>
                </c:pt>
                <c:pt idx="519">
                  <c:v>1.76</c:v>
                </c:pt>
                <c:pt idx="520">
                  <c:v>1.77</c:v>
                </c:pt>
                <c:pt idx="521">
                  <c:v>1.85</c:v>
                </c:pt>
                <c:pt idx="522">
                  <c:v>1.93</c:v>
                </c:pt>
                <c:pt idx="523">
                  <c:v>1.84</c:v>
                </c:pt>
                <c:pt idx="524">
                  <c:v>1.85</c:v>
                </c:pt>
                <c:pt idx="525">
                  <c:v>1.9</c:v>
                </c:pt>
                <c:pt idx="526">
                  <c:v>1.92</c:v>
                </c:pt>
                <c:pt idx="527">
                  <c:v>1.99</c:v>
                </c:pt>
                <c:pt idx="528">
                  <c:v>2</c:v>
                </c:pt>
                <c:pt idx="529">
                  <c:v>1.98</c:v>
                </c:pt>
                <c:pt idx="530">
                  <c:v>1.99</c:v>
                </c:pt>
                <c:pt idx="531">
                  <c:v>1.94</c:v>
                </c:pt>
                <c:pt idx="532">
                  <c:v>2.09</c:v>
                </c:pt>
                <c:pt idx="533">
                  <c:v>2.21</c:v>
                </c:pt>
                <c:pt idx="534">
                  <c:v>2.33</c:v>
                </c:pt>
                <c:pt idx="535">
                  <c:v>2.41</c:v>
                </c:pt>
                <c:pt idx="536">
                  <c:v>2.5</c:v>
                </c:pt>
                <c:pt idx="537">
                  <c:v>2.59</c:v>
                </c:pt>
                <c:pt idx="538">
                  <c:v>3.18</c:v>
                </c:pt>
                <c:pt idx="539">
                  <c:v>3.36</c:v>
                </c:pt>
                <c:pt idx="540">
                  <c:v>3.65</c:v>
                </c:pt>
                <c:pt idx="541">
                  <c:v>4</c:v>
                </c:pt>
                <c:pt idx="542">
                  <c:v>4.28</c:v>
                </c:pt>
                <c:pt idx="543">
                  <c:v>4.3899999999999997</c:v>
                </c:pt>
                <c:pt idx="544">
                  <c:v>4.59</c:v>
                </c:pt>
                <c:pt idx="545">
                  <c:v>5.27</c:v>
                </c:pt>
                <c:pt idx="546">
                  <c:v>5.68</c:v>
                </c:pt>
                <c:pt idx="547">
                  <c:v>6.09</c:v>
                </c:pt>
                <c:pt idx="548">
                  <c:v>6.57</c:v>
                </c:pt>
                <c:pt idx="549">
                  <c:v>6.96</c:v>
                </c:pt>
                <c:pt idx="550">
                  <c:v>7.36</c:v>
                </c:pt>
                <c:pt idx="551">
                  <c:v>7.66</c:v>
                </c:pt>
                <c:pt idx="552">
                  <c:v>8.17</c:v>
                </c:pt>
                <c:pt idx="553">
                  <c:v>8.9</c:v>
                </c:pt>
                <c:pt idx="554">
                  <c:v>9.5500000000000007</c:v>
                </c:pt>
                <c:pt idx="555">
                  <c:v>10.31</c:v>
                </c:pt>
                <c:pt idx="556">
                  <c:v>10.87</c:v>
                </c:pt>
                <c:pt idx="557">
                  <c:v>11.5</c:v>
                </c:pt>
                <c:pt idx="558">
                  <c:v>12.24</c:v>
                </c:pt>
                <c:pt idx="559">
                  <c:v>13.41</c:v>
                </c:pt>
                <c:pt idx="560">
                  <c:v>14.39</c:v>
                </c:pt>
                <c:pt idx="561">
                  <c:v>15.39</c:v>
                </c:pt>
                <c:pt idx="562">
                  <c:v>16.350000000000001</c:v>
                </c:pt>
                <c:pt idx="563">
                  <c:v>17.05</c:v>
                </c:pt>
                <c:pt idx="564">
                  <c:v>17.64</c:v>
                </c:pt>
                <c:pt idx="565">
                  <c:v>17.96</c:v>
                </c:pt>
                <c:pt idx="566">
                  <c:v>18.28</c:v>
                </c:pt>
                <c:pt idx="567">
                  <c:v>19.350000000000001</c:v>
                </c:pt>
                <c:pt idx="568">
                  <c:v>20.36</c:v>
                </c:pt>
                <c:pt idx="569">
                  <c:v>21.07</c:v>
                </c:pt>
                <c:pt idx="570">
                  <c:v>21.73</c:v>
                </c:pt>
                <c:pt idx="571">
                  <c:v>22.19</c:v>
                </c:pt>
                <c:pt idx="572">
                  <c:v>22.74</c:v>
                </c:pt>
                <c:pt idx="573">
                  <c:v>24.67</c:v>
                </c:pt>
                <c:pt idx="574">
                  <c:v>24.9</c:v>
                </c:pt>
                <c:pt idx="575">
                  <c:v>25.55</c:v>
                </c:pt>
                <c:pt idx="576">
                  <c:v>26.52</c:v>
                </c:pt>
                <c:pt idx="577">
                  <c:v>24.43</c:v>
                </c:pt>
                <c:pt idx="578">
                  <c:v>22.72</c:v>
                </c:pt>
                <c:pt idx="579">
                  <c:v>27.88</c:v>
                </c:pt>
                <c:pt idx="580">
                  <c:v>29.49</c:v>
                </c:pt>
                <c:pt idx="581">
                  <c:v>30.51</c:v>
                </c:pt>
                <c:pt idx="582">
                  <c:v>31.72</c:v>
                </c:pt>
                <c:pt idx="583">
                  <c:v>32.67</c:v>
                </c:pt>
                <c:pt idx="584">
                  <c:v>32.76</c:v>
                </c:pt>
                <c:pt idx="585">
                  <c:v>32.85</c:v>
                </c:pt>
                <c:pt idx="586">
                  <c:v>34.090000000000003</c:v>
                </c:pt>
                <c:pt idx="587">
                  <c:v>34.6</c:v>
                </c:pt>
                <c:pt idx="588">
                  <c:v>34.75</c:v>
                </c:pt>
                <c:pt idx="589">
                  <c:v>35.51</c:v>
                </c:pt>
                <c:pt idx="590">
                  <c:v>36.299999999999997</c:v>
                </c:pt>
                <c:pt idx="591">
                  <c:v>36.33</c:v>
                </c:pt>
                <c:pt idx="592">
                  <c:v>36.35</c:v>
                </c:pt>
                <c:pt idx="593">
                  <c:v>36.799999999999997</c:v>
                </c:pt>
                <c:pt idx="594">
                  <c:v>32.159999999999997</c:v>
                </c:pt>
                <c:pt idx="595">
                  <c:v>37.299999999999997</c:v>
                </c:pt>
                <c:pt idx="596">
                  <c:v>36.49</c:v>
                </c:pt>
                <c:pt idx="597">
                  <c:v>36.89</c:v>
                </c:pt>
                <c:pt idx="598">
                  <c:v>37.200000000000003</c:v>
                </c:pt>
                <c:pt idx="599">
                  <c:v>37.520000000000003</c:v>
                </c:pt>
                <c:pt idx="600">
                  <c:v>38.32</c:v>
                </c:pt>
                <c:pt idx="601">
                  <c:v>43.87</c:v>
                </c:pt>
                <c:pt idx="602">
                  <c:v>40.880000000000003</c:v>
                </c:pt>
                <c:pt idx="603">
                  <c:v>42.49</c:v>
                </c:pt>
                <c:pt idx="604">
                  <c:v>42.99</c:v>
                </c:pt>
                <c:pt idx="605">
                  <c:v>43.12</c:v>
                </c:pt>
                <c:pt idx="606">
                  <c:v>43.25</c:v>
                </c:pt>
                <c:pt idx="607">
                  <c:v>43.09</c:v>
                </c:pt>
                <c:pt idx="608">
                  <c:v>44.55</c:v>
                </c:pt>
                <c:pt idx="609">
                  <c:v>43.36</c:v>
                </c:pt>
                <c:pt idx="610">
                  <c:v>43.03</c:v>
                </c:pt>
                <c:pt idx="611">
                  <c:v>42.8</c:v>
                </c:pt>
                <c:pt idx="612">
                  <c:v>43.47</c:v>
                </c:pt>
                <c:pt idx="613">
                  <c:v>44.14</c:v>
                </c:pt>
                <c:pt idx="614">
                  <c:v>43.91</c:v>
                </c:pt>
                <c:pt idx="615">
                  <c:v>42.97</c:v>
                </c:pt>
                <c:pt idx="616">
                  <c:v>42.59</c:v>
                </c:pt>
                <c:pt idx="617">
                  <c:v>42.51</c:v>
                </c:pt>
                <c:pt idx="618">
                  <c:v>42.29</c:v>
                </c:pt>
                <c:pt idx="619">
                  <c:v>42</c:v>
                </c:pt>
                <c:pt idx="620">
                  <c:v>41.71</c:v>
                </c:pt>
                <c:pt idx="621">
                  <c:v>41.21</c:v>
                </c:pt>
                <c:pt idx="622">
                  <c:v>41.09</c:v>
                </c:pt>
                <c:pt idx="623">
                  <c:v>43.42</c:v>
                </c:pt>
                <c:pt idx="624">
                  <c:v>42.62</c:v>
                </c:pt>
                <c:pt idx="625">
                  <c:v>42.66</c:v>
                </c:pt>
                <c:pt idx="626">
                  <c:v>42.73</c:v>
                </c:pt>
                <c:pt idx="627">
                  <c:v>42.8</c:v>
                </c:pt>
                <c:pt idx="628">
                  <c:v>40.68</c:v>
                </c:pt>
                <c:pt idx="629">
                  <c:v>41.63</c:v>
                </c:pt>
                <c:pt idx="630">
                  <c:v>39.07</c:v>
                </c:pt>
                <c:pt idx="631">
                  <c:v>39.159999999999997</c:v>
                </c:pt>
                <c:pt idx="632">
                  <c:v>38.549999999999997</c:v>
                </c:pt>
                <c:pt idx="633">
                  <c:v>38.24</c:v>
                </c:pt>
                <c:pt idx="634">
                  <c:v>37.92</c:v>
                </c:pt>
                <c:pt idx="635">
                  <c:v>37.130000000000003</c:v>
                </c:pt>
                <c:pt idx="636">
                  <c:v>34.85</c:v>
                </c:pt>
                <c:pt idx="637">
                  <c:v>33.47</c:v>
                </c:pt>
                <c:pt idx="638">
                  <c:v>32.200000000000003</c:v>
                </c:pt>
                <c:pt idx="639">
                  <c:v>30.27</c:v>
                </c:pt>
                <c:pt idx="640">
                  <c:v>28.72</c:v>
                </c:pt>
                <c:pt idx="641">
                  <c:v>27.17</c:v>
                </c:pt>
                <c:pt idx="642">
                  <c:v>29.05</c:v>
                </c:pt>
                <c:pt idx="643">
                  <c:v>29.61</c:v>
                </c:pt>
                <c:pt idx="644">
                  <c:v>29.17</c:v>
                </c:pt>
                <c:pt idx="645">
                  <c:v>29.02</c:v>
                </c:pt>
                <c:pt idx="646">
                  <c:v>30.09</c:v>
                </c:pt>
                <c:pt idx="647">
                  <c:v>30.09</c:v>
                </c:pt>
                <c:pt idx="648">
                  <c:v>30.09</c:v>
                </c:pt>
                <c:pt idx="649">
                  <c:v>28.82</c:v>
                </c:pt>
                <c:pt idx="650">
                  <c:v>29.01</c:v>
                </c:pt>
                <c:pt idx="651">
                  <c:v>29.98</c:v>
                </c:pt>
                <c:pt idx="652">
                  <c:v>30.8</c:v>
                </c:pt>
                <c:pt idx="653">
                  <c:v>30.63</c:v>
                </c:pt>
                <c:pt idx="654">
                  <c:v>30.63</c:v>
                </c:pt>
                <c:pt idx="655">
                  <c:v>30.63</c:v>
                </c:pt>
                <c:pt idx="656">
                  <c:v>32.26</c:v>
                </c:pt>
                <c:pt idx="657">
                  <c:v>32.47</c:v>
                </c:pt>
                <c:pt idx="658">
                  <c:v>34.42</c:v>
                </c:pt>
                <c:pt idx="659">
                  <c:v>35.25</c:v>
                </c:pt>
                <c:pt idx="660">
                  <c:v>36.74</c:v>
                </c:pt>
                <c:pt idx="661">
                  <c:v>36.74</c:v>
                </c:pt>
                <c:pt idx="662">
                  <c:v>36.74</c:v>
                </c:pt>
                <c:pt idx="663">
                  <c:v>37.31</c:v>
                </c:pt>
                <c:pt idx="664">
                  <c:v>40.58</c:v>
                </c:pt>
                <c:pt idx="665">
                  <c:v>39.92</c:v>
                </c:pt>
                <c:pt idx="666">
                  <c:v>40.409999999999997</c:v>
                </c:pt>
                <c:pt idx="667">
                  <c:v>40.659999999999997</c:v>
                </c:pt>
                <c:pt idx="668">
                  <c:v>40.659999999999997</c:v>
                </c:pt>
                <c:pt idx="669">
                  <c:v>40.659999999999997</c:v>
                </c:pt>
                <c:pt idx="670">
                  <c:v>40.67</c:v>
                </c:pt>
                <c:pt idx="671">
                  <c:v>41.35</c:v>
                </c:pt>
                <c:pt idx="672">
                  <c:v>40.72</c:v>
                </c:pt>
                <c:pt idx="673">
                  <c:v>35.57</c:v>
                </c:pt>
                <c:pt idx="674">
                  <c:v>34.24</c:v>
                </c:pt>
                <c:pt idx="675">
                  <c:v>34.24</c:v>
                </c:pt>
                <c:pt idx="676">
                  <c:v>34.24</c:v>
                </c:pt>
                <c:pt idx="677">
                  <c:v>33.409999999999997</c:v>
                </c:pt>
                <c:pt idx="678">
                  <c:v>34.869999999999997</c:v>
                </c:pt>
                <c:pt idx="679">
                  <c:v>35.409999999999997</c:v>
                </c:pt>
                <c:pt idx="680">
                  <c:v>41.39</c:v>
                </c:pt>
                <c:pt idx="681">
                  <c:v>43.82</c:v>
                </c:pt>
                <c:pt idx="682">
                  <c:v>43.82</c:v>
                </c:pt>
                <c:pt idx="683">
                  <c:v>43.82</c:v>
                </c:pt>
                <c:pt idx="684">
                  <c:v>47.98</c:v>
                </c:pt>
                <c:pt idx="685">
                  <c:v>47.92</c:v>
                </c:pt>
                <c:pt idx="686">
                  <c:v>47.94</c:v>
                </c:pt>
                <c:pt idx="687">
                  <c:v>46.71</c:v>
                </c:pt>
                <c:pt idx="688">
                  <c:v>46</c:v>
                </c:pt>
                <c:pt idx="689">
                  <c:v>46</c:v>
                </c:pt>
                <c:pt idx="690">
                  <c:v>46</c:v>
                </c:pt>
                <c:pt idx="691">
                  <c:v>43.72</c:v>
                </c:pt>
                <c:pt idx="692">
                  <c:v>40.68</c:v>
                </c:pt>
                <c:pt idx="693">
                  <c:v>40.130000000000003</c:v>
                </c:pt>
                <c:pt idx="694">
                  <c:v>40.74</c:v>
                </c:pt>
                <c:pt idx="695">
                  <c:v>37.35</c:v>
                </c:pt>
                <c:pt idx="696">
                  <c:v>37.35</c:v>
                </c:pt>
                <c:pt idx="697">
                  <c:v>37.35</c:v>
                </c:pt>
                <c:pt idx="698">
                  <c:v>43.85</c:v>
                </c:pt>
                <c:pt idx="699">
                  <c:v>44.2</c:v>
                </c:pt>
                <c:pt idx="700">
                  <c:v>47.28</c:v>
                </c:pt>
                <c:pt idx="701">
                  <c:v>49.52</c:v>
                </c:pt>
                <c:pt idx="702">
                  <c:v>53.78</c:v>
                </c:pt>
                <c:pt idx="703">
                  <c:v>53.78</c:v>
                </c:pt>
                <c:pt idx="704">
                  <c:v>53.78</c:v>
                </c:pt>
                <c:pt idx="705">
                  <c:v>59.37</c:v>
                </c:pt>
                <c:pt idx="706">
                  <c:v>64.55</c:v>
                </c:pt>
                <c:pt idx="707">
                  <c:v>73.290000000000006</c:v>
                </c:pt>
                <c:pt idx="708">
                  <c:v>83.14</c:v>
                </c:pt>
                <c:pt idx="709">
                  <c:v>91.5</c:v>
                </c:pt>
                <c:pt idx="710">
                  <c:v>91.5</c:v>
                </c:pt>
                <c:pt idx="711">
                  <c:v>91.5</c:v>
                </c:pt>
                <c:pt idx="712">
                  <c:v>118.18</c:v>
                </c:pt>
                <c:pt idx="713">
                  <c:v>131.71</c:v>
                </c:pt>
                <c:pt idx="714">
                  <c:v>129.93</c:v>
                </c:pt>
                <c:pt idx="715">
                  <c:v>132.27000000000001</c:v>
                </c:pt>
                <c:pt idx="716">
                  <c:v>143.69</c:v>
                </c:pt>
                <c:pt idx="717">
                  <c:v>143.69</c:v>
                </c:pt>
                <c:pt idx="718">
                  <c:v>143.69</c:v>
                </c:pt>
                <c:pt idx="719">
                  <c:v>162.66999999999999</c:v>
                </c:pt>
                <c:pt idx="720">
                  <c:v>176.36</c:v>
                </c:pt>
                <c:pt idx="721">
                  <c:v>193.88</c:v>
                </c:pt>
                <c:pt idx="722">
                  <c:v>201.12</c:v>
                </c:pt>
                <c:pt idx="723">
                  <c:v>205.26</c:v>
                </c:pt>
                <c:pt idx="724">
                  <c:v>205.26</c:v>
                </c:pt>
                <c:pt idx="725">
                  <c:v>205.26</c:v>
                </c:pt>
                <c:pt idx="726">
                  <c:v>180.6</c:v>
                </c:pt>
                <c:pt idx="727">
                  <c:v>156.76</c:v>
                </c:pt>
                <c:pt idx="728">
                  <c:v>187.09</c:v>
                </c:pt>
                <c:pt idx="729">
                  <c:v>183.11</c:v>
                </c:pt>
                <c:pt idx="730">
                  <c:v>184.12</c:v>
                </c:pt>
                <c:pt idx="731">
                  <c:v>184.12</c:v>
                </c:pt>
                <c:pt idx="732">
                  <c:v>184.12</c:v>
                </c:pt>
                <c:pt idx="733">
                  <c:v>186.13</c:v>
                </c:pt>
                <c:pt idx="734">
                  <c:v>210.01</c:v>
                </c:pt>
                <c:pt idx="735">
                  <c:v>176.98</c:v>
                </c:pt>
                <c:pt idx="736">
                  <c:v>177.11</c:v>
                </c:pt>
                <c:pt idx="737">
                  <c:v>173.15</c:v>
                </c:pt>
                <c:pt idx="738">
                  <c:v>173.15</c:v>
                </c:pt>
                <c:pt idx="739">
                  <c:v>173.15</c:v>
                </c:pt>
                <c:pt idx="740">
                  <c:v>162.38999999999999</c:v>
                </c:pt>
                <c:pt idx="741">
                  <c:v>144.66</c:v>
                </c:pt>
                <c:pt idx="742">
                  <c:v>128.18</c:v>
                </c:pt>
                <c:pt idx="743">
                  <c:v>115.18</c:v>
                </c:pt>
                <c:pt idx="744">
                  <c:v>101.87</c:v>
                </c:pt>
                <c:pt idx="745">
                  <c:v>101.87</c:v>
                </c:pt>
                <c:pt idx="746">
                  <c:v>101.87</c:v>
                </c:pt>
                <c:pt idx="747">
                  <c:v>87.37</c:v>
                </c:pt>
                <c:pt idx="748">
                  <c:v>75.739999999999995</c:v>
                </c:pt>
                <c:pt idx="749">
                  <c:v>72.13</c:v>
                </c:pt>
                <c:pt idx="750">
                  <c:v>68.92</c:v>
                </c:pt>
                <c:pt idx="751">
                  <c:v>63.35</c:v>
                </c:pt>
                <c:pt idx="752">
                  <c:v>63.35</c:v>
                </c:pt>
                <c:pt idx="753">
                  <c:v>63.35</c:v>
                </c:pt>
                <c:pt idx="754">
                  <c:v>56.83</c:v>
                </c:pt>
                <c:pt idx="755">
                  <c:v>51.49</c:v>
                </c:pt>
                <c:pt idx="756">
                  <c:v>46.34</c:v>
                </c:pt>
                <c:pt idx="757">
                  <c:v>42.31</c:v>
                </c:pt>
                <c:pt idx="758">
                  <c:v>37.79</c:v>
                </c:pt>
                <c:pt idx="759">
                  <c:v>37.79</c:v>
                </c:pt>
                <c:pt idx="760">
                  <c:v>37.79</c:v>
                </c:pt>
                <c:pt idx="761">
                  <c:v>29.96</c:v>
                </c:pt>
                <c:pt idx="762">
                  <c:v>24.92</c:v>
                </c:pt>
                <c:pt idx="763">
                  <c:v>27.27</c:v>
                </c:pt>
                <c:pt idx="764">
                  <c:v>25.52</c:v>
                </c:pt>
                <c:pt idx="765">
                  <c:v>22.91</c:v>
                </c:pt>
                <c:pt idx="766">
                  <c:v>22.91</c:v>
                </c:pt>
                <c:pt idx="767">
                  <c:v>22.91</c:v>
                </c:pt>
                <c:pt idx="768">
                  <c:v>22.35</c:v>
                </c:pt>
                <c:pt idx="769">
                  <c:v>21.88</c:v>
                </c:pt>
                <c:pt idx="770">
                  <c:v>17.07</c:v>
                </c:pt>
                <c:pt idx="771">
                  <c:v>16.510000000000002</c:v>
                </c:pt>
                <c:pt idx="772">
                  <c:v>15.73</c:v>
                </c:pt>
                <c:pt idx="773">
                  <c:v>15.73</c:v>
                </c:pt>
                <c:pt idx="774">
                  <c:v>15.73</c:v>
                </c:pt>
                <c:pt idx="775">
                  <c:v>14.25</c:v>
                </c:pt>
                <c:pt idx="776">
                  <c:v>13.27</c:v>
                </c:pt>
                <c:pt idx="777">
                  <c:v>12.72</c:v>
                </c:pt>
                <c:pt idx="778">
                  <c:v>12.51</c:v>
                </c:pt>
                <c:pt idx="779">
                  <c:v>12.4</c:v>
                </c:pt>
                <c:pt idx="780">
                  <c:v>12.4</c:v>
                </c:pt>
                <c:pt idx="781">
                  <c:v>12.4</c:v>
                </c:pt>
                <c:pt idx="782">
                  <c:v>11.36</c:v>
                </c:pt>
                <c:pt idx="783">
                  <c:v>10.63</c:v>
                </c:pt>
                <c:pt idx="784">
                  <c:v>11.03</c:v>
                </c:pt>
                <c:pt idx="785">
                  <c:v>10.41</c:v>
                </c:pt>
                <c:pt idx="786">
                  <c:v>10.1</c:v>
                </c:pt>
                <c:pt idx="787">
                  <c:v>10.1</c:v>
                </c:pt>
                <c:pt idx="788">
                  <c:v>10.1</c:v>
                </c:pt>
                <c:pt idx="789">
                  <c:v>10</c:v>
                </c:pt>
                <c:pt idx="790">
                  <c:v>9.92</c:v>
                </c:pt>
                <c:pt idx="791">
                  <c:v>9.2200000000000006</c:v>
                </c:pt>
                <c:pt idx="792">
                  <c:v>9.07</c:v>
                </c:pt>
                <c:pt idx="793">
                  <c:v>8.9499999999999993</c:v>
                </c:pt>
                <c:pt idx="794">
                  <c:v>8.9499999999999993</c:v>
                </c:pt>
                <c:pt idx="795">
                  <c:v>8.9499999999999993</c:v>
                </c:pt>
                <c:pt idx="796">
                  <c:v>8.24</c:v>
                </c:pt>
                <c:pt idx="797">
                  <c:v>8.4</c:v>
                </c:pt>
                <c:pt idx="798">
                  <c:v>8.52</c:v>
                </c:pt>
                <c:pt idx="799">
                  <c:v>8.42</c:v>
                </c:pt>
                <c:pt idx="800">
                  <c:v>8.32</c:v>
                </c:pt>
                <c:pt idx="801">
                  <c:v>8.32</c:v>
                </c:pt>
                <c:pt idx="802">
                  <c:v>8.32</c:v>
                </c:pt>
                <c:pt idx="803">
                  <c:v>8.64</c:v>
                </c:pt>
                <c:pt idx="804">
                  <c:v>8.9</c:v>
                </c:pt>
                <c:pt idx="805">
                  <c:v>9.15</c:v>
                </c:pt>
                <c:pt idx="806">
                  <c:v>9.6</c:v>
                </c:pt>
                <c:pt idx="807">
                  <c:v>9.58</c:v>
                </c:pt>
                <c:pt idx="808">
                  <c:v>9.58</c:v>
                </c:pt>
                <c:pt idx="809">
                  <c:v>9.58</c:v>
                </c:pt>
                <c:pt idx="810">
                  <c:v>10.43</c:v>
                </c:pt>
                <c:pt idx="811">
                  <c:v>10.82</c:v>
                </c:pt>
                <c:pt idx="812">
                  <c:v>11.66</c:v>
                </c:pt>
                <c:pt idx="813">
                  <c:v>11.89</c:v>
                </c:pt>
                <c:pt idx="814">
                  <c:v>12.38</c:v>
                </c:pt>
                <c:pt idx="815">
                  <c:v>12.38</c:v>
                </c:pt>
                <c:pt idx="816">
                  <c:v>12.38</c:v>
                </c:pt>
                <c:pt idx="817">
                  <c:v>12.86</c:v>
                </c:pt>
                <c:pt idx="818">
                  <c:v>13.02</c:v>
                </c:pt>
                <c:pt idx="819">
                  <c:v>13.58</c:v>
                </c:pt>
                <c:pt idx="820">
                  <c:v>14.12</c:v>
                </c:pt>
                <c:pt idx="821">
                  <c:v>14.85</c:v>
                </c:pt>
                <c:pt idx="822">
                  <c:v>14.85</c:v>
                </c:pt>
                <c:pt idx="823">
                  <c:v>14.85</c:v>
                </c:pt>
                <c:pt idx="824">
                  <c:v>15.71</c:v>
                </c:pt>
                <c:pt idx="825">
                  <c:v>16.95</c:v>
                </c:pt>
                <c:pt idx="826">
                  <c:v>17.57</c:v>
                </c:pt>
                <c:pt idx="827">
                  <c:v>18.55</c:v>
                </c:pt>
                <c:pt idx="828">
                  <c:v>19.170000000000002</c:v>
                </c:pt>
                <c:pt idx="829">
                  <c:v>19.170000000000002</c:v>
                </c:pt>
                <c:pt idx="830">
                  <c:v>19.170000000000002</c:v>
                </c:pt>
                <c:pt idx="831">
                  <c:v>20.56</c:v>
                </c:pt>
                <c:pt idx="832">
                  <c:v>20.48</c:v>
                </c:pt>
                <c:pt idx="833">
                  <c:v>23.17</c:v>
                </c:pt>
                <c:pt idx="834">
                  <c:v>24.25</c:v>
                </c:pt>
                <c:pt idx="835">
                  <c:v>25.36</c:v>
                </c:pt>
                <c:pt idx="836">
                  <c:v>25.36</c:v>
                </c:pt>
                <c:pt idx="837">
                  <c:v>25.36</c:v>
                </c:pt>
                <c:pt idx="838">
                  <c:v>27.96</c:v>
                </c:pt>
                <c:pt idx="839">
                  <c:v>31.41</c:v>
                </c:pt>
                <c:pt idx="840">
                  <c:v>30.37</c:v>
                </c:pt>
                <c:pt idx="841">
                  <c:v>31.26</c:v>
                </c:pt>
                <c:pt idx="842">
                  <c:v>32.4</c:v>
                </c:pt>
                <c:pt idx="843">
                  <c:v>32.4</c:v>
                </c:pt>
                <c:pt idx="844">
                  <c:v>32.4</c:v>
                </c:pt>
                <c:pt idx="845">
                  <c:v>33.78</c:v>
                </c:pt>
                <c:pt idx="846">
                  <c:v>34.28</c:v>
                </c:pt>
                <c:pt idx="847">
                  <c:v>35.22</c:v>
                </c:pt>
                <c:pt idx="848">
                  <c:v>35.409999999999997</c:v>
                </c:pt>
                <c:pt idx="849">
                  <c:v>35.46</c:v>
                </c:pt>
                <c:pt idx="850">
                  <c:v>35.46</c:v>
                </c:pt>
                <c:pt idx="851">
                  <c:v>35.46</c:v>
                </c:pt>
                <c:pt idx="852">
                  <c:v>36.049999999999997</c:v>
                </c:pt>
                <c:pt idx="853">
                  <c:v>35.22</c:v>
                </c:pt>
                <c:pt idx="854">
                  <c:v>35.06</c:v>
                </c:pt>
                <c:pt idx="855">
                  <c:v>34.840000000000003</c:v>
                </c:pt>
                <c:pt idx="856">
                  <c:v>34.49</c:v>
                </c:pt>
                <c:pt idx="857">
                  <c:v>34.49</c:v>
                </c:pt>
                <c:pt idx="858">
                  <c:v>34.49</c:v>
                </c:pt>
                <c:pt idx="859">
                  <c:v>31.84</c:v>
                </c:pt>
                <c:pt idx="860">
                  <c:v>28.93</c:v>
                </c:pt>
                <c:pt idx="861">
                  <c:v>28.56</c:v>
                </c:pt>
                <c:pt idx="862">
                  <c:v>30.45</c:v>
                </c:pt>
                <c:pt idx="863">
                  <c:v>30.57</c:v>
                </c:pt>
                <c:pt idx="864">
                  <c:v>30.57</c:v>
                </c:pt>
                <c:pt idx="865">
                  <c:v>30.57</c:v>
                </c:pt>
                <c:pt idx="866">
                  <c:v>32.72</c:v>
                </c:pt>
                <c:pt idx="867">
                  <c:v>35.090000000000003</c:v>
                </c:pt>
                <c:pt idx="868">
                  <c:v>32.36</c:v>
                </c:pt>
                <c:pt idx="869">
                  <c:v>32.67</c:v>
                </c:pt>
                <c:pt idx="870">
                  <c:v>31.88</c:v>
                </c:pt>
                <c:pt idx="871">
                  <c:v>31.88</c:v>
                </c:pt>
                <c:pt idx="872">
                  <c:v>31.88</c:v>
                </c:pt>
                <c:pt idx="873">
                  <c:v>30.14</c:v>
                </c:pt>
                <c:pt idx="874">
                  <c:v>30.06</c:v>
                </c:pt>
                <c:pt idx="875">
                  <c:v>32.21</c:v>
                </c:pt>
                <c:pt idx="876">
                  <c:v>28.44</c:v>
                </c:pt>
                <c:pt idx="877">
                  <c:v>28.11</c:v>
                </c:pt>
                <c:pt idx="878">
                  <c:v>28.11</c:v>
                </c:pt>
                <c:pt idx="879">
                  <c:v>28.11</c:v>
                </c:pt>
                <c:pt idx="880">
                  <c:v>26.03</c:v>
                </c:pt>
                <c:pt idx="881">
                  <c:v>25.13</c:v>
                </c:pt>
                <c:pt idx="882">
                  <c:v>28.34</c:v>
                </c:pt>
                <c:pt idx="883">
                  <c:v>27.41</c:v>
                </c:pt>
                <c:pt idx="884">
                  <c:v>27.27</c:v>
                </c:pt>
                <c:pt idx="885">
                  <c:v>27.27</c:v>
                </c:pt>
                <c:pt idx="886">
                  <c:v>27.27</c:v>
                </c:pt>
                <c:pt idx="887">
                  <c:v>29.09</c:v>
                </c:pt>
                <c:pt idx="888">
                  <c:v>29.84</c:v>
                </c:pt>
                <c:pt idx="889">
                  <c:v>27.79</c:v>
                </c:pt>
                <c:pt idx="890">
                  <c:v>28.01</c:v>
                </c:pt>
                <c:pt idx="891">
                  <c:v>28.12</c:v>
                </c:pt>
                <c:pt idx="892">
                  <c:v>30.85</c:v>
                </c:pt>
                <c:pt idx="893">
                  <c:v>32.93</c:v>
                </c:pt>
                <c:pt idx="894">
                  <c:v>26.75</c:v>
                </c:pt>
                <c:pt idx="895">
                  <c:v>22.79</c:v>
                </c:pt>
                <c:pt idx="896">
                  <c:v>20.75</c:v>
                </c:pt>
                <c:pt idx="897">
                  <c:v>27.46</c:v>
                </c:pt>
                <c:pt idx="898">
                  <c:v>26.28</c:v>
                </c:pt>
                <c:pt idx="899">
                  <c:v>26.81</c:v>
                </c:pt>
                <c:pt idx="900">
                  <c:v>26.89</c:v>
                </c:pt>
                <c:pt idx="901">
                  <c:v>27.41</c:v>
                </c:pt>
                <c:pt idx="902">
                  <c:v>28.06</c:v>
                </c:pt>
                <c:pt idx="903">
                  <c:v>29.2</c:v>
                </c:pt>
                <c:pt idx="904">
                  <c:v>31.43</c:v>
                </c:pt>
                <c:pt idx="905">
                  <c:v>31.36</c:v>
                </c:pt>
                <c:pt idx="906">
                  <c:v>30.92</c:v>
                </c:pt>
                <c:pt idx="907">
                  <c:v>31.23</c:v>
                </c:pt>
                <c:pt idx="908">
                  <c:v>30.88</c:v>
                </c:pt>
                <c:pt idx="909">
                  <c:v>31.17</c:v>
                </c:pt>
                <c:pt idx="910">
                  <c:v>30.51</c:v>
                </c:pt>
                <c:pt idx="911">
                  <c:v>31</c:v>
                </c:pt>
                <c:pt idx="912">
                  <c:v>31.16</c:v>
                </c:pt>
                <c:pt idx="913">
                  <c:v>31.37</c:v>
                </c:pt>
                <c:pt idx="914">
                  <c:v>31.23</c:v>
                </c:pt>
                <c:pt idx="915">
                  <c:v>31.75</c:v>
                </c:pt>
                <c:pt idx="916">
                  <c:v>31.32</c:v>
                </c:pt>
                <c:pt idx="917">
                  <c:v>31.43</c:v>
                </c:pt>
                <c:pt idx="918">
                  <c:v>31.33</c:v>
                </c:pt>
                <c:pt idx="919">
                  <c:v>31.56</c:v>
                </c:pt>
                <c:pt idx="920">
                  <c:v>31.56</c:v>
                </c:pt>
                <c:pt idx="921">
                  <c:v>31.28</c:v>
                </c:pt>
                <c:pt idx="922">
                  <c:v>31.02</c:v>
                </c:pt>
                <c:pt idx="923">
                  <c:v>31.2</c:v>
                </c:pt>
                <c:pt idx="924">
                  <c:v>31.41</c:v>
                </c:pt>
                <c:pt idx="925">
                  <c:v>31.67</c:v>
                </c:pt>
                <c:pt idx="926">
                  <c:v>31.44</c:v>
                </c:pt>
                <c:pt idx="927">
                  <c:v>31.13</c:v>
                </c:pt>
                <c:pt idx="928">
                  <c:v>30.98</c:v>
                </c:pt>
                <c:pt idx="929">
                  <c:v>30.8</c:v>
                </c:pt>
                <c:pt idx="930">
                  <c:v>30.63</c:v>
                </c:pt>
                <c:pt idx="931">
                  <c:v>29.94</c:v>
                </c:pt>
                <c:pt idx="932">
                  <c:v>29.82</c:v>
                </c:pt>
                <c:pt idx="933">
                  <c:v>29.24</c:v>
                </c:pt>
                <c:pt idx="934">
                  <c:v>28.91</c:v>
                </c:pt>
                <c:pt idx="935">
                  <c:v>28.74</c:v>
                </c:pt>
                <c:pt idx="936">
                  <c:v>28.53</c:v>
                </c:pt>
                <c:pt idx="937">
                  <c:v>28.44</c:v>
                </c:pt>
                <c:pt idx="938">
                  <c:v>27.66</c:v>
                </c:pt>
                <c:pt idx="939">
                  <c:v>27.28</c:v>
                </c:pt>
                <c:pt idx="940">
                  <c:v>26.99</c:v>
                </c:pt>
                <c:pt idx="941">
                  <c:v>27.1</c:v>
                </c:pt>
                <c:pt idx="942">
                  <c:v>27.12</c:v>
                </c:pt>
                <c:pt idx="943">
                  <c:v>27.05</c:v>
                </c:pt>
                <c:pt idx="944">
                  <c:v>27.11</c:v>
                </c:pt>
                <c:pt idx="945">
                  <c:v>27.43</c:v>
                </c:pt>
                <c:pt idx="946">
                  <c:v>27.04</c:v>
                </c:pt>
                <c:pt idx="947">
                  <c:v>27.1</c:v>
                </c:pt>
                <c:pt idx="948">
                  <c:v>27.29</c:v>
                </c:pt>
                <c:pt idx="949">
                  <c:v>27.14</c:v>
                </c:pt>
                <c:pt idx="950">
                  <c:v>27.2</c:v>
                </c:pt>
                <c:pt idx="951">
                  <c:v>27.22</c:v>
                </c:pt>
                <c:pt idx="952">
                  <c:v>26.58</c:v>
                </c:pt>
                <c:pt idx="953">
                  <c:v>25.3</c:v>
                </c:pt>
                <c:pt idx="954">
                  <c:v>25.02</c:v>
                </c:pt>
                <c:pt idx="955">
                  <c:v>24.98</c:v>
                </c:pt>
                <c:pt idx="956">
                  <c:v>24.59</c:v>
                </c:pt>
                <c:pt idx="957">
                  <c:v>24.32</c:v>
                </c:pt>
                <c:pt idx="958">
                  <c:v>23.22</c:v>
                </c:pt>
                <c:pt idx="959">
                  <c:v>22.08</c:v>
                </c:pt>
                <c:pt idx="960">
                  <c:v>18.190000000000001</c:v>
                </c:pt>
                <c:pt idx="961">
                  <c:v>19.36</c:v>
                </c:pt>
                <c:pt idx="962">
                  <c:v>18.61</c:v>
                </c:pt>
                <c:pt idx="963">
                  <c:v>18.68</c:v>
                </c:pt>
                <c:pt idx="964">
                  <c:v>18.399999999999999</c:v>
                </c:pt>
                <c:pt idx="965">
                  <c:v>18.79</c:v>
                </c:pt>
                <c:pt idx="966">
                  <c:v>18.73</c:v>
                </c:pt>
                <c:pt idx="967">
                  <c:v>19.64</c:v>
                </c:pt>
                <c:pt idx="968">
                  <c:v>17.84</c:v>
                </c:pt>
                <c:pt idx="969">
                  <c:v>17.52</c:v>
                </c:pt>
                <c:pt idx="970">
                  <c:v>17.350000000000001</c:v>
                </c:pt>
                <c:pt idx="971">
                  <c:v>17.29</c:v>
                </c:pt>
                <c:pt idx="972">
                  <c:v>16.600000000000001</c:v>
                </c:pt>
                <c:pt idx="973">
                  <c:v>16.260000000000002</c:v>
                </c:pt>
                <c:pt idx="974">
                  <c:v>16.55</c:v>
                </c:pt>
                <c:pt idx="975">
                  <c:v>16.43</c:v>
                </c:pt>
                <c:pt idx="976">
                  <c:v>14.85</c:v>
                </c:pt>
                <c:pt idx="977">
                  <c:v>13.73</c:v>
                </c:pt>
                <c:pt idx="978">
                  <c:v>15.67</c:v>
                </c:pt>
                <c:pt idx="979">
                  <c:v>15.67</c:v>
                </c:pt>
                <c:pt idx="980">
                  <c:v>15.42</c:v>
                </c:pt>
                <c:pt idx="981">
                  <c:v>14.61</c:v>
                </c:pt>
                <c:pt idx="982">
                  <c:v>14.27</c:v>
                </c:pt>
                <c:pt idx="983">
                  <c:v>14.27</c:v>
                </c:pt>
                <c:pt idx="984">
                  <c:v>14.27</c:v>
                </c:pt>
                <c:pt idx="985">
                  <c:v>13.75</c:v>
                </c:pt>
                <c:pt idx="986">
                  <c:v>13.55</c:v>
                </c:pt>
                <c:pt idx="987">
                  <c:v>13.33</c:v>
                </c:pt>
                <c:pt idx="988">
                  <c:v>13.2</c:v>
                </c:pt>
                <c:pt idx="989">
                  <c:v>13</c:v>
                </c:pt>
                <c:pt idx="990">
                  <c:v>13</c:v>
                </c:pt>
                <c:pt idx="991">
                  <c:v>13</c:v>
                </c:pt>
                <c:pt idx="992">
                  <c:v>13.02</c:v>
                </c:pt>
                <c:pt idx="993">
                  <c:v>12.72</c:v>
                </c:pt>
                <c:pt idx="994">
                  <c:v>12.8</c:v>
                </c:pt>
                <c:pt idx="995">
                  <c:v>12.13</c:v>
                </c:pt>
                <c:pt idx="996">
                  <c:v>12.22</c:v>
                </c:pt>
                <c:pt idx="997">
                  <c:v>12.22</c:v>
                </c:pt>
                <c:pt idx="998">
                  <c:v>12.22</c:v>
                </c:pt>
                <c:pt idx="999">
                  <c:v>12.37</c:v>
                </c:pt>
                <c:pt idx="1000">
                  <c:v>12.55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03-4C72-AEBD-3570841FD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6008688"/>
        <c:axId val="386010000"/>
      </c:lineChart>
      <c:dateAx>
        <c:axId val="3860086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010000"/>
        <c:crosses val="autoZero"/>
        <c:auto val="1"/>
        <c:lblOffset val="100"/>
        <c:baseTimeUnit val="days"/>
        <c:majorUnit val="2"/>
        <c:majorTimeUnit val="months"/>
      </c:dateAx>
      <c:valAx>
        <c:axId val="38601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New COVID Cases per 1000K residents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00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 u="sng">
                <a:solidFill>
                  <a:sysClr val="windowText" lastClr="000000"/>
                </a:solidFill>
              </a:rPr>
              <a:t>Per Capita COVID Cases by US State's Governor's</a:t>
            </a:r>
            <a:r>
              <a:rPr lang="en-US" b="1" u="sng" baseline="0">
                <a:solidFill>
                  <a:sysClr val="windowText" lastClr="000000"/>
                </a:solidFill>
              </a:rPr>
              <a:t> Party</a:t>
            </a:r>
            <a:r>
              <a:rPr lang="en-US" b="1" u="sng">
                <a:solidFill>
                  <a:sysClr val="windowText" lastClr="000000"/>
                </a:solidFill>
              </a:rPr>
              <a:t>, Rolling 7-Day Average, January 2020 - October 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COVID_practice_2d_output!$B$1</c:f>
              <c:strCache>
                <c:ptCount val="1"/>
                <c:pt idx="0">
                  <c:v>Democrat_Held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COVID_practice_2d_output!$A$2:$A$1002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COVID_practice_2d_output!$B$2:$B$1002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0.01</c:v>
                </c:pt>
                <c:pt idx="42">
                  <c:v>0.01</c:v>
                </c:pt>
                <c:pt idx="43">
                  <c:v>0.02</c:v>
                </c:pt>
                <c:pt idx="44">
                  <c:v>0.02</c:v>
                </c:pt>
                <c:pt idx="45">
                  <c:v>0.03</c:v>
                </c:pt>
                <c:pt idx="46">
                  <c:v>0.04</c:v>
                </c:pt>
                <c:pt idx="47">
                  <c:v>0.06</c:v>
                </c:pt>
                <c:pt idx="48">
                  <c:v>0.09</c:v>
                </c:pt>
                <c:pt idx="49">
                  <c:v>0.11</c:v>
                </c:pt>
                <c:pt idx="50">
                  <c:v>0.15</c:v>
                </c:pt>
                <c:pt idx="51">
                  <c:v>0.19</c:v>
                </c:pt>
                <c:pt idx="52">
                  <c:v>0.24</c:v>
                </c:pt>
                <c:pt idx="53">
                  <c:v>0.31</c:v>
                </c:pt>
                <c:pt idx="54">
                  <c:v>0.4</c:v>
                </c:pt>
                <c:pt idx="55">
                  <c:v>0.51</c:v>
                </c:pt>
                <c:pt idx="56">
                  <c:v>0.64</c:v>
                </c:pt>
                <c:pt idx="57">
                  <c:v>0.83</c:v>
                </c:pt>
                <c:pt idx="58">
                  <c:v>1.06</c:v>
                </c:pt>
                <c:pt idx="59">
                  <c:v>1.33</c:v>
                </c:pt>
                <c:pt idx="60">
                  <c:v>1.66</c:v>
                </c:pt>
                <c:pt idx="61">
                  <c:v>2.0699999999999998</c:v>
                </c:pt>
                <c:pt idx="62">
                  <c:v>2.42</c:v>
                </c:pt>
                <c:pt idx="63">
                  <c:v>2.84</c:v>
                </c:pt>
                <c:pt idx="64">
                  <c:v>3.44</c:v>
                </c:pt>
                <c:pt idx="65">
                  <c:v>4.04</c:v>
                </c:pt>
                <c:pt idx="66">
                  <c:v>4.6100000000000003</c:v>
                </c:pt>
                <c:pt idx="67">
                  <c:v>5.51</c:v>
                </c:pt>
                <c:pt idx="68">
                  <c:v>5.58</c:v>
                </c:pt>
                <c:pt idx="69">
                  <c:v>6.18</c:v>
                </c:pt>
                <c:pt idx="70">
                  <c:v>6.88</c:v>
                </c:pt>
                <c:pt idx="71">
                  <c:v>7.41</c:v>
                </c:pt>
                <c:pt idx="72">
                  <c:v>8.09</c:v>
                </c:pt>
                <c:pt idx="73">
                  <c:v>8.73</c:v>
                </c:pt>
                <c:pt idx="74">
                  <c:v>8.65</c:v>
                </c:pt>
                <c:pt idx="75">
                  <c:v>9.4700000000000006</c:v>
                </c:pt>
                <c:pt idx="76">
                  <c:v>9.77</c:v>
                </c:pt>
                <c:pt idx="77">
                  <c:v>9.98</c:v>
                </c:pt>
                <c:pt idx="78">
                  <c:v>10.210000000000001</c:v>
                </c:pt>
                <c:pt idx="79">
                  <c:v>10.130000000000001</c:v>
                </c:pt>
                <c:pt idx="80">
                  <c:v>9.9600000000000009</c:v>
                </c:pt>
                <c:pt idx="81">
                  <c:v>9.98</c:v>
                </c:pt>
                <c:pt idx="82">
                  <c:v>9.6999999999999993</c:v>
                </c:pt>
                <c:pt idx="83">
                  <c:v>9.5500000000000007</c:v>
                </c:pt>
                <c:pt idx="84">
                  <c:v>9.17</c:v>
                </c:pt>
                <c:pt idx="85">
                  <c:v>9</c:v>
                </c:pt>
                <c:pt idx="86">
                  <c:v>8.89</c:v>
                </c:pt>
                <c:pt idx="87">
                  <c:v>8.7799999999999994</c:v>
                </c:pt>
                <c:pt idx="88">
                  <c:v>8.65</c:v>
                </c:pt>
                <c:pt idx="89">
                  <c:v>8.76</c:v>
                </c:pt>
                <c:pt idx="90">
                  <c:v>8.75</c:v>
                </c:pt>
                <c:pt idx="91">
                  <c:v>9.1199999999999992</c:v>
                </c:pt>
                <c:pt idx="92">
                  <c:v>9.1999999999999993</c:v>
                </c:pt>
                <c:pt idx="93">
                  <c:v>9.35</c:v>
                </c:pt>
                <c:pt idx="94">
                  <c:v>9.7100000000000009</c:v>
                </c:pt>
                <c:pt idx="95">
                  <c:v>9.84</c:v>
                </c:pt>
                <c:pt idx="96">
                  <c:v>9.6999999999999993</c:v>
                </c:pt>
                <c:pt idx="97">
                  <c:v>9.66</c:v>
                </c:pt>
                <c:pt idx="98">
                  <c:v>9.39</c:v>
                </c:pt>
                <c:pt idx="99">
                  <c:v>9.35</c:v>
                </c:pt>
                <c:pt idx="100">
                  <c:v>9.3000000000000007</c:v>
                </c:pt>
                <c:pt idx="101">
                  <c:v>8.9499999999999993</c:v>
                </c:pt>
                <c:pt idx="102">
                  <c:v>8.89</c:v>
                </c:pt>
                <c:pt idx="103">
                  <c:v>8.84</c:v>
                </c:pt>
                <c:pt idx="104">
                  <c:v>8.77</c:v>
                </c:pt>
                <c:pt idx="105">
                  <c:v>8.68</c:v>
                </c:pt>
                <c:pt idx="106">
                  <c:v>8.61</c:v>
                </c:pt>
                <c:pt idx="107">
                  <c:v>8.5</c:v>
                </c:pt>
                <c:pt idx="108">
                  <c:v>8.4600000000000009</c:v>
                </c:pt>
                <c:pt idx="109">
                  <c:v>8.25</c:v>
                </c:pt>
                <c:pt idx="110">
                  <c:v>8.17</c:v>
                </c:pt>
                <c:pt idx="111">
                  <c:v>8.25</c:v>
                </c:pt>
                <c:pt idx="112">
                  <c:v>7.67</c:v>
                </c:pt>
                <c:pt idx="113">
                  <c:v>8.16</c:v>
                </c:pt>
                <c:pt idx="114">
                  <c:v>8.11</c:v>
                </c:pt>
                <c:pt idx="115">
                  <c:v>8.0399999999999991</c:v>
                </c:pt>
                <c:pt idx="116">
                  <c:v>7.97</c:v>
                </c:pt>
                <c:pt idx="117">
                  <c:v>8.15</c:v>
                </c:pt>
                <c:pt idx="118">
                  <c:v>7.95</c:v>
                </c:pt>
                <c:pt idx="119">
                  <c:v>8.44</c:v>
                </c:pt>
                <c:pt idx="120">
                  <c:v>7.78</c:v>
                </c:pt>
                <c:pt idx="121">
                  <c:v>7.74</c:v>
                </c:pt>
                <c:pt idx="122">
                  <c:v>7.5</c:v>
                </c:pt>
                <c:pt idx="123">
                  <c:v>7.48</c:v>
                </c:pt>
                <c:pt idx="124">
                  <c:v>7.31</c:v>
                </c:pt>
                <c:pt idx="125">
                  <c:v>7.18</c:v>
                </c:pt>
                <c:pt idx="126">
                  <c:v>6.96</c:v>
                </c:pt>
                <c:pt idx="127">
                  <c:v>6.75</c:v>
                </c:pt>
                <c:pt idx="128">
                  <c:v>6.54</c:v>
                </c:pt>
                <c:pt idx="129">
                  <c:v>6.7</c:v>
                </c:pt>
                <c:pt idx="130">
                  <c:v>6.7</c:v>
                </c:pt>
                <c:pt idx="131">
                  <c:v>6.52</c:v>
                </c:pt>
                <c:pt idx="132">
                  <c:v>6.55</c:v>
                </c:pt>
                <c:pt idx="133">
                  <c:v>6.51</c:v>
                </c:pt>
                <c:pt idx="134">
                  <c:v>6.34</c:v>
                </c:pt>
                <c:pt idx="135">
                  <c:v>6.35</c:v>
                </c:pt>
                <c:pt idx="136">
                  <c:v>6.18</c:v>
                </c:pt>
                <c:pt idx="137">
                  <c:v>6.02</c:v>
                </c:pt>
                <c:pt idx="138">
                  <c:v>6.02</c:v>
                </c:pt>
                <c:pt idx="139">
                  <c:v>5.84</c:v>
                </c:pt>
                <c:pt idx="140">
                  <c:v>5.79</c:v>
                </c:pt>
                <c:pt idx="141">
                  <c:v>5.73</c:v>
                </c:pt>
                <c:pt idx="142">
                  <c:v>5.79</c:v>
                </c:pt>
                <c:pt idx="143">
                  <c:v>5.83</c:v>
                </c:pt>
                <c:pt idx="144">
                  <c:v>5.82</c:v>
                </c:pt>
                <c:pt idx="145">
                  <c:v>5.75</c:v>
                </c:pt>
                <c:pt idx="146">
                  <c:v>5.77</c:v>
                </c:pt>
                <c:pt idx="147">
                  <c:v>5.83</c:v>
                </c:pt>
                <c:pt idx="148">
                  <c:v>5.92</c:v>
                </c:pt>
                <c:pt idx="149">
                  <c:v>5.86</c:v>
                </c:pt>
                <c:pt idx="150">
                  <c:v>5.88</c:v>
                </c:pt>
                <c:pt idx="151">
                  <c:v>6.01</c:v>
                </c:pt>
                <c:pt idx="152">
                  <c:v>6.19</c:v>
                </c:pt>
                <c:pt idx="153">
                  <c:v>6.53</c:v>
                </c:pt>
                <c:pt idx="154">
                  <c:v>7.01</c:v>
                </c:pt>
                <c:pt idx="155">
                  <c:v>7.38</c:v>
                </c:pt>
                <c:pt idx="156">
                  <c:v>7.6</c:v>
                </c:pt>
                <c:pt idx="157">
                  <c:v>7.87</c:v>
                </c:pt>
                <c:pt idx="158">
                  <c:v>8.01</c:v>
                </c:pt>
                <c:pt idx="159">
                  <c:v>8.3800000000000008</c:v>
                </c:pt>
                <c:pt idx="160">
                  <c:v>8.67</c:v>
                </c:pt>
                <c:pt idx="161">
                  <c:v>9.14</c:v>
                </c:pt>
                <c:pt idx="162">
                  <c:v>9.3699999999999992</c:v>
                </c:pt>
                <c:pt idx="163">
                  <c:v>9.8699999999999992</c:v>
                </c:pt>
                <c:pt idx="164">
                  <c:v>9.83</c:v>
                </c:pt>
                <c:pt idx="165">
                  <c:v>10.039999999999999</c:v>
                </c:pt>
                <c:pt idx="166">
                  <c:v>10.59</c:v>
                </c:pt>
                <c:pt idx="167">
                  <c:v>10.62</c:v>
                </c:pt>
                <c:pt idx="168">
                  <c:v>10.87</c:v>
                </c:pt>
                <c:pt idx="169">
                  <c:v>10.98</c:v>
                </c:pt>
                <c:pt idx="170">
                  <c:v>11.19</c:v>
                </c:pt>
                <c:pt idx="171">
                  <c:v>11.65</c:v>
                </c:pt>
                <c:pt idx="172">
                  <c:v>12.15</c:v>
                </c:pt>
                <c:pt idx="173">
                  <c:v>12.13</c:v>
                </c:pt>
                <c:pt idx="174">
                  <c:v>12.44</c:v>
                </c:pt>
                <c:pt idx="175">
                  <c:v>12.64</c:v>
                </c:pt>
                <c:pt idx="176">
                  <c:v>13.04</c:v>
                </c:pt>
                <c:pt idx="177">
                  <c:v>13.21</c:v>
                </c:pt>
                <c:pt idx="178">
                  <c:v>13.27</c:v>
                </c:pt>
                <c:pt idx="179">
                  <c:v>13.41</c:v>
                </c:pt>
                <c:pt idx="180">
                  <c:v>13.47</c:v>
                </c:pt>
                <c:pt idx="181">
                  <c:v>13.65</c:v>
                </c:pt>
                <c:pt idx="182">
                  <c:v>13.83</c:v>
                </c:pt>
                <c:pt idx="183">
                  <c:v>14.12</c:v>
                </c:pt>
                <c:pt idx="184">
                  <c:v>14.12</c:v>
                </c:pt>
                <c:pt idx="185">
                  <c:v>14.35</c:v>
                </c:pt>
                <c:pt idx="186">
                  <c:v>14.49</c:v>
                </c:pt>
                <c:pt idx="187">
                  <c:v>14.4</c:v>
                </c:pt>
                <c:pt idx="188">
                  <c:v>14.18</c:v>
                </c:pt>
                <c:pt idx="189">
                  <c:v>13.75</c:v>
                </c:pt>
                <c:pt idx="190">
                  <c:v>13.58</c:v>
                </c:pt>
                <c:pt idx="191">
                  <c:v>13.47</c:v>
                </c:pt>
                <c:pt idx="192">
                  <c:v>13.06</c:v>
                </c:pt>
                <c:pt idx="193">
                  <c:v>12.9</c:v>
                </c:pt>
                <c:pt idx="194">
                  <c:v>12.7</c:v>
                </c:pt>
                <c:pt idx="195">
                  <c:v>12.7</c:v>
                </c:pt>
                <c:pt idx="196">
                  <c:v>12.33</c:v>
                </c:pt>
                <c:pt idx="197">
                  <c:v>11.78</c:v>
                </c:pt>
                <c:pt idx="198">
                  <c:v>11.82</c:v>
                </c:pt>
                <c:pt idx="199">
                  <c:v>11.91</c:v>
                </c:pt>
                <c:pt idx="200">
                  <c:v>11.77</c:v>
                </c:pt>
                <c:pt idx="201">
                  <c:v>11.69</c:v>
                </c:pt>
                <c:pt idx="202">
                  <c:v>12.03</c:v>
                </c:pt>
                <c:pt idx="203">
                  <c:v>12.44</c:v>
                </c:pt>
                <c:pt idx="204">
                  <c:v>12.68</c:v>
                </c:pt>
                <c:pt idx="205">
                  <c:v>12.61</c:v>
                </c:pt>
                <c:pt idx="206">
                  <c:v>12.87</c:v>
                </c:pt>
                <c:pt idx="207">
                  <c:v>12.74</c:v>
                </c:pt>
                <c:pt idx="208">
                  <c:v>12.61</c:v>
                </c:pt>
                <c:pt idx="209">
                  <c:v>11.88</c:v>
                </c:pt>
                <c:pt idx="210">
                  <c:v>11.46</c:v>
                </c:pt>
                <c:pt idx="211">
                  <c:v>11.23</c:v>
                </c:pt>
                <c:pt idx="212">
                  <c:v>10.84</c:v>
                </c:pt>
                <c:pt idx="213">
                  <c:v>10.55</c:v>
                </c:pt>
                <c:pt idx="214">
                  <c:v>10.42</c:v>
                </c:pt>
                <c:pt idx="215">
                  <c:v>10.38</c:v>
                </c:pt>
                <c:pt idx="216">
                  <c:v>10.36</c:v>
                </c:pt>
                <c:pt idx="217">
                  <c:v>10.45</c:v>
                </c:pt>
                <c:pt idx="218">
                  <c:v>10.33</c:v>
                </c:pt>
                <c:pt idx="219">
                  <c:v>10.32</c:v>
                </c:pt>
                <c:pt idx="220">
                  <c:v>10.14</c:v>
                </c:pt>
                <c:pt idx="221">
                  <c:v>10.14</c:v>
                </c:pt>
                <c:pt idx="222">
                  <c:v>10.01</c:v>
                </c:pt>
                <c:pt idx="223">
                  <c:v>10.1</c:v>
                </c:pt>
                <c:pt idx="224">
                  <c:v>9.84</c:v>
                </c:pt>
                <c:pt idx="225">
                  <c:v>9.9700000000000006</c:v>
                </c:pt>
                <c:pt idx="226">
                  <c:v>10.25</c:v>
                </c:pt>
                <c:pt idx="227">
                  <c:v>10.27</c:v>
                </c:pt>
                <c:pt idx="228">
                  <c:v>10.1</c:v>
                </c:pt>
                <c:pt idx="229">
                  <c:v>9.94</c:v>
                </c:pt>
                <c:pt idx="230">
                  <c:v>9.51</c:v>
                </c:pt>
                <c:pt idx="231">
                  <c:v>9.2100000000000009</c:v>
                </c:pt>
                <c:pt idx="232">
                  <c:v>8.8800000000000008</c:v>
                </c:pt>
                <c:pt idx="233">
                  <c:v>8.5</c:v>
                </c:pt>
                <c:pt idx="234">
                  <c:v>8.4600000000000009</c:v>
                </c:pt>
                <c:pt idx="235">
                  <c:v>8.49</c:v>
                </c:pt>
                <c:pt idx="236">
                  <c:v>8.6300000000000008</c:v>
                </c:pt>
                <c:pt idx="237">
                  <c:v>8.7899999999999991</c:v>
                </c:pt>
                <c:pt idx="238">
                  <c:v>9.0299999999999994</c:v>
                </c:pt>
                <c:pt idx="239">
                  <c:v>9.23</c:v>
                </c:pt>
                <c:pt idx="240">
                  <c:v>9.42</c:v>
                </c:pt>
                <c:pt idx="241">
                  <c:v>9.4700000000000006</c:v>
                </c:pt>
                <c:pt idx="242">
                  <c:v>9.5299999999999994</c:v>
                </c:pt>
                <c:pt idx="243">
                  <c:v>9.67</c:v>
                </c:pt>
                <c:pt idx="244">
                  <c:v>9.86</c:v>
                </c:pt>
                <c:pt idx="245">
                  <c:v>9.91</c:v>
                </c:pt>
                <c:pt idx="246">
                  <c:v>10.09</c:v>
                </c:pt>
                <c:pt idx="247">
                  <c:v>10.199999999999999</c:v>
                </c:pt>
                <c:pt idx="248">
                  <c:v>10.24</c:v>
                </c:pt>
                <c:pt idx="249">
                  <c:v>10.35</c:v>
                </c:pt>
                <c:pt idx="250">
                  <c:v>10.33</c:v>
                </c:pt>
                <c:pt idx="251">
                  <c:v>10.38</c:v>
                </c:pt>
                <c:pt idx="252">
                  <c:v>10.53</c:v>
                </c:pt>
                <c:pt idx="253">
                  <c:v>10.52</c:v>
                </c:pt>
                <c:pt idx="254">
                  <c:v>10.62</c:v>
                </c:pt>
                <c:pt idx="255">
                  <c:v>10.83</c:v>
                </c:pt>
                <c:pt idx="256">
                  <c:v>10.73</c:v>
                </c:pt>
                <c:pt idx="257">
                  <c:v>10.99</c:v>
                </c:pt>
                <c:pt idx="258">
                  <c:v>10.91</c:v>
                </c:pt>
                <c:pt idx="259">
                  <c:v>11.3</c:v>
                </c:pt>
                <c:pt idx="260">
                  <c:v>11.7</c:v>
                </c:pt>
                <c:pt idx="261">
                  <c:v>11.96</c:v>
                </c:pt>
                <c:pt idx="262">
                  <c:v>12.29</c:v>
                </c:pt>
                <c:pt idx="263">
                  <c:v>12.68</c:v>
                </c:pt>
                <c:pt idx="264">
                  <c:v>13</c:v>
                </c:pt>
                <c:pt idx="265">
                  <c:v>13.52</c:v>
                </c:pt>
                <c:pt idx="266">
                  <c:v>13.61</c:v>
                </c:pt>
                <c:pt idx="267">
                  <c:v>13.88</c:v>
                </c:pt>
                <c:pt idx="268">
                  <c:v>14.34</c:v>
                </c:pt>
                <c:pt idx="269">
                  <c:v>14.13</c:v>
                </c:pt>
                <c:pt idx="270">
                  <c:v>14.25</c:v>
                </c:pt>
                <c:pt idx="271">
                  <c:v>14.81</c:v>
                </c:pt>
                <c:pt idx="272">
                  <c:v>15.27</c:v>
                </c:pt>
                <c:pt idx="273">
                  <c:v>15.81</c:v>
                </c:pt>
                <c:pt idx="274">
                  <c:v>16.079999999999998</c:v>
                </c:pt>
                <c:pt idx="275">
                  <c:v>16.54</c:v>
                </c:pt>
                <c:pt idx="276">
                  <c:v>17.72</c:v>
                </c:pt>
                <c:pt idx="277">
                  <c:v>18.34</c:v>
                </c:pt>
                <c:pt idx="278">
                  <c:v>18.61</c:v>
                </c:pt>
                <c:pt idx="279">
                  <c:v>19.2</c:v>
                </c:pt>
                <c:pt idx="280">
                  <c:v>19.96</c:v>
                </c:pt>
                <c:pt idx="281">
                  <c:v>20.77</c:v>
                </c:pt>
                <c:pt idx="282">
                  <c:v>21.61</c:v>
                </c:pt>
                <c:pt idx="283">
                  <c:v>22.03</c:v>
                </c:pt>
                <c:pt idx="284">
                  <c:v>22.58</c:v>
                </c:pt>
                <c:pt idx="285">
                  <c:v>23.48</c:v>
                </c:pt>
                <c:pt idx="286">
                  <c:v>24.42</c:v>
                </c:pt>
                <c:pt idx="287">
                  <c:v>25.44</c:v>
                </c:pt>
                <c:pt idx="288">
                  <c:v>26.6</c:v>
                </c:pt>
                <c:pt idx="289">
                  <c:v>28.18</c:v>
                </c:pt>
                <c:pt idx="290">
                  <c:v>29.78</c:v>
                </c:pt>
                <c:pt idx="291">
                  <c:v>31.33</c:v>
                </c:pt>
                <c:pt idx="292">
                  <c:v>32.880000000000003</c:v>
                </c:pt>
                <c:pt idx="293">
                  <c:v>34.69</c:v>
                </c:pt>
                <c:pt idx="294">
                  <c:v>36.5</c:v>
                </c:pt>
                <c:pt idx="295">
                  <c:v>38.47</c:v>
                </c:pt>
                <c:pt idx="296">
                  <c:v>40.35</c:v>
                </c:pt>
                <c:pt idx="297">
                  <c:v>41.38</c:v>
                </c:pt>
                <c:pt idx="298">
                  <c:v>42.43</c:v>
                </c:pt>
                <c:pt idx="299">
                  <c:v>43.9</c:v>
                </c:pt>
                <c:pt idx="300">
                  <c:v>44.87</c:v>
                </c:pt>
                <c:pt idx="301">
                  <c:v>45.74</c:v>
                </c:pt>
                <c:pt idx="302">
                  <c:v>46.9</c:v>
                </c:pt>
                <c:pt idx="303">
                  <c:v>47.6</c:v>
                </c:pt>
                <c:pt idx="304">
                  <c:v>48.52</c:v>
                </c:pt>
                <c:pt idx="305">
                  <c:v>49.19</c:v>
                </c:pt>
                <c:pt idx="306">
                  <c:v>49.31</c:v>
                </c:pt>
                <c:pt idx="307">
                  <c:v>49.82</c:v>
                </c:pt>
                <c:pt idx="308">
                  <c:v>50.67</c:v>
                </c:pt>
                <c:pt idx="309">
                  <c:v>49.48</c:v>
                </c:pt>
                <c:pt idx="310">
                  <c:v>48.1</c:v>
                </c:pt>
                <c:pt idx="311">
                  <c:v>47.46</c:v>
                </c:pt>
                <c:pt idx="312">
                  <c:v>47.27</c:v>
                </c:pt>
                <c:pt idx="313">
                  <c:v>46.78</c:v>
                </c:pt>
                <c:pt idx="314">
                  <c:v>46.79</c:v>
                </c:pt>
                <c:pt idx="315">
                  <c:v>47.15</c:v>
                </c:pt>
                <c:pt idx="316">
                  <c:v>49.29</c:v>
                </c:pt>
                <c:pt idx="317">
                  <c:v>51.87</c:v>
                </c:pt>
                <c:pt idx="318">
                  <c:v>54.1</c:v>
                </c:pt>
                <c:pt idx="319">
                  <c:v>55.91</c:v>
                </c:pt>
                <c:pt idx="320">
                  <c:v>57.96</c:v>
                </c:pt>
                <c:pt idx="321">
                  <c:v>58.85</c:v>
                </c:pt>
                <c:pt idx="322">
                  <c:v>59.91</c:v>
                </c:pt>
                <c:pt idx="323">
                  <c:v>60.32</c:v>
                </c:pt>
                <c:pt idx="324">
                  <c:v>60.92</c:v>
                </c:pt>
                <c:pt idx="325">
                  <c:v>61.27</c:v>
                </c:pt>
                <c:pt idx="326">
                  <c:v>61.05</c:v>
                </c:pt>
                <c:pt idx="327">
                  <c:v>61.16</c:v>
                </c:pt>
                <c:pt idx="328">
                  <c:v>60.98</c:v>
                </c:pt>
                <c:pt idx="329">
                  <c:v>61.97</c:v>
                </c:pt>
                <c:pt idx="330">
                  <c:v>63.12</c:v>
                </c:pt>
                <c:pt idx="331">
                  <c:v>62.91</c:v>
                </c:pt>
                <c:pt idx="332">
                  <c:v>62.61</c:v>
                </c:pt>
                <c:pt idx="333">
                  <c:v>63.16</c:v>
                </c:pt>
                <c:pt idx="334">
                  <c:v>62.47</c:v>
                </c:pt>
                <c:pt idx="335">
                  <c:v>62.18</c:v>
                </c:pt>
                <c:pt idx="336">
                  <c:v>60.87</c:v>
                </c:pt>
                <c:pt idx="337">
                  <c:v>58.82</c:v>
                </c:pt>
                <c:pt idx="338">
                  <c:v>56.92</c:v>
                </c:pt>
                <c:pt idx="339">
                  <c:v>53.96</c:v>
                </c:pt>
                <c:pt idx="340">
                  <c:v>53.18</c:v>
                </c:pt>
                <c:pt idx="341">
                  <c:v>52.64</c:v>
                </c:pt>
                <c:pt idx="342">
                  <c:v>52.41</c:v>
                </c:pt>
                <c:pt idx="343">
                  <c:v>52.4</c:v>
                </c:pt>
                <c:pt idx="344">
                  <c:v>51.9</c:v>
                </c:pt>
                <c:pt idx="345">
                  <c:v>54.27</c:v>
                </c:pt>
                <c:pt idx="346">
                  <c:v>58.61</c:v>
                </c:pt>
                <c:pt idx="347">
                  <c:v>59.54</c:v>
                </c:pt>
                <c:pt idx="348">
                  <c:v>58.41</c:v>
                </c:pt>
                <c:pt idx="349">
                  <c:v>60.2</c:v>
                </c:pt>
                <c:pt idx="350">
                  <c:v>60.81</c:v>
                </c:pt>
                <c:pt idx="351">
                  <c:v>63.33</c:v>
                </c:pt>
                <c:pt idx="352">
                  <c:v>64.930000000000007</c:v>
                </c:pt>
                <c:pt idx="353">
                  <c:v>65.37</c:v>
                </c:pt>
                <c:pt idx="354">
                  <c:v>66.400000000000006</c:v>
                </c:pt>
                <c:pt idx="355">
                  <c:v>68.77</c:v>
                </c:pt>
                <c:pt idx="356">
                  <c:v>68.05</c:v>
                </c:pt>
                <c:pt idx="357">
                  <c:v>67.23</c:v>
                </c:pt>
                <c:pt idx="358">
                  <c:v>65.62</c:v>
                </c:pt>
                <c:pt idx="359">
                  <c:v>63.49</c:v>
                </c:pt>
                <c:pt idx="360">
                  <c:v>61.18</c:v>
                </c:pt>
                <c:pt idx="361">
                  <c:v>59.88</c:v>
                </c:pt>
                <c:pt idx="362">
                  <c:v>58.29</c:v>
                </c:pt>
                <c:pt idx="363">
                  <c:v>55.85</c:v>
                </c:pt>
                <c:pt idx="364">
                  <c:v>53.56</c:v>
                </c:pt>
                <c:pt idx="365">
                  <c:v>51.36</c:v>
                </c:pt>
                <c:pt idx="366">
                  <c:v>48.64</c:v>
                </c:pt>
                <c:pt idx="367">
                  <c:v>46.73</c:v>
                </c:pt>
                <c:pt idx="368">
                  <c:v>44.1</c:v>
                </c:pt>
                <c:pt idx="369">
                  <c:v>43.37</c:v>
                </c:pt>
                <c:pt idx="370">
                  <c:v>42.47</c:v>
                </c:pt>
                <c:pt idx="371">
                  <c:v>41.74</c:v>
                </c:pt>
                <c:pt idx="372">
                  <c:v>40.99</c:v>
                </c:pt>
                <c:pt idx="373">
                  <c:v>40.21</c:v>
                </c:pt>
                <c:pt idx="374">
                  <c:v>39.04</c:v>
                </c:pt>
                <c:pt idx="375">
                  <c:v>38</c:v>
                </c:pt>
                <c:pt idx="376">
                  <c:v>36.06</c:v>
                </c:pt>
                <c:pt idx="377">
                  <c:v>35.380000000000003</c:v>
                </c:pt>
                <c:pt idx="378">
                  <c:v>33.380000000000003</c:v>
                </c:pt>
                <c:pt idx="379">
                  <c:v>32.08</c:v>
                </c:pt>
                <c:pt idx="380">
                  <c:v>30.69</c:v>
                </c:pt>
                <c:pt idx="381">
                  <c:v>29.63</c:v>
                </c:pt>
                <c:pt idx="382">
                  <c:v>29.02</c:v>
                </c:pt>
                <c:pt idx="383">
                  <c:v>28.1</c:v>
                </c:pt>
                <c:pt idx="384">
                  <c:v>26.99</c:v>
                </c:pt>
                <c:pt idx="385">
                  <c:v>26.72</c:v>
                </c:pt>
                <c:pt idx="386">
                  <c:v>26.19</c:v>
                </c:pt>
                <c:pt idx="387">
                  <c:v>25</c:v>
                </c:pt>
                <c:pt idx="388">
                  <c:v>24.12</c:v>
                </c:pt>
                <c:pt idx="389">
                  <c:v>22.81</c:v>
                </c:pt>
                <c:pt idx="390">
                  <c:v>21.89</c:v>
                </c:pt>
                <c:pt idx="391">
                  <c:v>20.85</c:v>
                </c:pt>
                <c:pt idx="392">
                  <c:v>19.97</c:v>
                </c:pt>
                <c:pt idx="393">
                  <c:v>18.87</c:v>
                </c:pt>
                <c:pt idx="394">
                  <c:v>18.28</c:v>
                </c:pt>
                <c:pt idx="395">
                  <c:v>17.559999999999999</c:v>
                </c:pt>
                <c:pt idx="396">
                  <c:v>17.22</c:v>
                </c:pt>
                <c:pt idx="397">
                  <c:v>16.940000000000001</c:v>
                </c:pt>
                <c:pt idx="398">
                  <c:v>17.059999999999999</c:v>
                </c:pt>
                <c:pt idx="399">
                  <c:v>17.13</c:v>
                </c:pt>
                <c:pt idx="400">
                  <c:v>17.11</c:v>
                </c:pt>
                <c:pt idx="401">
                  <c:v>16.95</c:v>
                </c:pt>
                <c:pt idx="402">
                  <c:v>16.93</c:v>
                </c:pt>
                <c:pt idx="403">
                  <c:v>16.690000000000001</c:v>
                </c:pt>
                <c:pt idx="404">
                  <c:v>16.59</c:v>
                </c:pt>
                <c:pt idx="405">
                  <c:v>16.16</c:v>
                </c:pt>
                <c:pt idx="406">
                  <c:v>15.85</c:v>
                </c:pt>
                <c:pt idx="407">
                  <c:v>15.51</c:v>
                </c:pt>
                <c:pt idx="408">
                  <c:v>15.14</c:v>
                </c:pt>
                <c:pt idx="409">
                  <c:v>14.97</c:v>
                </c:pt>
                <c:pt idx="410">
                  <c:v>14.68</c:v>
                </c:pt>
                <c:pt idx="411">
                  <c:v>14.49</c:v>
                </c:pt>
                <c:pt idx="412">
                  <c:v>14.7</c:v>
                </c:pt>
                <c:pt idx="413">
                  <c:v>14.87</c:v>
                </c:pt>
                <c:pt idx="414">
                  <c:v>14.8</c:v>
                </c:pt>
                <c:pt idx="415">
                  <c:v>14.94</c:v>
                </c:pt>
                <c:pt idx="416">
                  <c:v>14.83</c:v>
                </c:pt>
                <c:pt idx="417">
                  <c:v>14.91</c:v>
                </c:pt>
                <c:pt idx="418">
                  <c:v>15</c:v>
                </c:pt>
                <c:pt idx="419">
                  <c:v>15.01</c:v>
                </c:pt>
                <c:pt idx="420">
                  <c:v>14.87</c:v>
                </c:pt>
                <c:pt idx="421">
                  <c:v>15.26</c:v>
                </c:pt>
                <c:pt idx="422">
                  <c:v>15.44</c:v>
                </c:pt>
                <c:pt idx="423">
                  <c:v>15.82</c:v>
                </c:pt>
                <c:pt idx="424">
                  <c:v>16</c:v>
                </c:pt>
                <c:pt idx="425">
                  <c:v>16.37</c:v>
                </c:pt>
                <c:pt idx="426">
                  <c:v>16.72</c:v>
                </c:pt>
                <c:pt idx="427">
                  <c:v>17.329999999999998</c:v>
                </c:pt>
                <c:pt idx="428">
                  <c:v>17.52</c:v>
                </c:pt>
                <c:pt idx="429">
                  <c:v>18.05</c:v>
                </c:pt>
                <c:pt idx="430">
                  <c:v>18.36</c:v>
                </c:pt>
                <c:pt idx="431">
                  <c:v>18.78</c:v>
                </c:pt>
                <c:pt idx="432">
                  <c:v>19.309999999999999</c:v>
                </c:pt>
                <c:pt idx="433">
                  <c:v>19.8</c:v>
                </c:pt>
                <c:pt idx="434">
                  <c:v>19.75</c:v>
                </c:pt>
                <c:pt idx="435">
                  <c:v>20.239999999999998</c:v>
                </c:pt>
                <c:pt idx="436">
                  <c:v>20.22</c:v>
                </c:pt>
                <c:pt idx="437">
                  <c:v>20.51</c:v>
                </c:pt>
                <c:pt idx="438">
                  <c:v>20.36</c:v>
                </c:pt>
                <c:pt idx="439">
                  <c:v>20.309999999999999</c:v>
                </c:pt>
                <c:pt idx="440">
                  <c:v>20.29</c:v>
                </c:pt>
                <c:pt idx="441">
                  <c:v>20.66</c:v>
                </c:pt>
                <c:pt idx="442">
                  <c:v>20.67</c:v>
                </c:pt>
                <c:pt idx="443">
                  <c:v>21.08</c:v>
                </c:pt>
                <c:pt idx="444">
                  <c:v>21.18</c:v>
                </c:pt>
                <c:pt idx="445">
                  <c:v>21.6</c:v>
                </c:pt>
                <c:pt idx="446">
                  <c:v>21.63</c:v>
                </c:pt>
                <c:pt idx="447">
                  <c:v>21.98</c:v>
                </c:pt>
                <c:pt idx="448">
                  <c:v>21.95</c:v>
                </c:pt>
                <c:pt idx="449">
                  <c:v>21.86</c:v>
                </c:pt>
                <c:pt idx="450">
                  <c:v>21.54</c:v>
                </c:pt>
                <c:pt idx="451">
                  <c:v>21.37</c:v>
                </c:pt>
                <c:pt idx="452">
                  <c:v>21.08</c:v>
                </c:pt>
                <c:pt idx="453">
                  <c:v>20.45</c:v>
                </c:pt>
                <c:pt idx="454">
                  <c:v>19.68</c:v>
                </c:pt>
                <c:pt idx="455">
                  <c:v>19.170000000000002</c:v>
                </c:pt>
                <c:pt idx="456">
                  <c:v>18.78</c:v>
                </c:pt>
                <c:pt idx="457">
                  <c:v>18.18</c:v>
                </c:pt>
                <c:pt idx="458">
                  <c:v>17.55</c:v>
                </c:pt>
                <c:pt idx="459">
                  <c:v>17.12</c:v>
                </c:pt>
                <c:pt idx="460">
                  <c:v>16.79</c:v>
                </c:pt>
                <c:pt idx="461">
                  <c:v>16.420000000000002</c:v>
                </c:pt>
                <c:pt idx="462">
                  <c:v>15.95</c:v>
                </c:pt>
                <c:pt idx="463">
                  <c:v>15.56</c:v>
                </c:pt>
                <c:pt idx="464">
                  <c:v>15.35</c:v>
                </c:pt>
                <c:pt idx="465">
                  <c:v>15.08</c:v>
                </c:pt>
                <c:pt idx="466">
                  <c:v>14.84</c:v>
                </c:pt>
                <c:pt idx="467">
                  <c:v>14.61</c:v>
                </c:pt>
                <c:pt idx="468">
                  <c:v>14.29</c:v>
                </c:pt>
                <c:pt idx="469">
                  <c:v>13.97</c:v>
                </c:pt>
                <c:pt idx="470">
                  <c:v>13.35</c:v>
                </c:pt>
                <c:pt idx="471">
                  <c:v>12.88</c:v>
                </c:pt>
                <c:pt idx="472">
                  <c:v>12.4</c:v>
                </c:pt>
                <c:pt idx="473">
                  <c:v>11.92</c:v>
                </c:pt>
                <c:pt idx="474">
                  <c:v>11.51</c:v>
                </c:pt>
                <c:pt idx="475">
                  <c:v>11.03</c:v>
                </c:pt>
                <c:pt idx="476">
                  <c:v>10.51</c:v>
                </c:pt>
                <c:pt idx="477">
                  <c:v>10.18</c:v>
                </c:pt>
                <c:pt idx="478">
                  <c:v>9.64</c:v>
                </c:pt>
                <c:pt idx="479">
                  <c:v>9.31</c:v>
                </c:pt>
                <c:pt idx="480">
                  <c:v>9.0299999999999994</c:v>
                </c:pt>
                <c:pt idx="481">
                  <c:v>8.7899999999999991</c:v>
                </c:pt>
                <c:pt idx="482">
                  <c:v>8.5</c:v>
                </c:pt>
                <c:pt idx="483">
                  <c:v>8.1999999999999993</c:v>
                </c:pt>
                <c:pt idx="484">
                  <c:v>7.85</c:v>
                </c:pt>
                <c:pt idx="485">
                  <c:v>7.56</c:v>
                </c:pt>
                <c:pt idx="486">
                  <c:v>7.22</c:v>
                </c:pt>
                <c:pt idx="487">
                  <c:v>6.93</c:v>
                </c:pt>
                <c:pt idx="488">
                  <c:v>6.68</c:v>
                </c:pt>
                <c:pt idx="489">
                  <c:v>6.62</c:v>
                </c:pt>
                <c:pt idx="490">
                  <c:v>6.43</c:v>
                </c:pt>
                <c:pt idx="491">
                  <c:v>6.15</c:v>
                </c:pt>
                <c:pt idx="492">
                  <c:v>6.1</c:v>
                </c:pt>
                <c:pt idx="493">
                  <c:v>5.79</c:v>
                </c:pt>
                <c:pt idx="494">
                  <c:v>5.66</c:v>
                </c:pt>
                <c:pt idx="495">
                  <c:v>5.48</c:v>
                </c:pt>
                <c:pt idx="496">
                  <c:v>4.87</c:v>
                </c:pt>
                <c:pt idx="497">
                  <c:v>4.49</c:v>
                </c:pt>
                <c:pt idx="498">
                  <c:v>4.21</c:v>
                </c:pt>
                <c:pt idx="499">
                  <c:v>3.74</c:v>
                </c:pt>
                <c:pt idx="500">
                  <c:v>3.67</c:v>
                </c:pt>
                <c:pt idx="501">
                  <c:v>3.56</c:v>
                </c:pt>
                <c:pt idx="502">
                  <c:v>3.53</c:v>
                </c:pt>
                <c:pt idx="503">
                  <c:v>3.66</c:v>
                </c:pt>
                <c:pt idx="504">
                  <c:v>3.58</c:v>
                </c:pt>
                <c:pt idx="505">
                  <c:v>3.5</c:v>
                </c:pt>
                <c:pt idx="506">
                  <c:v>3.33</c:v>
                </c:pt>
                <c:pt idx="507">
                  <c:v>3.18</c:v>
                </c:pt>
                <c:pt idx="508">
                  <c:v>3.09</c:v>
                </c:pt>
                <c:pt idx="509">
                  <c:v>3.01</c:v>
                </c:pt>
                <c:pt idx="510">
                  <c:v>2.94</c:v>
                </c:pt>
                <c:pt idx="511">
                  <c:v>2.89</c:v>
                </c:pt>
                <c:pt idx="512">
                  <c:v>2.8</c:v>
                </c:pt>
                <c:pt idx="513">
                  <c:v>2.76</c:v>
                </c:pt>
                <c:pt idx="514">
                  <c:v>2.71</c:v>
                </c:pt>
                <c:pt idx="515">
                  <c:v>2.68</c:v>
                </c:pt>
                <c:pt idx="516">
                  <c:v>2.68</c:v>
                </c:pt>
                <c:pt idx="517">
                  <c:v>2.64</c:v>
                </c:pt>
                <c:pt idx="518">
                  <c:v>2.67</c:v>
                </c:pt>
                <c:pt idx="519">
                  <c:v>2.73</c:v>
                </c:pt>
                <c:pt idx="520">
                  <c:v>2.81</c:v>
                </c:pt>
                <c:pt idx="521">
                  <c:v>2.87</c:v>
                </c:pt>
                <c:pt idx="522">
                  <c:v>2.99</c:v>
                </c:pt>
                <c:pt idx="523">
                  <c:v>3.02</c:v>
                </c:pt>
                <c:pt idx="524">
                  <c:v>3.07</c:v>
                </c:pt>
                <c:pt idx="525">
                  <c:v>2.64</c:v>
                </c:pt>
                <c:pt idx="526">
                  <c:v>2.69</c:v>
                </c:pt>
                <c:pt idx="527">
                  <c:v>2.71</c:v>
                </c:pt>
                <c:pt idx="528">
                  <c:v>2.61</c:v>
                </c:pt>
                <c:pt idx="529">
                  <c:v>2.4700000000000002</c:v>
                </c:pt>
                <c:pt idx="530">
                  <c:v>2.42</c:v>
                </c:pt>
                <c:pt idx="531">
                  <c:v>2.74</c:v>
                </c:pt>
                <c:pt idx="532">
                  <c:v>3.33</c:v>
                </c:pt>
                <c:pt idx="533">
                  <c:v>3.44</c:v>
                </c:pt>
                <c:pt idx="534">
                  <c:v>3.68</c:v>
                </c:pt>
                <c:pt idx="535">
                  <c:v>3.85</c:v>
                </c:pt>
                <c:pt idx="536">
                  <c:v>4.01</c:v>
                </c:pt>
                <c:pt idx="537">
                  <c:v>4.87</c:v>
                </c:pt>
                <c:pt idx="538">
                  <c:v>5.15</c:v>
                </c:pt>
                <c:pt idx="539">
                  <c:v>5.57</c:v>
                </c:pt>
                <c:pt idx="540">
                  <c:v>6.02</c:v>
                </c:pt>
                <c:pt idx="541">
                  <c:v>6.43</c:v>
                </c:pt>
                <c:pt idx="542">
                  <c:v>6.67</c:v>
                </c:pt>
                <c:pt idx="543">
                  <c:v>6.9</c:v>
                </c:pt>
                <c:pt idx="544">
                  <c:v>7.53</c:v>
                </c:pt>
                <c:pt idx="545">
                  <c:v>7.94</c:v>
                </c:pt>
                <c:pt idx="546">
                  <c:v>8.7200000000000006</c:v>
                </c:pt>
                <c:pt idx="547">
                  <c:v>9.85</c:v>
                </c:pt>
                <c:pt idx="548">
                  <c:v>10.7</c:v>
                </c:pt>
                <c:pt idx="549">
                  <c:v>11.21</c:v>
                </c:pt>
                <c:pt idx="550">
                  <c:v>11.64</c:v>
                </c:pt>
                <c:pt idx="551">
                  <c:v>12.67</c:v>
                </c:pt>
                <c:pt idx="552">
                  <c:v>13.86</c:v>
                </c:pt>
                <c:pt idx="553">
                  <c:v>14.51</c:v>
                </c:pt>
                <c:pt idx="554">
                  <c:v>15.13</c:v>
                </c:pt>
                <c:pt idx="555">
                  <c:v>16.079999999999998</c:v>
                </c:pt>
                <c:pt idx="556">
                  <c:v>16.670000000000002</c:v>
                </c:pt>
                <c:pt idx="557">
                  <c:v>17.2</c:v>
                </c:pt>
                <c:pt idx="558">
                  <c:v>18.66</c:v>
                </c:pt>
                <c:pt idx="559">
                  <c:v>19.170000000000002</c:v>
                </c:pt>
                <c:pt idx="560">
                  <c:v>20.2</c:v>
                </c:pt>
                <c:pt idx="561">
                  <c:v>21.21</c:v>
                </c:pt>
                <c:pt idx="562">
                  <c:v>22.26</c:v>
                </c:pt>
                <c:pt idx="563">
                  <c:v>24.11</c:v>
                </c:pt>
                <c:pt idx="564">
                  <c:v>25.84</c:v>
                </c:pt>
                <c:pt idx="565">
                  <c:v>24.51</c:v>
                </c:pt>
                <c:pt idx="566">
                  <c:v>25.17</c:v>
                </c:pt>
                <c:pt idx="567">
                  <c:v>25.85</c:v>
                </c:pt>
                <c:pt idx="568">
                  <c:v>26.53</c:v>
                </c:pt>
                <c:pt idx="569">
                  <c:v>27.38</c:v>
                </c:pt>
                <c:pt idx="570">
                  <c:v>27.94</c:v>
                </c:pt>
                <c:pt idx="571">
                  <c:v>28.4</c:v>
                </c:pt>
                <c:pt idx="572">
                  <c:v>28.8</c:v>
                </c:pt>
                <c:pt idx="573">
                  <c:v>29.25</c:v>
                </c:pt>
                <c:pt idx="574">
                  <c:v>30.01</c:v>
                </c:pt>
                <c:pt idx="575">
                  <c:v>31.53</c:v>
                </c:pt>
                <c:pt idx="576">
                  <c:v>31.97</c:v>
                </c:pt>
                <c:pt idx="577">
                  <c:v>32</c:v>
                </c:pt>
                <c:pt idx="578">
                  <c:v>32.14</c:v>
                </c:pt>
                <c:pt idx="579">
                  <c:v>32.75</c:v>
                </c:pt>
                <c:pt idx="580">
                  <c:v>33.25</c:v>
                </c:pt>
                <c:pt idx="581">
                  <c:v>33.78</c:v>
                </c:pt>
                <c:pt idx="582">
                  <c:v>33.590000000000003</c:v>
                </c:pt>
                <c:pt idx="583">
                  <c:v>34.1</c:v>
                </c:pt>
                <c:pt idx="584">
                  <c:v>34.51</c:v>
                </c:pt>
                <c:pt idx="585">
                  <c:v>34.54</c:v>
                </c:pt>
                <c:pt idx="586">
                  <c:v>35.18</c:v>
                </c:pt>
                <c:pt idx="587">
                  <c:v>35.520000000000003</c:v>
                </c:pt>
                <c:pt idx="588">
                  <c:v>36.29</c:v>
                </c:pt>
                <c:pt idx="589">
                  <c:v>36.409999999999997</c:v>
                </c:pt>
                <c:pt idx="590">
                  <c:v>36.25</c:v>
                </c:pt>
                <c:pt idx="591">
                  <c:v>35.83</c:v>
                </c:pt>
                <c:pt idx="592">
                  <c:v>35.89</c:v>
                </c:pt>
                <c:pt idx="593">
                  <c:v>35.35</c:v>
                </c:pt>
                <c:pt idx="594">
                  <c:v>33.299999999999997</c:v>
                </c:pt>
                <c:pt idx="595">
                  <c:v>32.17</c:v>
                </c:pt>
                <c:pt idx="596">
                  <c:v>31.79</c:v>
                </c:pt>
                <c:pt idx="597">
                  <c:v>31.87</c:v>
                </c:pt>
                <c:pt idx="598">
                  <c:v>32.4</c:v>
                </c:pt>
                <c:pt idx="599">
                  <c:v>32.229999999999997</c:v>
                </c:pt>
                <c:pt idx="600">
                  <c:v>32.159999999999997</c:v>
                </c:pt>
                <c:pt idx="601">
                  <c:v>34.42</c:v>
                </c:pt>
                <c:pt idx="602">
                  <c:v>34.56</c:v>
                </c:pt>
                <c:pt idx="603">
                  <c:v>34.97</c:v>
                </c:pt>
                <c:pt idx="604">
                  <c:v>34.68</c:v>
                </c:pt>
                <c:pt idx="605">
                  <c:v>34.049999999999997</c:v>
                </c:pt>
                <c:pt idx="606">
                  <c:v>33.86</c:v>
                </c:pt>
                <c:pt idx="607">
                  <c:v>33.53</c:v>
                </c:pt>
                <c:pt idx="608">
                  <c:v>32.909999999999997</c:v>
                </c:pt>
                <c:pt idx="609">
                  <c:v>32.119999999999997</c:v>
                </c:pt>
                <c:pt idx="610">
                  <c:v>31.29</c:v>
                </c:pt>
                <c:pt idx="611">
                  <c:v>30.43</c:v>
                </c:pt>
                <c:pt idx="612">
                  <c:v>29.44</c:v>
                </c:pt>
                <c:pt idx="613">
                  <c:v>28.38</c:v>
                </c:pt>
                <c:pt idx="614">
                  <c:v>29.54</c:v>
                </c:pt>
                <c:pt idx="615">
                  <c:v>29.1</c:v>
                </c:pt>
                <c:pt idx="616">
                  <c:v>28.91</c:v>
                </c:pt>
                <c:pt idx="617">
                  <c:v>28.36</c:v>
                </c:pt>
                <c:pt idx="618">
                  <c:v>28.54</c:v>
                </c:pt>
                <c:pt idx="619">
                  <c:v>28.2</c:v>
                </c:pt>
                <c:pt idx="620">
                  <c:v>28.2</c:v>
                </c:pt>
                <c:pt idx="621">
                  <c:v>27.78</c:v>
                </c:pt>
                <c:pt idx="622">
                  <c:v>27.46</c:v>
                </c:pt>
                <c:pt idx="623">
                  <c:v>27.46</c:v>
                </c:pt>
                <c:pt idx="624">
                  <c:v>27.35</c:v>
                </c:pt>
                <c:pt idx="625">
                  <c:v>26.94</c:v>
                </c:pt>
                <c:pt idx="626">
                  <c:v>26.87</c:v>
                </c:pt>
                <c:pt idx="627">
                  <c:v>26.49</c:v>
                </c:pt>
                <c:pt idx="628">
                  <c:v>25.97</c:v>
                </c:pt>
                <c:pt idx="629">
                  <c:v>25.79</c:v>
                </c:pt>
                <c:pt idx="630">
                  <c:v>25.27</c:v>
                </c:pt>
                <c:pt idx="631">
                  <c:v>24.81</c:v>
                </c:pt>
                <c:pt idx="632">
                  <c:v>24.41</c:v>
                </c:pt>
                <c:pt idx="633">
                  <c:v>24.18</c:v>
                </c:pt>
                <c:pt idx="634">
                  <c:v>23.98</c:v>
                </c:pt>
                <c:pt idx="635">
                  <c:v>23.65</c:v>
                </c:pt>
                <c:pt idx="636">
                  <c:v>23.16</c:v>
                </c:pt>
                <c:pt idx="637">
                  <c:v>22.52</c:v>
                </c:pt>
                <c:pt idx="638">
                  <c:v>22.34</c:v>
                </c:pt>
                <c:pt idx="639">
                  <c:v>21.9</c:v>
                </c:pt>
                <c:pt idx="640">
                  <c:v>20.8</c:v>
                </c:pt>
                <c:pt idx="641">
                  <c:v>19.829999999999998</c:v>
                </c:pt>
                <c:pt idx="642">
                  <c:v>20.02</c:v>
                </c:pt>
                <c:pt idx="643">
                  <c:v>21.6</c:v>
                </c:pt>
                <c:pt idx="644">
                  <c:v>21.97</c:v>
                </c:pt>
                <c:pt idx="645">
                  <c:v>21.93</c:v>
                </c:pt>
                <c:pt idx="646">
                  <c:v>22.23</c:v>
                </c:pt>
                <c:pt idx="647">
                  <c:v>22.18</c:v>
                </c:pt>
                <c:pt idx="648">
                  <c:v>22.22</c:v>
                </c:pt>
                <c:pt idx="649">
                  <c:v>23.99</c:v>
                </c:pt>
                <c:pt idx="650">
                  <c:v>22.53</c:v>
                </c:pt>
                <c:pt idx="651">
                  <c:v>22.52</c:v>
                </c:pt>
                <c:pt idx="652">
                  <c:v>23.01</c:v>
                </c:pt>
                <c:pt idx="653">
                  <c:v>23.41</c:v>
                </c:pt>
                <c:pt idx="654">
                  <c:v>23.59</c:v>
                </c:pt>
                <c:pt idx="655">
                  <c:v>23.75</c:v>
                </c:pt>
                <c:pt idx="656">
                  <c:v>24.08</c:v>
                </c:pt>
                <c:pt idx="657">
                  <c:v>24.41</c:v>
                </c:pt>
                <c:pt idx="658">
                  <c:v>25.25</c:v>
                </c:pt>
                <c:pt idx="659">
                  <c:v>24.39</c:v>
                </c:pt>
                <c:pt idx="660">
                  <c:v>25.75</c:v>
                </c:pt>
                <c:pt idx="661">
                  <c:v>26.92</c:v>
                </c:pt>
                <c:pt idx="662">
                  <c:v>27.12</c:v>
                </c:pt>
                <c:pt idx="663">
                  <c:v>28</c:v>
                </c:pt>
                <c:pt idx="664">
                  <c:v>28.94</c:v>
                </c:pt>
                <c:pt idx="665">
                  <c:v>29.63</c:v>
                </c:pt>
                <c:pt idx="666">
                  <c:v>31.58</c:v>
                </c:pt>
                <c:pt idx="667">
                  <c:v>31.38</c:v>
                </c:pt>
                <c:pt idx="668">
                  <c:v>30.61</c:v>
                </c:pt>
                <c:pt idx="669">
                  <c:v>30.71</c:v>
                </c:pt>
                <c:pt idx="670">
                  <c:v>31.39</c:v>
                </c:pt>
                <c:pt idx="671">
                  <c:v>31.57</c:v>
                </c:pt>
                <c:pt idx="672">
                  <c:v>31.72</c:v>
                </c:pt>
                <c:pt idx="673">
                  <c:v>30.16</c:v>
                </c:pt>
                <c:pt idx="674">
                  <c:v>28.32</c:v>
                </c:pt>
                <c:pt idx="675">
                  <c:v>28.93</c:v>
                </c:pt>
                <c:pt idx="676">
                  <c:v>30.09</c:v>
                </c:pt>
                <c:pt idx="677">
                  <c:v>26.83</c:v>
                </c:pt>
                <c:pt idx="678">
                  <c:v>27.67</c:v>
                </c:pt>
                <c:pt idx="679">
                  <c:v>28.64</c:v>
                </c:pt>
                <c:pt idx="680">
                  <c:v>31.97</c:v>
                </c:pt>
                <c:pt idx="681">
                  <c:v>35.65</c:v>
                </c:pt>
                <c:pt idx="682">
                  <c:v>35.76</c:v>
                </c:pt>
                <c:pt idx="683">
                  <c:v>35.090000000000003</c:v>
                </c:pt>
                <c:pt idx="684">
                  <c:v>40.130000000000003</c:v>
                </c:pt>
                <c:pt idx="685">
                  <c:v>40.61</c:v>
                </c:pt>
                <c:pt idx="686">
                  <c:v>40.270000000000003</c:v>
                </c:pt>
                <c:pt idx="687">
                  <c:v>39.44</c:v>
                </c:pt>
                <c:pt idx="688">
                  <c:v>38.880000000000003</c:v>
                </c:pt>
                <c:pt idx="689">
                  <c:v>38.979999999999997</c:v>
                </c:pt>
                <c:pt idx="690">
                  <c:v>39.159999999999997</c:v>
                </c:pt>
                <c:pt idx="691">
                  <c:v>39.18</c:v>
                </c:pt>
                <c:pt idx="692">
                  <c:v>38.65</c:v>
                </c:pt>
                <c:pt idx="693">
                  <c:v>38.94</c:v>
                </c:pt>
                <c:pt idx="694">
                  <c:v>39.369999999999997</c:v>
                </c:pt>
                <c:pt idx="695">
                  <c:v>39.72</c:v>
                </c:pt>
                <c:pt idx="696">
                  <c:v>40.18</c:v>
                </c:pt>
                <c:pt idx="697">
                  <c:v>40.81</c:v>
                </c:pt>
                <c:pt idx="698">
                  <c:v>43.33</c:v>
                </c:pt>
                <c:pt idx="699">
                  <c:v>45.21</c:v>
                </c:pt>
                <c:pt idx="700">
                  <c:v>48.54</c:v>
                </c:pt>
                <c:pt idx="701">
                  <c:v>52.5</c:v>
                </c:pt>
                <c:pt idx="702">
                  <c:v>56.04</c:v>
                </c:pt>
                <c:pt idx="703">
                  <c:v>57.26</c:v>
                </c:pt>
                <c:pt idx="704">
                  <c:v>59.97</c:v>
                </c:pt>
                <c:pt idx="705">
                  <c:v>66.5</c:v>
                </c:pt>
                <c:pt idx="706">
                  <c:v>74.040000000000006</c:v>
                </c:pt>
                <c:pt idx="707">
                  <c:v>83</c:v>
                </c:pt>
                <c:pt idx="708">
                  <c:v>94.83</c:v>
                </c:pt>
                <c:pt idx="709">
                  <c:v>105.74</c:v>
                </c:pt>
                <c:pt idx="710">
                  <c:v>113.27</c:v>
                </c:pt>
                <c:pt idx="711">
                  <c:v>116.54</c:v>
                </c:pt>
                <c:pt idx="712">
                  <c:v>134.81</c:v>
                </c:pt>
                <c:pt idx="713">
                  <c:v>152.41999999999999</c:v>
                </c:pt>
                <c:pt idx="714">
                  <c:v>162.49</c:v>
                </c:pt>
                <c:pt idx="715">
                  <c:v>172.65</c:v>
                </c:pt>
                <c:pt idx="716">
                  <c:v>190.01</c:v>
                </c:pt>
                <c:pt idx="717">
                  <c:v>193.69</c:v>
                </c:pt>
                <c:pt idx="718">
                  <c:v>198.22</c:v>
                </c:pt>
                <c:pt idx="719">
                  <c:v>225.31</c:v>
                </c:pt>
                <c:pt idx="720">
                  <c:v>227.93</c:v>
                </c:pt>
                <c:pt idx="721">
                  <c:v>235.46</c:v>
                </c:pt>
                <c:pt idx="722">
                  <c:v>242.53</c:v>
                </c:pt>
                <c:pt idx="723">
                  <c:v>241.71</c:v>
                </c:pt>
                <c:pt idx="724">
                  <c:v>239.84</c:v>
                </c:pt>
                <c:pt idx="725">
                  <c:v>239.23</c:v>
                </c:pt>
                <c:pt idx="726">
                  <c:v>227.11</c:v>
                </c:pt>
                <c:pt idx="727">
                  <c:v>225.61</c:v>
                </c:pt>
                <c:pt idx="728">
                  <c:v>222.6</c:v>
                </c:pt>
                <c:pt idx="729">
                  <c:v>217.52</c:v>
                </c:pt>
                <c:pt idx="730">
                  <c:v>214.62</c:v>
                </c:pt>
                <c:pt idx="731">
                  <c:v>211.25</c:v>
                </c:pt>
                <c:pt idx="732">
                  <c:v>206.17</c:v>
                </c:pt>
                <c:pt idx="733">
                  <c:v>205.56</c:v>
                </c:pt>
                <c:pt idx="734">
                  <c:v>191.85</c:v>
                </c:pt>
                <c:pt idx="735">
                  <c:v>182.81</c:v>
                </c:pt>
                <c:pt idx="736">
                  <c:v>174.29</c:v>
                </c:pt>
                <c:pt idx="737">
                  <c:v>161.59</c:v>
                </c:pt>
                <c:pt idx="738">
                  <c:v>158</c:v>
                </c:pt>
                <c:pt idx="739">
                  <c:v>154.86000000000001</c:v>
                </c:pt>
                <c:pt idx="740">
                  <c:v>132.47</c:v>
                </c:pt>
                <c:pt idx="741">
                  <c:v>124.64</c:v>
                </c:pt>
                <c:pt idx="742">
                  <c:v>112.41</c:v>
                </c:pt>
                <c:pt idx="743">
                  <c:v>102.76</c:v>
                </c:pt>
                <c:pt idx="744">
                  <c:v>91.37</c:v>
                </c:pt>
                <c:pt idx="745">
                  <c:v>87.4</c:v>
                </c:pt>
                <c:pt idx="746">
                  <c:v>84.76</c:v>
                </c:pt>
                <c:pt idx="747">
                  <c:v>70.77</c:v>
                </c:pt>
                <c:pt idx="748">
                  <c:v>67.94</c:v>
                </c:pt>
                <c:pt idx="749">
                  <c:v>65.39</c:v>
                </c:pt>
                <c:pt idx="750">
                  <c:v>55.08</c:v>
                </c:pt>
                <c:pt idx="751">
                  <c:v>50.45</c:v>
                </c:pt>
                <c:pt idx="752">
                  <c:v>49.83</c:v>
                </c:pt>
                <c:pt idx="753">
                  <c:v>49.22</c:v>
                </c:pt>
                <c:pt idx="754">
                  <c:v>43.28</c:v>
                </c:pt>
                <c:pt idx="755">
                  <c:v>38.22</c:v>
                </c:pt>
                <c:pt idx="756">
                  <c:v>33.659999999999997</c:v>
                </c:pt>
                <c:pt idx="757">
                  <c:v>31.6</c:v>
                </c:pt>
                <c:pt idx="758">
                  <c:v>29.44</c:v>
                </c:pt>
                <c:pt idx="759">
                  <c:v>28.59</c:v>
                </c:pt>
                <c:pt idx="760">
                  <c:v>28.48</c:v>
                </c:pt>
                <c:pt idx="761">
                  <c:v>21.66</c:v>
                </c:pt>
                <c:pt idx="762">
                  <c:v>23.22</c:v>
                </c:pt>
                <c:pt idx="763">
                  <c:v>21.75</c:v>
                </c:pt>
                <c:pt idx="764">
                  <c:v>20.86</c:v>
                </c:pt>
                <c:pt idx="765">
                  <c:v>20.04</c:v>
                </c:pt>
                <c:pt idx="766">
                  <c:v>19.62</c:v>
                </c:pt>
                <c:pt idx="767">
                  <c:v>19.21</c:v>
                </c:pt>
                <c:pt idx="768">
                  <c:v>21.04</c:v>
                </c:pt>
                <c:pt idx="769">
                  <c:v>16.75</c:v>
                </c:pt>
                <c:pt idx="770">
                  <c:v>15.82</c:v>
                </c:pt>
                <c:pt idx="771">
                  <c:v>15.01</c:v>
                </c:pt>
                <c:pt idx="772">
                  <c:v>13.38</c:v>
                </c:pt>
                <c:pt idx="773">
                  <c:v>12.9</c:v>
                </c:pt>
                <c:pt idx="774">
                  <c:v>12.39</c:v>
                </c:pt>
                <c:pt idx="775">
                  <c:v>11.43</c:v>
                </c:pt>
                <c:pt idx="776">
                  <c:v>11.04</c:v>
                </c:pt>
                <c:pt idx="777">
                  <c:v>10.53</c:v>
                </c:pt>
                <c:pt idx="778">
                  <c:v>9.8699999999999992</c:v>
                </c:pt>
                <c:pt idx="779">
                  <c:v>9.59</c:v>
                </c:pt>
                <c:pt idx="780">
                  <c:v>9.57</c:v>
                </c:pt>
                <c:pt idx="781">
                  <c:v>9.56</c:v>
                </c:pt>
                <c:pt idx="782">
                  <c:v>8.8800000000000008</c:v>
                </c:pt>
                <c:pt idx="783">
                  <c:v>8.6999999999999993</c:v>
                </c:pt>
                <c:pt idx="784">
                  <c:v>8.51</c:v>
                </c:pt>
                <c:pt idx="785">
                  <c:v>8.09</c:v>
                </c:pt>
                <c:pt idx="786">
                  <c:v>7.98</c:v>
                </c:pt>
                <c:pt idx="787">
                  <c:v>7.94</c:v>
                </c:pt>
                <c:pt idx="788">
                  <c:v>7.9</c:v>
                </c:pt>
                <c:pt idx="789">
                  <c:v>8.2100000000000009</c:v>
                </c:pt>
                <c:pt idx="790">
                  <c:v>8.09</c:v>
                </c:pt>
                <c:pt idx="791">
                  <c:v>8.09</c:v>
                </c:pt>
                <c:pt idx="792">
                  <c:v>8.14</c:v>
                </c:pt>
                <c:pt idx="793">
                  <c:v>7.94</c:v>
                </c:pt>
                <c:pt idx="794">
                  <c:v>7.94</c:v>
                </c:pt>
                <c:pt idx="795">
                  <c:v>8.01</c:v>
                </c:pt>
                <c:pt idx="796">
                  <c:v>7.43</c:v>
                </c:pt>
                <c:pt idx="797">
                  <c:v>7.5</c:v>
                </c:pt>
                <c:pt idx="798">
                  <c:v>7.31</c:v>
                </c:pt>
                <c:pt idx="799">
                  <c:v>7.44</c:v>
                </c:pt>
                <c:pt idx="800">
                  <c:v>7.61</c:v>
                </c:pt>
                <c:pt idx="801">
                  <c:v>7.71</c:v>
                </c:pt>
                <c:pt idx="802">
                  <c:v>7.64</c:v>
                </c:pt>
                <c:pt idx="803">
                  <c:v>7.19</c:v>
                </c:pt>
                <c:pt idx="804">
                  <c:v>8.0500000000000007</c:v>
                </c:pt>
                <c:pt idx="805">
                  <c:v>8.6300000000000008</c:v>
                </c:pt>
                <c:pt idx="806">
                  <c:v>8.2799999999999994</c:v>
                </c:pt>
                <c:pt idx="807">
                  <c:v>9.07</c:v>
                </c:pt>
                <c:pt idx="808">
                  <c:v>9.25</c:v>
                </c:pt>
                <c:pt idx="809">
                  <c:v>9.6199999999999992</c:v>
                </c:pt>
                <c:pt idx="810">
                  <c:v>9.9700000000000006</c:v>
                </c:pt>
                <c:pt idx="811">
                  <c:v>9.42</c:v>
                </c:pt>
                <c:pt idx="812">
                  <c:v>9.73</c:v>
                </c:pt>
                <c:pt idx="813">
                  <c:v>11.76</c:v>
                </c:pt>
                <c:pt idx="814">
                  <c:v>11.89</c:v>
                </c:pt>
                <c:pt idx="815">
                  <c:v>12.12</c:v>
                </c:pt>
                <c:pt idx="816">
                  <c:v>12.17</c:v>
                </c:pt>
                <c:pt idx="817">
                  <c:v>12.47</c:v>
                </c:pt>
                <c:pt idx="818">
                  <c:v>13.87</c:v>
                </c:pt>
                <c:pt idx="819">
                  <c:v>14.51</c:v>
                </c:pt>
                <c:pt idx="820">
                  <c:v>13.23</c:v>
                </c:pt>
                <c:pt idx="821">
                  <c:v>14.99</c:v>
                </c:pt>
                <c:pt idx="822">
                  <c:v>15.3</c:v>
                </c:pt>
                <c:pt idx="823">
                  <c:v>15.47</c:v>
                </c:pt>
                <c:pt idx="824">
                  <c:v>16.11</c:v>
                </c:pt>
                <c:pt idx="825">
                  <c:v>17.07</c:v>
                </c:pt>
                <c:pt idx="826">
                  <c:v>17.95</c:v>
                </c:pt>
                <c:pt idx="827">
                  <c:v>18.579999999999998</c:v>
                </c:pt>
                <c:pt idx="828">
                  <c:v>19.190000000000001</c:v>
                </c:pt>
                <c:pt idx="829">
                  <c:v>19.39</c:v>
                </c:pt>
                <c:pt idx="830">
                  <c:v>19.559999999999999</c:v>
                </c:pt>
                <c:pt idx="831">
                  <c:v>20.13</c:v>
                </c:pt>
                <c:pt idx="832">
                  <c:v>20.97</c:v>
                </c:pt>
                <c:pt idx="833">
                  <c:v>22.26</c:v>
                </c:pt>
                <c:pt idx="834">
                  <c:v>22.82</c:v>
                </c:pt>
                <c:pt idx="835">
                  <c:v>23.83</c:v>
                </c:pt>
                <c:pt idx="836">
                  <c:v>24.06</c:v>
                </c:pt>
                <c:pt idx="837">
                  <c:v>24.23</c:v>
                </c:pt>
                <c:pt idx="838">
                  <c:v>25.9</c:v>
                </c:pt>
                <c:pt idx="839">
                  <c:v>27.47</c:v>
                </c:pt>
                <c:pt idx="840">
                  <c:v>28.71</c:v>
                </c:pt>
                <c:pt idx="841">
                  <c:v>29.65</c:v>
                </c:pt>
                <c:pt idx="842">
                  <c:v>30.04</c:v>
                </c:pt>
                <c:pt idx="843">
                  <c:v>29.69</c:v>
                </c:pt>
                <c:pt idx="844">
                  <c:v>30.55</c:v>
                </c:pt>
                <c:pt idx="845">
                  <c:v>31.64</c:v>
                </c:pt>
                <c:pt idx="846">
                  <c:v>33.369999999999997</c:v>
                </c:pt>
                <c:pt idx="847">
                  <c:v>34.17</c:v>
                </c:pt>
                <c:pt idx="848">
                  <c:v>34.229999999999997</c:v>
                </c:pt>
                <c:pt idx="849">
                  <c:v>36.840000000000003</c:v>
                </c:pt>
                <c:pt idx="850">
                  <c:v>37.15</c:v>
                </c:pt>
                <c:pt idx="851">
                  <c:v>36.54</c:v>
                </c:pt>
                <c:pt idx="852">
                  <c:v>36.1</c:v>
                </c:pt>
                <c:pt idx="853">
                  <c:v>36.35</c:v>
                </c:pt>
                <c:pt idx="854">
                  <c:v>36.229999999999997</c:v>
                </c:pt>
                <c:pt idx="855">
                  <c:v>36.119999999999997</c:v>
                </c:pt>
                <c:pt idx="856">
                  <c:v>35.340000000000003</c:v>
                </c:pt>
                <c:pt idx="857">
                  <c:v>35</c:v>
                </c:pt>
                <c:pt idx="858">
                  <c:v>34.270000000000003</c:v>
                </c:pt>
                <c:pt idx="859">
                  <c:v>31.78</c:v>
                </c:pt>
                <c:pt idx="860">
                  <c:v>32.83</c:v>
                </c:pt>
                <c:pt idx="861">
                  <c:v>31.68</c:v>
                </c:pt>
                <c:pt idx="862">
                  <c:v>31.57</c:v>
                </c:pt>
                <c:pt idx="863">
                  <c:v>31.26</c:v>
                </c:pt>
                <c:pt idx="864">
                  <c:v>31.65</c:v>
                </c:pt>
                <c:pt idx="865">
                  <c:v>32.11</c:v>
                </c:pt>
                <c:pt idx="866">
                  <c:v>33.81</c:v>
                </c:pt>
                <c:pt idx="867">
                  <c:v>33.700000000000003</c:v>
                </c:pt>
                <c:pt idx="868">
                  <c:v>33.369999999999997</c:v>
                </c:pt>
                <c:pt idx="869">
                  <c:v>32.909999999999997</c:v>
                </c:pt>
                <c:pt idx="870">
                  <c:v>33.43</c:v>
                </c:pt>
                <c:pt idx="871">
                  <c:v>33.03</c:v>
                </c:pt>
                <c:pt idx="872">
                  <c:v>32.79</c:v>
                </c:pt>
                <c:pt idx="873">
                  <c:v>32.11</c:v>
                </c:pt>
                <c:pt idx="874">
                  <c:v>31.23</c:v>
                </c:pt>
                <c:pt idx="875">
                  <c:v>30.88</c:v>
                </c:pt>
                <c:pt idx="876">
                  <c:v>30.37</c:v>
                </c:pt>
                <c:pt idx="877">
                  <c:v>28.45</c:v>
                </c:pt>
                <c:pt idx="878">
                  <c:v>28.41</c:v>
                </c:pt>
                <c:pt idx="879">
                  <c:v>28.4</c:v>
                </c:pt>
                <c:pt idx="880">
                  <c:v>26.6</c:v>
                </c:pt>
                <c:pt idx="881">
                  <c:v>28.87</c:v>
                </c:pt>
                <c:pt idx="882">
                  <c:v>27.77</c:v>
                </c:pt>
                <c:pt idx="883">
                  <c:v>27.8</c:v>
                </c:pt>
                <c:pt idx="884">
                  <c:v>30.06</c:v>
                </c:pt>
                <c:pt idx="885">
                  <c:v>30.23</c:v>
                </c:pt>
                <c:pt idx="886">
                  <c:v>30.15</c:v>
                </c:pt>
                <c:pt idx="887">
                  <c:v>32.090000000000003</c:v>
                </c:pt>
                <c:pt idx="888">
                  <c:v>31.03</c:v>
                </c:pt>
                <c:pt idx="889">
                  <c:v>31.45</c:v>
                </c:pt>
                <c:pt idx="890">
                  <c:v>31.68</c:v>
                </c:pt>
                <c:pt idx="891">
                  <c:v>31.81</c:v>
                </c:pt>
                <c:pt idx="892">
                  <c:v>32.1</c:v>
                </c:pt>
                <c:pt idx="893">
                  <c:v>32.270000000000003</c:v>
                </c:pt>
                <c:pt idx="894">
                  <c:v>29.83</c:v>
                </c:pt>
                <c:pt idx="895">
                  <c:v>30.61</c:v>
                </c:pt>
                <c:pt idx="896">
                  <c:v>29.91</c:v>
                </c:pt>
                <c:pt idx="897">
                  <c:v>30.47</c:v>
                </c:pt>
                <c:pt idx="898">
                  <c:v>30.12</c:v>
                </c:pt>
                <c:pt idx="899">
                  <c:v>30.29</c:v>
                </c:pt>
                <c:pt idx="900">
                  <c:v>30.66</c:v>
                </c:pt>
                <c:pt idx="901">
                  <c:v>33.06</c:v>
                </c:pt>
                <c:pt idx="902">
                  <c:v>34.090000000000003</c:v>
                </c:pt>
                <c:pt idx="903">
                  <c:v>34.659999999999997</c:v>
                </c:pt>
                <c:pt idx="904">
                  <c:v>34.92</c:v>
                </c:pt>
                <c:pt idx="905">
                  <c:v>35.9</c:v>
                </c:pt>
                <c:pt idx="906">
                  <c:v>36.119999999999997</c:v>
                </c:pt>
                <c:pt idx="907">
                  <c:v>36.090000000000003</c:v>
                </c:pt>
                <c:pt idx="908">
                  <c:v>36</c:v>
                </c:pt>
                <c:pt idx="909">
                  <c:v>35.35</c:v>
                </c:pt>
                <c:pt idx="910">
                  <c:v>35.450000000000003</c:v>
                </c:pt>
                <c:pt idx="911">
                  <c:v>35.93</c:v>
                </c:pt>
                <c:pt idx="912">
                  <c:v>35.76</c:v>
                </c:pt>
                <c:pt idx="913">
                  <c:v>35.5</c:v>
                </c:pt>
                <c:pt idx="914">
                  <c:v>35.549999999999997</c:v>
                </c:pt>
                <c:pt idx="915">
                  <c:v>35.83</c:v>
                </c:pt>
                <c:pt idx="916">
                  <c:v>35.380000000000003</c:v>
                </c:pt>
                <c:pt idx="917">
                  <c:v>35.340000000000003</c:v>
                </c:pt>
                <c:pt idx="918">
                  <c:v>35.04</c:v>
                </c:pt>
                <c:pt idx="919">
                  <c:v>34.119999999999997</c:v>
                </c:pt>
                <c:pt idx="920">
                  <c:v>34.01</c:v>
                </c:pt>
                <c:pt idx="921">
                  <c:v>33.85</c:v>
                </c:pt>
                <c:pt idx="922">
                  <c:v>33.46</c:v>
                </c:pt>
                <c:pt idx="923">
                  <c:v>32.840000000000003</c:v>
                </c:pt>
                <c:pt idx="924">
                  <c:v>32.57</c:v>
                </c:pt>
                <c:pt idx="925">
                  <c:v>32.18</c:v>
                </c:pt>
                <c:pt idx="926">
                  <c:v>31.13</c:v>
                </c:pt>
                <c:pt idx="927">
                  <c:v>31</c:v>
                </c:pt>
                <c:pt idx="928">
                  <c:v>30.85</c:v>
                </c:pt>
                <c:pt idx="929">
                  <c:v>30.28</c:v>
                </c:pt>
                <c:pt idx="930">
                  <c:v>28.76</c:v>
                </c:pt>
                <c:pt idx="931">
                  <c:v>28.18</c:v>
                </c:pt>
                <c:pt idx="932">
                  <c:v>28.25</c:v>
                </c:pt>
                <c:pt idx="933">
                  <c:v>27.41</c:v>
                </c:pt>
                <c:pt idx="934">
                  <c:v>27.23</c:v>
                </c:pt>
                <c:pt idx="935">
                  <c:v>27.04</c:v>
                </c:pt>
                <c:pt idx="936">
                  <c:v>26.82</c:v>
                </c:pt>
                <c:pt idx="937">
                  <c:v>26.47</c:v>
                </c:pt>
                <c:pt idx="938">
                  <c:v>26.14</c:v>
                </c:pt>
                <c:pt idx="939">
                  <c:v>25.52</c:v>
                </c:pt>
                <c:pt idx="940">
                  <c:v>25.13</c:v>
                </c:pt>
                <c:pt idx="941">
                  <c:v>25.07</c:v>
                </c:pt>
                <c:pt idx="942">
                  <c:v>25.09</c:v>
                </c:pt>
                <c:pt idx="943">
                  <c:v>24.45</c:v>
                </c:pt>
                <c:pt idx="944">
                  <c:v>23.56</c:v>
                </c:pt>
                <c:pt idx="945">
                  <c:v>24.69</c:v>
                </c:pt>
                <c:pt idx="946">
                  <c:v>24.79</c:v>
                </c:pt>
                <c:pt idx="947">
                  <c:v>24.19</c:v>
                </c:pt>
                <c:pt idx="948">
                  <c:v>24.27</c:v>
                </c:pt>
                <c:pt idx="949">
                  <c:v>24.2</c:v>
                </c:pt>
                <c:pt idx="950">
                  <c:v>24.19</c:v>
                </c:pt>
                <c:pt idx="951">
                  <c:v>23.62</c:v>
                </c:pt>
                <c:pt idx="952">
                  <c:v>23.64</c:v>
                </c:pt>
                <c:pt idx="953">
                  <c:v>23.26</c:v>
                </c:pt>
                <c:pt idx="954">
                  <c:v>22.69</c:v>
                </c:pt>
                <c:pt idx="955">
                  <c:v>22.54</c:v>
                </c:pt>
                <c:pt idx="956">
                  <c:v>22.45</c:v>
                </c:pt>
                <c:pt idx="957">
                  <c:v>20.97</c:v>
                </c:pt>
                <c:pt idx="958">
                  <c:v>20.51</c:v>
                </c:pt>
                <c:pt idx="959">
                  <c:v>19.71</c:v>
                </c:pt>
                <c:pt idx="960">
                  <c:v>19.21</c:v>
                </c:pt>
                <c:pt idx="961">
                  <c:v>18.03</c:v>
                </c:pt>
                <c:pt idx="962">
                  <c:v>17.88</c:v>
                </c:pt>
                <c:pt idx="963">
                  <c:v>17.88</c:v>
                </c:pt>
                <c:pt idx="964">
                  <c:v>18.79</c:v>
                </c:pt>
                <c:pt idx="965">
                  <c:v>16.34</c:v>
                </c:pt>
                <c:pt idx="966">
                  <c:v>16.420000000000002</c:v>
                </c:pt>
                <c:pt idx="967">
                  <c:v>18.079999999999998</c:v>
                </c:pt>
                <c:pt idx="968">
                  <c:v>16.71</c:v>
                </c:pt>
                <c:pt idx="969">
                  <c:v>16.649999999999999</c:v>
                </c:pt>
                <c:pt idx="970">
                  <c:v>16.559999999999999</c:v>
                </c:pt>
                <c:pt idx="971">
                  <c:v>16.21</c:v>
                </c:pt>
                <c:pt idx="972">
                  <c:v>15.76</c:v>
                </c:pt>
                <c:pt idx="973">
                  <c:v>16.149999999999999</c:v>
                </c:pt>
                <c:pt idx="974">
                  <c:v>16.88</c:v>
                </c:pt>
                <c:pt idx="975">
                  <c:v>16.72</c:v>
                </c:pt>
                <c:pt idx="976">
                  <c:v>16.579999999999998</c:v>
                </c:pt>
                <c:pt idx="977">
                  <c:v>16.45</c:v>
                </c:pt>
                <c:pt idx="978">
                  <c:v>16.43</c:v>
                </c:pt>
                <c:pt idx="979">
                  <c:v>16.07</c:v>
                </c:pt>
                <c:pt idx="980">
                  <c:v>15.36</c:v>
                </c:pt>
                <c:pt idx="981">
                  <c:v>14.67</c:v>
                </c:pt>
                <c:pt idx="982">
                  <c:v>14.68</c:v>
                </c:pt>
                <c:pt idx="983">
                  <c:v>14.49</c:v>
                </c:pt>
                <c:pt idx="984">
                  <c:v>14.43</c:v>
                </c:pt>
                <c:pt idx="985">
                  <c:v>14.58</c:v>
                </c:pt>
                <c:pt idx="986">
                  <c:v>14.25</c:v>
                </c:pt>
                <c:pt idx="987">
                  <c:v>14.05</c:v>
                </c:pt>
                <c:pt idx="988">
                  <c:v>13.74</c:v>
                </c:pt>
                <c:pt idx="989">
                  <c:v>13.59</c:v>
                </c:pt>
                <c:pt idx="990">
                  <c:v>13.53</c:v>
                </c:pt>
                <c:pt idx="991">
                  <c:v>13.49</c:v>
                </c:pt>
                <c:pt idx="992">
                  <c:v>13.08</c:v>
                </c:pt>
                <c:pt idx="993">
                  <c:v>13.23</c:v>
                </c:pt>
                <c:pt idx="994">
                  <c:v>13.17</c:v>
                </c:pt>
                <c:pt idx="995">
                  <c:v>12.72</c:v>
                </c:pt>
                <c:pt idx="996">
                  <c:v>12.33</c:v>
                </c:pt>
                <c:pt idx="997">
                  <c:v>12.11</c:v>
                </c:pt>
                <c:pt idx="998">
                  <c:v>12</c:v>
                </c:pt>
                <c:pt idx="999">
                  <c:v>12.33</c:v>
                </c:pt>
                <c:pt idx="1000">
                  <c:v>12.05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B0-4AFB-9764-6F671B7954AF}"/>
            </c:ext>
          </c:extLst>
        </c:ser>
        <c:ser>
          <c:idx val="1"/>
          <c:order val="1"/>
          <c:tx>
            <c:strRef>
              <c:f>COVID_practice_2d_output!$C$1</c:f>
              <c:strCache>
                <c:ptCount val="1"/>
                <c:pt idx="0">
                  <c:v>Republican_Held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COVID_practice_2d_output!$A$2:$A$1002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COVID_practice_2d_output!$C$2:$C$1002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0.01</c:v>
                </c:pt>
                <c:pt idx="43">
                  <c:v>0.01</c:v>
                </c:pt>
                <c:pt idx="44">
                  <c:v>0.01</c:v>
                </c:pt>
                <c:pt idx="45">
                  <c:v>0.01</c:v>
                </c:pt>
                <c:pt idx="46">
                  <c:v>0.02</c:v>
                </c:pt>
                <c:pt idx="47">
                  <c:v>0.02</c:v>
                </c:pt>
                <c:pt idx="48">
                  <c:v>0.04</c:v>
                </c:pt>
                <c:pt idx="49">
                  <c:v>0.04</c:v>
                </c:pt>
                <c:pt idx="50">
                  <c:v>0.06</c:v>
                </c:pt>
                <c:pt idx="51">
                  <c:v>7.0000000000000007E-2</c:v>
                </c:pt>
                <c:pt idx="52">
                  <c:v>0.08</c:v>
                </c:pt>
                <c:pt idx="53">
                  <c:v>0.11</c:v>
                </c:pt>
                <c:pt idx="54">
                  <c:v>0.14000000000000001</c:v>
                </c:pt>
                <c:pt idx="55">
                  <c:v>0.17</c:v>
                </c:pt>
                <c:pt idx="56">
                  <c:v>0.23</c:v>
                </c:pt>
                <c:pt idx="57">
                  <c:v>0.28999999999999998</c:v>
                </c:pt>
                <c:pt idx="58">
                  <c:v>0.37</c:v>
                </c:pt>
                <c:pt idx="59">
                  <c:v>0.47</c:v>
                </c:pt>
                <c:pt idx="60">
                  <c:v>0.57999999999999996</c:v>
                </c:pt>
                <c:pt idx="61">
                  <c:v>0.7</c:v>
                </c:pt>
                <c:pt idx="62">
                  <c:v>0.89</c:v>
                </c:pt>
                <c:pt idx="63">
                  <c:v>1.1200000000000001</c:v>
                </c:pt>
                <c:pt idx="64">
                  <c:v>1.38</c:v>
                </c:pt>
                <c:pt idx="65">
                  <c:v>1.7</c:v>
                </c:pt>
                <c:pt idx="66">
                  <c:v>1.98</c:v>
                </c:pt>
                <c:pt idx="67">
                  <c:v>2.25</c:v>
                </c:pt>
                <c:pt idx="68">
                  <c:v>2.5299999999999998</c:v>
                </c:pt>
                <c:pt idx="69">
                  <c:v>2.85</c:v>
                </c:pt>
                <c:pt idx="70">
                  <c:v>3.14</c:v>
                </c:pt>
                <c:pt idx="71">
                  <c:v>3.48</c:v>
                </c:pt>
                <c:pt idx="72">
                  <c:v>3.72</c:v>
                </c:pt>
                <c:pt idx="73">
                  <c:v>3.95</c:v>
                </c:pt>
                <c:pt idx="74">
                  <c:v>4.05</c:v>
                </c:pt>
                <c:pt idx="75">
                  <c:v>4.2699999999999996</c:v>
                </c:pt>
                <c:pt idx="76">
                  <c:v>4.46</c:v>
                </c:pt>
                <c:pt idx="77">
                  <c:v>4.67</c:v>
                </c:pt>
                <c:pt idx="78">
                  <c:v>4.8</c:v>
                </c:pt>
                <c:pt idx="79">
                  <c:v>4.97</c:v>
                </c:pt>
                <c:pt idx="80">
                  <c:v>5.18</c:v>
                </c:pt>
                <c:pt idx="81">
                  <c:v>5.28</c:v>
                </c:pt>
                <c:pt idx="82">
                  <c:v>5.3</c:v>
                </c:pt>
                <c:pt idx="83">
                  <c:v>5.19</c:v>
                </c:pt>
                <c:pt idx="84">
                  <c:v>5.08</c:v>
                </c:pt>
                <c:pt idx="85">
                  <c:v>5.16</c:v>
                </c:pt>
                <c:pt idx="86">
                  <c:v>5.19</c:v>
                </c:pt>
                <c:pt idx="87">
                  <c:v>5.15</c:v>
                </c:pt>
                <c:pt idx="88">
                  <c:v>5.3</c:v>
                </c:pt>
                <c:pt idx="89">
                  <c:v>5.44</c:v>
                </c:pt>
                <c:pt idx="90">
                  <c:v>5.56</c:v>
                </c:pt>
                <c:pt idx="91">
                  <c:v>5.59</c:v>
                </c:pt>
                <c:pt idx="92">
                  <c:v>5.76</c:v>
                </c:pt>
                <c:pt idx="93">
                  <c:v>6.04</c:v>
                </c:pt>
                <c:pt idx="94">
                  <c:v>6.18</c:v>
                </c:pt>
                <c:pt idx="95">
                  <c:v>6.13</c:v>
                </c:pt>
                <c:pt idx="96">
                  <c:v>6.12</c:v>
                </c:pt>
                <c:pt idx="97">
                  <c:v>6.11</c:v>
                </c:pt>
                <c:pt idx="98">
                  <c:v>6.23</c:v>
                </c:pt>
                <c:pt idx="99">
                  <c:v>6.12</c:v>
                </c:pt>
                <c:pt idx="100">
                  <c:v>6.11</c:v>
                </c:pt>
                <c:pt idx="101">
                  <c:v>6.11</c:v>
                </c:pt>
                <c:pt idx="102">
                  <c:v>6.22</c:v>
                </c:pt>
                <c:pt idx="103">
                  <c:v>6.18</c:v>
                </c:pt>
                <c:pt idx="104">
                  <c:v>6.19</c:v>
                </c:pt>
                <c:pt idx="105">
                  <c:v>6.23</c:v>
                </c:pt>
                <c:pt idx="106">
                  <c:v>6.19</c:v>
                </c:pt>
                <c:pt idx="107">
                  <c:v>6.01</c:v>
                </c:pt>
                <c:pt idx="108">
                  <c:v>5.9</c:v>
                </c:pt>
                <c:pt idx="109">
                  <c:v>5.74</c:v>
                </c:pt>
                <c:pt idx="110">
                  <c:v>5.65</c:v>
                </c:pt>
                <c:pt idx="111">
                  <c:v>5.69</c:v>
                </c:pt>
                <c:pt idx="112">
                  <c:v>5.65</c:v>
                </c:pt>
                <c:pt idx="113">
                  <c:v>5.67</c:v>
                </c:pt>
                <c:pt idx="114">
                  <c:v>5.55</c:v>
                </c:pt>
                <c:pt idx="115">
                  <c:v>5.66</c:v>
                </c:pt>
                <c:pt idx="116">
                  <c:v>5.69</c:v>
                </c:pt>
                <c:pt idx="117">
                  <c:v>5.75</c:v>
                </c:pt>
                <c:pt idx="118">
                  <c:v>5.81</c:v>
                </c:pt>
                <c:pt idx="119">
                  <c:v>5.85</c:v>
                </c:pt>
                <c:pt idx="120">
                  <c:v>5.85</c:v>
                </c:pt>
                <c:pt idx="121">
                  <c:v>5.86</c:v>
                </c:pt>
                <c:pt idx="122">
                  <c:v>5.72</c:v>
                </c:pt>
                <c:pt idx="123">
                  <c:v>5.79</c:v>
                </c:pt>
                <c:pt idx="124">
                  <c:v>5.68</c:v>
                </c:pt>
                <c:pt idx="125">
                  <c:v>5.42</c:v>
                </c:pt>
                <c:pt idx="126">
                  <c:v>5.34</c:v>
                </c:pt>
                <c:pt idx="127">
                  <c:v>5.41</c:v>
                </c:pt>
                <c:pt idx="128">
                  <c:v>5.49</c:v>
                </c:pt>
                <c:pt idx="129">
                  <c:v>5.58</c:v>
                </c:pt>
                <c:pt idx="130">
                  <c:v>5.69</c:v>
                </c:pt>
                <c:pt idx="131">
                  <c:v>5.7</c:v>
                </c:pt>
                <c:pt idx="132">
                  <c:v>6.03</c:v>
                </c:pt>
                <c:pt idx="133">
                  <c:v>6.16</c:v>
                </c:pt>
                <c:pt idx="134">
                  <c:v>6.09</c:v>
                </c:pt>
                <c:pt idx="135">
                  <c:v>6.17</c:v>
                </c:pt>
                <c:pt idx="136">
                  <c:v>6.3</c:v>
                </c:pt>
                <c:pt idx="137">
                  <c:v>6.23</c:v>
                </c:pt>
                <c:pt idx="138">
                  <c:v>6.34</c:v>
                </c:pt>
                <c:pt idx="139">
                  <c:v>6.32</c:v>
                </c:pt>
                <c:pt idx="140">
                  <c:v>6.55</c:v>
                </c:pt>
                <c:pt idx="141">
                  <c:v>6.82</c:v>
                </c:pt>
                <c:pt idx="142">
                  <c:v>7.13</c:v>
                </c:pt>
                <c:pt idx="143">
                  <c:v>7.39</c:v>
                </c:pt>
                <c:pt idx="144">
                  <c:v>7.61</c:v>
                </c:pt>
                <c:pt idx="145">
                  <c:v>7.93</c:v>
                </c:pt>
                <c:pt idx="146">
                  <c:v>8.49</c:v>
                </c:pt>
                <c:pt idx="147">
                  <c:v>8.77</c:v>
                </c:pt>
                <c:pt idx="148">
                  <c:v>9.19</c:v>
                </c:pt>
                <c:pt idx="149">
                  <c:v>9.6999999999999993</c:v>
                </c:pt>
                <c:pt idx="150">
                  <c:v>10.34</c:v>
                </c:pt>
                <c:pt idx="151">
                  <c:v>10.81</c:v>
                </c:pt>
                <c:pt idx="152">
                  <c:v>11.35</c:v>
                </c:pt>
                <c:pt idx="153">
                  <c:v>12.17</c:v>
                </c:pt>
                <c:pt idx="154">
                  <c:v>12.68</c:v>
                </c:pt>
                <c:pt idx="155">
                  <c:v>13.98</c:v>
                </c:pt>
                <c:pt idx="156">
                  <c:v>14.99</c:v>
                </c:pt>
                <c:pt idx="157">
                  <c:v>15.62</c:v>
                </c:pt>
                <c:pt idx="158">
                  <c:v>16.420000000000002</c:v>
                </c:pt>
                <c:pt idx="159">
                  <c:v>16.899999999999999</c:v>
                </c:pt>
                <c:pt idx="160">
                  <c:v>17.43</c:v>
                </c:pt>
                <c:pt idx="161">
                  <c:v>18.93</c:v>
                </c:pt>
                <c:pt idx="162">
                  <c:v>19.45</c:v>
                </c:pt>
                <c:pt idx="163">
                  <c:v>20.149999999999999</c:v>
                </c:pt>
                <c:pt idx="164">
                  <c:v>20.68</c:v>
                </c:pt>
                <c:pt idx="165">
                  <c:v>20.7</c:v>
                </c:pt>
                <c:pt idx="166">
                  <c:v>21.22</c:v>
                </c:pt>
                <c:pt idx="167">
                  <c:v>22.06</c:v>
                </c:pt>
                <c:pt idx="168">
                  <c:v>22.27</c:v>
                </c:pt>
                <c:pt idx="169">
                  <c:v>22.74</c:v>
                </c:pt>
                <c:pt idx="170">
                  <c:v>23.26</c:v>
                </c:pt>
                <c:pt idx="171">
                  <c:v>24.51</c:v>
                </c:pt>
                <c:pt idx="172">
                  <c:v>25.62</c:v>
                </c:pt>
                <c:pt idx="173">
                  <c:v>26.14</c:v>
                </c:pt>
                <c:pt idx="174">
                  <c:v>26.5</c:v>
                </c:pt>
                <c:pt idx="175">
                  <c:v>26.96</c:v>
                </c:pt>
                <c:pt idx="176">
                  <c:v>27.17</c:v>
                </c:pt>
                <c:pt idx="177">
                  <c:v>27.75</c:v>
                </c:pt>
                <c:pt idx="178">
                  <c:v>27.59</c:v>
                </c:pt>
                <c:pt idx="179">
                  <c:v>27.55</c:v>
                </c:pt>
                <c:pt idx="180">
                  <c:v>27.69</c:v>
                </c:pt>
                <c:pt idx="181">
                  <c:v>27.36</c:v>
                </c:pt>
                <c:pt idx="182">
                  <c:v>27.17</c:v>
                </c:pt>
                <c:pt idx="183">
                  <c:v>27.21</c:v>
                </c:pt>
                <c:pt idx="184">
                  <c:v>26.84</c:v>
                </c:pt>
                <c:pt idx="185">
                  <c:v>26.05</c:v>
                </c:pt>
                <c:pt idx="186">
                  <c:v>25.69</c:v>
                </c:pt>
                <c:pt idx="187">
                  <c:v>25.39</c:v>
                </c:pt>
                <c:pt idx="188">
                  <c:v>25.19</c:v>
                </c:pt>
                <c:pt idx="189">
                  <c:v>25.02</c:v>
                </c:pt>
                <c:pt idx="190">
                  <c:v>24.56</c:v>
                </c:pt>
                <c:pt idx="191">
                  <c:v>24.24</c:v>
                </c:pt>
                <c:pt idx="192">
                  <c:v>24.24</c:v>
                </c:pt>
                <c:pt idx="193">
                  <c:v>23.77</c:v>
                </c:pt>
                <c:pt idx="194">
                  <c:v>23.19</c:v>
                </c:pt>
                <c:pt idx="195">
                  <c:v>22.59</c:v>
                </c:pt>
                <c:pt idx="196">
                  <c:v>22.14</c:v>
                </c:pt>
                <c:pt idx="197">
                  <c:v>21.59</c:v>
                </c:pt>
                <c:pt idx="198">
                  <c:v>21</c:v>
                </c:pt>
                <c:pt idx="199">
                  <c:v>20.45</c:v>
                </c:pt>
                <c:pt idx="200">
                  <c:v>20.21</c:v>
                </c:pt>
                <c:pt idx="201">
                  <c:v>20.13</c:v>
                </c:pt>
                <c:pt idx="202">
                  <c:v>20.37</c:v>
                </c:pt>
                <c:pt idx="203">
                  <c:v>19.78</c:v>
                </c:pt>
                <c:pt idx="204">
                  <c:v>19.350000000000001</c:v>
                </c:pt>
                <c:pt idx="205">
                  <c:v>18.86</c:v>
                </c:pt>
                <c:pt idx="206">
                  <c:v>18.5</c:v>
                </c:pt>
                <c:pt idx="207">
                  <c:v>18.18</c:v>
                </c:pt>
                <c:pt idx="208">
                  <c:v>18.16</c:v>
                </c:pt>
                <c:pt idx="209">
                  <c:v>17.43</c:v>
                </c:pt>
                <c:pt idx="210">
                  <c:v>17.190000000000001</c:v>
                </c:pt>
                <c:pt idx="211">
                  <c:v>16.95</c:v>
                </c:pt>
                <c:pt idx="212">
                  <c:v>16.55</c:v>
                </c:pt>
                <c:pt idx="213">
                  <c:v>16.100000000000001</c:v>
                </c:pt>
                <c:pt idx="214">
                  <c:v>15.75</c:v>
                </c:pt>
                <c:pt idx="215">
                  <c:v>15.26</c:v>
                </c:pt>
                <c:pt idx="216">
                  <c:v>15.16</c:v>
                </c:pt>
                <c:pt idx="217">
                  <c:v>15.06</c:v>
                </c:pt>
                <c:pt idx="218">
                  <c:v>15.28</c:v>
                </c:pt>
                <c:pt idx="219">
                  <c:v>15.21</c:v>
                </c:pt>
                <c:pt idx="220">
                  <c:v>15.26</c:v>
                </c:pt>
                <c:pt idx="221">
                  <c:v>15.3</c:v>
                </c:pt>
                <c:pt idx="222">
                  <c:v>15.73</c:v>
                </c:pt>
                <c:pt idx="223">
                  <c:v>15.49</c:v>
                </c:pt>
                <c:pt idx="224">
                  <c:v>15.36</c:v>
                </c:pt>
                <c:pt idx="225">
                  <c:v>15.05</c:v>
                </c:pt>
                <c:pt idx="226">
                  <c:v>15.15</c:v>
                </c:pt>
                <c:pt idx="227">
                  <c:v>15.15</c:v>
                </c:pt>
                <c:pt idx="228">
                  <c:v>15.13</c:v>
                </c:pt>
                <c:pt idx="229">
                  <c:v>14.02</c:v>
                </c:pt>
                <c:pt idx="230">
                  <c:v>13.51</c:v>
                </c:pt>
                <c:pt idx="231">
                  <c:v>13.17</c:v>
                </c:pt>
                <c:pt idx="232">
                  <c:v>12.94</c:v>
                </c:pt>
                <c:pt idx="233">
                  <c:v>12.71</c:v>
                </c:pt>
                <c:pt idx="234">
                  <c:v>12.7</c:v>
                </c:pt>
                <c:pt idx="235">
                  <c:v>12.52</c:v>
                </c:pt>
                <c:pt idx="236">
                  <c:v>13.25</c:v>
                </c:pt>
                <c:pt idx="237">
                  <c:v>13.85</c:v>
                </c:pt>
                <c:pt idx="238">
                  <c:v>14.43</c:v>
                </c:pt>
                <c:pt idx="239">
                  <c:v>14.71</c:v>
                </c:pt>
                <c:pt idx="240">
                  <c:v>14.86</c:v>
                </c:pt>
                <c:pt idx="241">
                  <c:v>14.95</c:v>
                </c:pt>
                <c:pt idx="242">
                  <c:v>15.03</c:v>
                </c:pt>
                <c:pt idx="243">
                  <c:v>15.51</c:v>
                </c:pt>
                <c:pt idx="244">
                  <c:v>16.48</c:v>
                </c:pt>
                <c:pt idx="245">
                  <c:v>16.190000000000001</c:v>
                </c:pt>
                <c:pt idx="246">
                  <c:v>16.12</c:v>
                </c:pt>
                <c:pt idx="247">
                  <c:v>16.11</c:v>
                </c:pt>
                <c:pt idx="248">
                  <c:v>16.05</c:v>
                </c:pt>
                <c:pt idx="249">
                  <c:v>15.99</c:v>
                </c:pt>
                <c:pt idx="250">
                  <c:v>15.72</c:v>
                </c:pt>
                <c:pt idx="251">
                  <c:v>14.63</c:v>
                </c:pt>
                <c:pt idx="252">
                  <c:v>14.84</c:v>
                </c:pt>
                <c:pt idx="253">
                  <c:v>14.88</c:v>
                </c:pt>
                <c:pt idx="254">
                  <c:v>14.86</c:v>
                </c:pt>
                <c:pt idx="255">
                  <c:v>15.11</c:v>
                </c:pt>
                <c:pt idx="256">
                  <c:v>15.25</c:v>
                </c:pt>
                <c:pt idx="257">
                  <c:v>15.21</c:v>
                </c:pt>
                <c:pt idx="258">
                  <c:v>15.56</c:v>
                </c:pt>
                <c:pt idx="259">
                  <c:v>15.7</c:v>
                </c:pt>
                <c:pt idx="260">
                  <c:v>16.12</c:v>
                </c:pt>
                <c:pt idx="261">
                  <c:v>16.48</c:v>
                </c:pt>
                <c:pt idx="262">
                  <c:v>16.71</c:v>
                </c:pt>
                <c:pt idx="263">
                  <c:v>17.02</c:v>
                </c:pt>
                <c:pt idx="264">
                  <c:v>17.37</c:v>
                </c:pt>
                <c:pt idx="265">
                  <c:v>17.559999999999999</c:v>
                </c:pt>
                <c:pt idx="266">
                  <c:v>17.88</c:v>
                </c:pt>
                <c:pt idx="267">
                  <c:v>18.18</c:v>
                </c:pt>
                <c:pt idx="268">
                  <c:v>18.71</c:v>
                </c:pt>
                <c:pt idx="269">
                  <c:v>18.940000000000001</c:v>
                </c:pt>
                <c:pt idx="270">
                  <c:v>19.21</c:v>
                </c:pt>
                <c:pt idx="271">
                  <c:v>19.68</c:v>
                </c:pt>
                <c:pt idx="272">
                  <c:v>19.899999999999999</c:v>
                </c:pt>
                <c:pt idx="273">
                  <c:v>20.34</c:v>
                </c:pt>
                <c:pt idx="274">
                  <c:v>21.05</c:v>
                </c:pt>
                <c:pt idx="275">
                  <c:v>21.73</c:v>
                </c:pt>
                <c:pt idx="276">
                  <c:v>22.35</c:v>
                </c:pt>
                <c:pt idx="277">
                  <c:v>23.15</c:v>
                </c:pt>
                <c:pt idx="278">
                  <c:v>23.6</c:v>
                </c:pt>
                <c:pt idx="279">
                  <c:v>24.41</c:v>
                </c:pt>
                <c:pt idx="280">
                  <c:v>24.98</c:v>
                </c:pt>
                <c:pt idx="281">
                  <c:v>25.59</c:v>
                </c:pt>
                <c:pt idx="282">
                  <c:v>25.93</c:v>
                </c:pt>
                <c:pt idx="283">
                  <c:v>26.98</c:v>
                </c:pt>
                <c:pt idx="284">
                  <c:v>27.12</c:v>
                </c:pt>
                <c:pt idx="285">
                  <c:v>27.69</c:v>
                </c:pt>
                <c:pt idx="286">
                  <c:v>28.77</c:v>
                </c:pt>
                <c:pt idx="287">
                  <c:v>30.28</c:v>
                </c:pt>
                <c:pt idx="288">
                  <c:v>31.85</c:v>
                </c:pt>
                <c:pt idx="289">
                  <c:v>33.31</c:v>
                </c:pt>
                <c:pt idx="290">
                  <c:v>34.83</c:v>
                </c:pt>
                <c:pt idx="291">
                  <c:v>36.47</c:v>
                </c:pt>
                <c:pt idx="292">
                  <c:v>38.119999999999997</c:v>
                </c:pt>
                <c:pt idx="293">
                  <c:v>40.380000000000003</c:v>
                </c:pt>
                <c:pt idx="294">
                  <c:v>41.88</c:v>
                </c:pt>
                <c:pt idx="295">
                  <c:v>43.19</c:v>
                </c:pt>
                <c:pt idx="296">
                  <c:v>45</c:v>
                </c:pt>
                <c:pt idx="297">
                  <c:v>46.9</c:v>
                </c:pt>
                <c:pt idx="298">
                  <c:v>47.99</c:v>
                </c:pt>
                <c:pt idx="299">
                  <c:v>48.91</c:v>
                </c:pt>
                <c:pt idx="300">
                  <c:v>49.72</c:v>
                </c:pt>
                <c:pt idx="301">
                  <c:v>50.26</c:v>
                </c:pt>
                <c:pt idx="302">
                  <c:v>51.32</c:v>
                </c:pt>
                <c:pt idx="303">
                  <c:v>51.99</c:v>
                </c:pt>
                <c:pt idx="304">
                  <c:v>51.81</c:v>
                </c:pt>
                <c:pt idx="305">
                  <c:v>52.16</c:v>
                </c:pt>
                <c:pt idx="306">
                  <c:v>52.67</c:v>
                </c:pt>
                <c:pt idx="307">
                  <c:v>52.82</c:v>
                </c:pt>
                <c:pt idx="308">
                  <c:v>53.96</c:v>
                </c:pt>
                <c:pt idx="309">
                  <c:v>51.24</c:v>
                </c:pt>
                <c:pt idx="310">
                  <c:v>50.17</c:v>
                </c:pt>
                <c:pt idx="311">
                  <c:v>48.32</c:v>
                </c:pt>
                <c:pt idx="312">
                  <c:v>47.65</c:v>
                </c:pt>
                <c:pt idx="313">
                  <c:v>47.39</c:v>
                </c:pt>
                <c:pt idx="314">
                  <c:v>48.95</c:v>
                </c:pt>
                <c:pt idx="315">
                  <c:v>49.95</c:v>
                </c:pt>
                <c:pt idx="316">
                  <c:v>54.03</c:v>
                </c:pt>
                <c:pt idx="317">
                  <c:v>56.4</c:v>
                </c:pt>
                <c:pt idx="318">
                  <c:v>59.26</c:v>
                </c:pt>
                <c:pt idx="319">
                  <c:v>60.48</c:v>
                </c:pt>
                <c:pt idx="320">
                  <c:v>60.95</c:v>
                </c:pt>
                <c:pt idx="321">
                  <c:v>63.12</c:v>
                </c:pt>
                <c:pt idx="322">
                  <c:v>62.88</c:v>
                </c:pt>
                <c:pt idx="323">
                  <c:v>61.68</c:v>
                </c:pt>
                <c:pt idx="324">
                  <c:v>63.06</c:v>
                </c:pt>
                <c:pt idx="325">
                  <c:v>63.7</c:v>
                </c:pt>
                <c:pt idx="326">
                  <c:v>64.349999999999994</c:v>
                </c:pt>
                <c:pt idx="327">
                  <c:v>65.680000000000007</c:v>
                </c:pt>
                <c:pt idx="328">
                  <c:v>63.19</c:v>
                </c:pt>
                <c:pt idx="329">
                  <c:v>63.79</c:v>
                </c:pt>
                <c:pt idx="330">
                  <c:v>65.89</c:v>
                </c:pt>
                <c:pt idx="331">
                  <c:v>65.3</c:v>
                </c:pt>
                <c:pt idx="332">
                  <c:v>64.41</c:v>
                </c:pt>
                <c:pt idx="333">
                  <c:v>64.22</c:v>
                </c:pt>
                <c:pt idx="334">
                  <c:v>63.6</c:v>
                </c:pt>
                <c:pt idx="335">
                  <c:v>63.88</c:v>
                </c:pt>
                <c:pt idx="336">
                  <c:v>64.03</c:v>
                </c:pt>
                <c:pt idx="337">
                  <c:v>62.31</c:v>
                </c:pt>
                <c:pt idx="338">
                  <c:v>57.53</c:v>
                </c:pt>
                <c:pt idx="339">
                  <c:v>55.75</c:v>
                </c:pt>
                <c:pt idx="340">
                  <c:v>53.91</c:v>
                </c:pt>
                <c:pt idx="341">
                  <c:v>53.8</c:v>
                </c:pt>
                <c:pt idx="342">
                  <c:v>55.05</c:v>
                </c:pt>
                <c:pt idx="343">
                  <c:v>55.83</c:v>
                </c:pt>
                <c:pt idx="344">
                  <c:v>58.83</c:v>
                </c:pt>
                <c:pt idx="345">
                  <c:v>62.19</c:v>
                </c:pt>
                <c:pt idx="346">
                  <c:v>64.400000000000006</c:v>
                </c:pt>
                <c:pt idx="347">
                  <c:v>68.06</c:v>
                </c:pt>
                <c:pt idx="348">
                  <c:v>69.05</c:v>
                </c:pt>
                <c:pt idx="349">
                  <c:v>70</c:v>
                </c:pt>
                <c:pt idx="350">
                  <c:v>71.209999999999994</c:v>
                </c:pt>
                <c:pt idx="351">
                  <c:v>71.87</c:v>
                </c:pt>
                <c:pt idx="352">
                  <c:v>75.77</c:v>
                </c:pt>
                <c:pt idx="353">
                  <c:v>77.900000000000006</c:v>
                </c:pt>
                <c:pt idx="354">
                  <c:v>78.09</c:v>
                </c:pt>
                <c:pt idx="355">
                  <c:v>78.16</c:v>
                </c:pt>
                <c:pt idx="356">
                  <c:v>76.73</c:v>
                </c:pt>
                <c:pt idx="357">
                  <c:v>74.849999999999994</c:v>
                </c:pt>
                <c:pt idx="358">
                  <c:v>72.540000000000006</c:v>
                </c:pt>
                <c:pt idx="359">
                  <c:v>70</c:v>
                </c:pt>
                <c:pt idx="360">
                  <c:v>68.349999999999994</c:v>
                </c:pt>
                <c:pt idx="361">
                  <c:v>66.36</c:v>
                </c:pt>
                <c:pt idx="362">
                  <c:v>63.59</c:v>
                </c:pt>
                <c:pt idx="363">
                  <c:v>60.13</c:v>
                </c:pt>
                <c:pt idx="364">
                  <c:v>59.39</c:v>
                </c:pt>
                <c:pt idx="365">
                  <c:v>58.59</c:v>
                </c:pt>
                <c:pt idx="366">
                  <c:v>57.33</c:v>
                </c:pt>
                <c:pt idx="367">
                  <c:v>55.5</c:v>
                </c:pt>
                <c:pt idx="368">
                  <c:v>54.37</c:v>
                </c:pt>
                <c:pt idx="369">
                  <c:v>53.49</c:v>
                </c:pt>
                <c:pt idx="370">
                  <c:v>54.2</c:v>
                </c:pt>
                <c:pt idx="371">
                  <c:v>52.22</c:v>
                </c:pt>
                <c:pt idx="372">
                  <c:v>50.25</c:v>
                </c:pt>
                <c:pt idx="373">
                  <c:v>48.84</c:v>
                </c:pt>
                <c:pt idx="374">
                  <c:v>47.72</c:v>
                </c:pt>
                <c:pt idx="375">
                  <c:v>46.29</c:v>
                </c:pt>
                <c:pt idx="376">
                  <c:v>48.01</c:v>
                </c:pt>
                <c:pt idx="377">
                  <c:v>46.51</c:v>
                </c:pt>
                <c:pt idx="378">
                  <c:v>44.67</c:v>
                </c:pt>
                <c:pt idx="379">
                  <c:v>43.27</c:v>
                </c:pt>
                <c:pt idx="380">
                  <c:v>41.19</c:v>
                </c:pt>
                <c:pt idx="381">
                  <c:v>39.770000000000003</c:v>
                </c:pt>
                <c:pt idx="382">
                  <c:v>38.659999999999997</c:v>
                </c:pt>
                <c:pt idx="383">
                  <c:v>35.21</c:v>
                </c:pt>
                <c:pt idx="384">
                  <c:v>33.840000000000003</c:v>
                </c:pt>
                <c:pt idx="385">
                  <c:v>32.82</c:v>
                </c:pt>
                <c:pt idx="386">
                  <c:v>31.14</c:v>
                </c:pt>
                <c:pt idx="387">
                  <c:v>30.13</c:v>
                </c:pt>
                <c:pt idx="388">
                  <c:v>28.99</c:v>
                </c:pt>
                <c:pt idx="389">
                  <c:v>28.24</c:v>
                </c:pt>
                <c:pt idx="390">
                  <c:v>27.3</c:v>
                </c:pt>
                <c:pt idx="391">
                  <c:v>25.27</c:v>
                </c:pt>
                <c:pt idx="392">
                  <c:v>23.28</c:v>
                </c:pt>
                <c:pt idx="393">
                  <c:v>21.68</c:v>
                </c:pt>
                <c:pt idx="394">
                  <c:v>20.170000000000002</c:v>
                </c:pt>
                <c:pt idx="395">
                  <c:v>19.309999999999999</c:v>
                </c:pt>
                <c:pt idx="396">
                  <c:v>18.71</c:v>
                </c:pt>
                <c:pt idx="397">
                  <c:v>18.79</c:v>
                </c:pt>
                <c:pt idx="398">
                  <c:v>19.87</c:v>
                </c:pt>
                <c:pt idx="399">
                  <c:v>20.49</c:v>
                </c:pt>
                <c:pt idx="400">
                  <c:v>20.85</c:v>
                </c:pt>
                <c:pt idx="401">
                  <c:v>21.02</c:v>
                </c:pt>
                <c:pt idx="402">
                  <c:v>21.14</c:v>
                </c:pt>
                <c:pt idx="403">
                  <c:v>21.03</c:v>
                </c:pt>
                <c:pt idx="404">
                  <c:v>20.75</c:v>
                </c:pt>
                <c:pt idx="405">
                  <c:v>19.73</c:v>
                </c:pt>
                <c:pt idx="406">
                  <c:v>19.48</c:v>
                </c:pt>
                <c:pt idx="407">
                  <c:v>19.239999999999998</c:v>
                </c:pt>
                <c:pt idx="408">
                  <c:v>18.84</c:v>
                </c:pt>
                <c:pt idx="409">
                  <c:v>18.09</c:v>
                </c:pt>
                <c:pt idx="410">
                  <c:v>17.64</c:v>
                </c:pt>
                <c:pt idx="411">
                  <c:v>17.079999999999998</c:v>
                </c:pt>
                <c:pt idx="412">
                  <c:v>16.79</c:v>
                </c:pt>
                <c:pt idx="413">
                  <c:v>16.22</c:v>
                </c:pt>
                <c:pt idx="414">
                  <c:v>15.8</c:v>
                </c:pt>
                <c:pt idx="415">
                  <c:v>15.66</c:v>
                </c:pt>
                <c:pt idx="416">
                  <c:v>15.28</c:v>
                </c:pt>
                <c:pt idx="417">
                  <c:v>15.49</c:v>
                </c:pt>
                <c:pt idx="418">
                  <c:v>15.43</c:v>
                </c:pt>
                <c:pt idx="419">
                  <c:v>15.28</c:v>
                </c:pt>
                <c:pt idx="420">
                  <c:v>15.25</c:v>
                </c:pt>
                <c:pt idx="421">
                  <c:v>15.14</c:v>
                </c:pt>
                <c:pt idx="422">
                  <c:v>14.73</c:v>
                </c:pt>
                <c:pt idx="423">
                  <c:v>14.88</c:v>
                </c:pt>
                <c:pt idx="424">
                  <c:v>14.48</c:v>
                </c:pt>
                <c:pt idx="425">
                  <c:v>14.49</c:v>
                </c:pt>
                <c:pt idx="426">
                  <c:v>14.62</c:v>
                </c:pt>
                <c:pt idx="427">
                  <c:v>14.63</c:v>
                </c:pt>
                <c:pt idx="428">
                  <c:v>14.6</c:v>
                </c:pt>
                <c:pt idx="429">
                  <c:v>15.15</c:v>
                </c:pt>
                <c:pt idx="430">
                  <c:v>15.13</c:v>
                </c:pt>
                <c:pt idx="431">
                  <c:v>15.35</c:v>
                </c:pt>
                <c:pt idx="432">
                  <c:v>15.66</c:v>
                </c:pt>
                <c:pt idx="433">
                  <c:v>15.52</c:v>
                </c:pt>
                <c:pt idx="434">
                  <c:v>15.76</c:v>
                </c:pt>
                <c:pt idx="435">
                  <c:v>15.97</c:v>
                </c:pt>
                <c:pt idx="436">
                  <c:v>15.64</c:v>
                </c:pt>
                <c:pt idx="437">
                  <c:v>15.47</c:v>
                </c:pt>
                <c:pt idx="438">
                  <c:v>15.04</c:v>
                </c:pt>
                <c:pt idx="439">
                  <c:v>14.99</c:v>
                </c:pt>
                <c:pt idx="440">
                  <c:v>15.21</c:v>
                </c:pt>
                <c:pt idx="441">
                  <c:v>15.31</c:v>
                </c:pt>
                <c:pt idx="442">
                  <c:v>15.47</c:v>
                </c:pt>
                <c:pt idx="443">
                  <c:v>15.6</c:v>
                </c:pt>
                <c:pt idx="444">
                  <c:v>15.93</c:v>
                </c:pt>
                <c:pt idx="445">
                  <c:v>16.170000000000002</c:v>
                </c:pt>
                <c:pt idx="446">
                  <c:v>16.54</c:v>
                </c:pt>
                <c:pt idx="447">
                  <c:v>16.940000000000001</c:v>
                </c:pt>
                <c:pt idx="448">
                  <c:v>16.68</c:v>
                </c:pt>
                <c:pt idx="449">
                  <c:v>16.510000000000002</c:v>
                </c:pt>
                <c:pt idx="450">
                  <c:v>16.46</c:v>
                </c:pt>
                <c:pt idx="451">
                  <c:v>17.57</c:v>
                </c:pt>
                <c:pt idx="452">
                  <c:v>17.61</c:v>
                </c:pt>
                <c:pt idx="453">
                  <c:v>16.05</c:v>
                </c:pt>
                <c:pt idx="454">
                  <c:v>15.6</c:v>
                </c:pt>
                <c:pt idx="455">
                  <c:v>15.58</c:v>
                </c:pt>
                <c:pt idx="456">
                  <c:v>15.19</c:v>
                </c:pt>
                <c:pt idx="457">
                  <c:v>15.17</c:v>
                </c:pt>
                <c:pt idx="458">
                  <c:v>13.61</c:v>
                </c:pt>
                <c:pt idx="459">
                  <c:v>13.38</c:v>
                </c:pt>
                <c:pt idx="460">
                  <c:v>14.19</c:v>
                </c:pt>
                <c:pt idx="461">
                  <c:v>14.02</c:v>
                </c:pt>
                <c:pt idx="462">
                  <c:v>13.82</c:v>
                </c:pt>
                <c:pt idx="463">
                  <c:v>13.79</c:v>
                </c:pt>
                <c:pt idx="464">
                  <c:v>13.41</c:v>
                </c:pt>
                <c:pt idx="465">
                  <c:v>13.46</c:v>
                </c:pt>
                <c:pt idx="466">
                  <c:v>13.38</c:v>
                </c:pt>
                <c:pt idx="467">
                  <c:v>13.09</c:v>
                </c:pt>
                <c:pt idx="468">
                  <c:v>12.77</c:v>
                </c:pt>
                <c:pt idx="469">
                  <c:v>12.27</c:v>
                </c:pt>
                <c:pt idx="470">
                  <c:v>11.83</c:v>
                </c:pt>
                <c:pt idx="471">
                  <c:v>11.45</c:v>
                </c:pt>
                <c:pt idx="472">
                  <c:v>10.99</c:v>
                </c:pt>
                <c:pt idx="473">
                  <c:v>10.74</c:v>
                </c:pt>
                <c:pt idx="474">
                  <c:v>10.46</c:v>
                </c:pt>
                <c:pt idx="475">
                  <c:v>10.16</c:v>
                </c:pt>
                <c:pt idx="476">
                  <c:v>9.98</c:v>
                </c:pt>
                <c:pt idx="477">
                  <c:v>10.17</c:v>
                </c:pt>
                <c:pt idx="478">
                  <c:v>9.94</c:v>
                </c:pt>
                <c:pt idx="479">
                  <c:v>9.69</c:v>
                </c:pt>
                <c:pt idx="480">
                  <c:v>9.4600000000000009</c:v>
                </c:pt>
                <c:pt idx="481">
                  <c:v>9.2899999999999991</c:v>
                </c:pt>
                <c:pt idx="482">
                  <c:v>9.1300000000000008</c:v>
                </c:pt>
                <c:pt idx="483">
                  <c:v>8.75</c:v>
                </c:pt>
                <c:pt idx="484">
                  <c:v>8.0299999999999994</c:v>
                </c:pt>
                <c:pt idx="485">
                  <c:v>7.71</c:v>
                </c:pt>
                <c:pt idx="486">
                  <c:v>7.43</c:v>
                </c:pt>
                <c:pt idx="487">
                  <c:v>7.29</c:v>
                </c:pt>
                <c:pt idx="488">
                  <c:v>7.15</c:v>
                </c:pt>
                <c:pt idx="489">
                  <c:v>6.95</c:v>
                </c:pt>
                <c:pt idx="490">
                  <c:v>6.81</c:v>
                </c:pt>
                <c:pt idx="491">
                  <c:v>6.58</c:v>
                </c:pt>
                <c:pt idx="492">
                  <c:v>6.37</c:v>
                </c:pt>
                <c:pt idx="493">
                  <c:v>6.12</c:v>
                </c:pt>
                <c:pt idx="494">
                  <c:v>5.95</c:v>
                </c:pt>
                <c:pt idx="495">
                  <c:v>5.67</c:v>
                </c:pt>
                <c:pt idx="496">
                  <c:v>4.9400000000000004</c:v>
                </c:pt>
                <c:pt idx="497">
                  <c:v>4.72</c:v>
                </c:pt>
                <c:pt idx="498">
                  <c:v>4.7</c:v>
                </c:pt>
                <c:pt idx="499">
                  <c:v>4.67</c:v>
                </c:pt>
                <c:pt idx="500">
                  <c:v>4.67</c:v>
                </c:pt>
                <c:pt idx="501">
                  <c:v>4.67</c:v>
                </c:pt>
                <c:pt idx="502">
                  <c:v>4.75</c:v>
                </c:pt>
                <c:pt idx="503">
                  <c:v>5.07</c:v>
                </c:pt>
                <c:pt idx="504">
                  <c:v>5.46</c:v>
                </c:pt>
                <c:pt idx="505">
                  <c:v>5.34</c:v>
                </c:pt>
                <c:pt idx="506">
                  <c:v>5.13</c:v>
                </c:pt>
                <c:pt idx="507">
                  <c:v>5.08</c:v>
                </c:pt>
                <c:pt idx="508">
                  <c:v>4.99</c:v>
                </c:pt>
                <c:pt idx="509">
                  <c:v>4.9400000000000004</c:v>
                </c:pt>
                <c:pt idx="510">
                  <c:v>4.8899999999999997</c:v>
                </c:pt>
                <c:pt idx="511">
                  <c:v>4.38</c:v>
                </c:pt>
                <c:pt idx="512">
                  <c:v>4.28</c:v>
                </c:pt>
                <c:pt idx="513">
                  <c:v>4.1399999999999997</c:v>
                </c:pt>
                <c:pt idx="514">
                  <c:v>4.2</c:v>
                </c:pt>
                <c:pt idx="515">
                  <c:v>4.2699999999999996</c:v>
                </c:pt>
                <c:pt idx="516">
                  <c:v>4.29</c:v>
                </c:pt>
                <c:pt idx="517">
                  <c:v>4.41</c:v>
                </c:pt>
                <c:pt idx="518">
                  <c:v>4.43</c:v>
                </c:pt>
                <c:pt idx="519">
                  <c:v>4.5599999999999996</c:v>
                </c:pt>
                <c:pt idx="520">
                  <c:v>4.75</c:v>
                </c:pt>
                <c:pt idx="521">
                  <c:v>4.76</c:v>
                </c:pt>
                <c:pt idx="522">
                  <c:v>4.7699999999999996</c:v>
                </c:pt>
                <c:pt idx="523">
                  <c:v>4.91</c:v>
                </c:pt>
                <c:pt idx="524">
                  <c:v>5.0599999999999996</c:v>
                </c:pt>
                <c:pt idx="525">
                  <c:v>5.35</c:v>
                </c:pt>
                <c:pt idx="526">
                  <c:v>5.58</c:v>
                </c:pt>
                <c:pt idx="527">
                  <c:v>5.73</c:v>
                </c:pt>
                <c:pt idx="528">
                  <c:v>5.84</c:v>
                </c:pt>
                <c:pt idx="529">
                  <c:v>5.98</c:v>
                </c:pt>
                <c:pt idx="530">
                  <c:v>5.92</c:v>
                </c:pt>
                <c:pt idx="531">
                  <c:v>5.98</c:v>
                </c:pt>
                <c:pt idx="532">
                  <c:v>6.28</c:v>
                </c:pt>
                <c:pt idx="533">
                  <c:v>6.96</c:v>
                </c:pt>
                <c:pt idx="534">
                  <c:v>7.66</c:v>
                </c:pt>
                <c:pt idx="535">
                  <c:v>8.15</c:v>
                </c:pt>
                <c:pt idx="536">
                  <c:v>8.5299999999999994</c:v>
                </c:pt>
                <c:pt idx="537">
                  <c:v>9.33</c:v>
                </c:pt>
                <c:pt idx="538">
                  <c:v>10.37</c:v>
                </c:pt>
                <c:pt idx="539">
                  <c:v>11.35</c:v>
                </c:pt>
                <c:pt idx="540">
                  <c:v>12</c:v>
                </c:pt>
                <c:pt idx="541">
                  <c:v>12.87</c:v>
                </c:pt>
                <c:pt idx="542">
                  <c:v>13.61</c:v>
                </c:pt>
                <c:pt idx="543">
                  <c:v>14.38</c:v>
                </c:pt>
                <c:pt idx="544">
                  <c:v>15.09</c:v>
                </c:pt>
                <c:pt idx="545">
                  <c:v>16.09</c:v>
                </c:pt>
                <c:pt idx="546">
                  <c:v>17.28</c:v>
                </c:pt>
                <c:pt idx="547">
                  <c:v>18.79</c:v>
                </c:pt>
                <c:pt idx="548">
                  <c:v>20.3</c:v>
                </c:pt>
                <c:pt idx="549">
                  <c:v>21.68</c:v>
                </c:pt>
                <c:pt idx="550">
                  <c:v>22.56</c:v>
                </c:pt>
                <c:pt idx="551">
                  <c:v>23.79</c:v>
                </c:pt>
                <c:pt idx="552">
                  <c:v>25.58</c:v>
                </c:pt>
                <c:pt idx="553">
                  <c:v>27.36</c:v>
                </c:pt>
                <c:pt idx="554">
                  <c:v>29.18</c:v>
                </c:pt>
                <c:pt idx="555">
                  <c:v>31.29</c:v>
                </c:pt>
                <c:pt idx="556">
                  <c:v>33.06</c:v>
                </c:pt>
                <c:pt idx="557">
                  <c:v>34.07</c:v>
                </c:pt>
                <c:pt idx="558">
                  <c:v>35.21</c:v>
                </c:pt>
                <c:pt idx="559">
                  <c:v>36.83</c:v>
                </c:pt>
                <c:pt idx="560">
                  <c:v>39.07</c:v>
                </c:pt>
                <c:pt idx="561">
                  <c:v>40.49</c:v>
                </c:pt>
                <c:pt idx="562">
                  <c:v>41.27</c:v>
                </c:pt>
                <c:pt idx="563">
                  <c:v>42.79</c:v>
                </c:pt>
                <c:pt idx="564">
                  <c:v>44.05</c:v>
                </c:pt>
                <c:pt idx="565">
                  <c:v>44.74</c:v>
                </c:pt>
                <c:pt idx="566">
                  <c:v>46.19</c:v>
                </c:pt>
                <c:pt idx="567">
                  <c:v>46.92</c:v>
                </c:pt>
                <c:pt idx="568">
                  <c:v>48.28</c:v>
                </c:pt>
                <c:pt idx="569">
                  <c:v>49.12</c:v>
                </c:pt>
                <c:pt idx="570">
                  <c:v>50.26</c:v>
                </c:pt>
                <c:pt idx="571">
                  <c:v>50.99</c:v>
                </c:pt>
                <c:pt idx="572">
                  <c:v>51.97</c:v>
                </c:pt>
                <c:pt idx="573">
                  <c:v>52.91</c:v>
                </c:pt>
                <c:pt idx="574">
                  <c:v>54.23</c:v>
                </c:pt>
                <c:pt idx="575">
                  <c:v>54.65</c:v>
                </c:pt>
                <c:pt idx="576">
                  <c:v>55.89</c:v>
                </c:pt>
                <c:pt idx="577">
                  <c:v>56.05</c:v>
                </c:pt>
                <c:pt idx="578">
                  <c:v>57.19</c:v>
                </c:pt>
                <c:pt idx="579">
                  <c:v>57.58</c:v>
                </c:pt>
                <c:pt idx="580">
                  <c:v>58.11</c:v>
                </c:pt>
                <c:pt idx="581">
                  <c:v>58.39</c:v>
                </c:pt>
                <c:pt idx="582">
                  <c:v>59.67</c:v>
                </c:pt>
                <c:pt idx="583">
                  <c:v>60.65</c:v>
                </c:pt>
                <c:pt idx="584">
                  <c:v>60.93</c:v>
                </c:pt>
                <c:pt idx="585">
                  <c:v>60.04</c:v>
                </c:pt>
                <c:pt idx="586">
                  <c:v>60.95</c:v>
                </c:pt>
                <c:pt idx="587">
                  <c:v>61.89</c:v>
                </c:pt>
                <c:pt idx="588">
                  <c:v>62.92</c:v>
                </c:pt>
                <c:pt idx="589">
                  <c:v>62.49</c:v>
                </c:pt>
                <c:pt idx="590">
                  <c:v>62.68</c:v>
                </c:pt>
                <c:pt idx="591">
                  <c:v>62.41</c:v>
                </c:pt>
                <c:pt idx="592">
                  <c:v>63.05</c:v>
                </c:pt>
                <c:pt idx="593">
                  <c:v>61.59</c:v>
                </c:pt>
                <c:pt idx="594">
                  <c:v>58.34</c:v>
                </c:pt>
                <c:pt idx="595">
                  <c:v>57.05</c:v>
                </c:pt>
                <c:pt idx="596">
                  <c:v>57.49</c:v>
                </c:pt>
                <c:pt idx="597">
                  <c:v>56.42</c:v>
                </c:pt>
                <c:pt idx="598">
                  <c:v>56.86</c:v>
                </c:pt>
                <c:pt idx="599">
                  <c:v>56.18</c:v>
                </c:pt>
                <c:pt idx="600">
                  <c:v>56.5</c:v>
                </c:pt>
                <c:pt idx="601">
                  <c:v>58.06</c:v>
                </c:pt>
                <c:pt idx="602">
                  <c:v>57.16</c:v>
                </c:pt>
                <c:pt idx="603">
                  <c:v>55.15</c:v>
                </c:pt>
                <c:pt idx="604">
                  <c:v>54.16</c:v>
                </c:pt>
                <c:pt idx="605">
                  <c:v>51.98</c:v>
                </c:pt>
                <c:pt idx="606">
                  <c:v>50.39</c:v>
                </c:pt>
                <c:pt idx="607">
                  <c:v>48.83</c:v>
                </c:pt>
                <c:pt idx="608">
                  <c:v>46.87</c:v>
                </c:pt>
                <c:pt idx="609">
                  <c:v>45.04</c:v>
                </c:pt>
                <c:pt idx="610">
                  <c:v>43.24</c:v>
                </c:pt>
                <c:pt idx="611">
                  <c:v>41.9</c:v>
                </c:pt>
                <c:pt idx="612">
                  <c:v>40.619999999999997</c:v>
                </c:pt>
                <c:pt idx="613">
                  <c:v>40.049999999999997</c:v>
                </c:pt>
                <c:pt idx="614">
                  <c:v>39.58</c:v>
                </c:pt>
                <c:pt idx="615">
                  <c:v>38.520000000000003</c:v>
                </c:pt>
                <c:pt idx="616">
                  <c:v>37.24</c:v>
                </c:pt>
                <c:pt idx="617">
                  <c:v>36.61</c:v>
                </c:pt>
                <c:pt idx="618">
                  <c:v>35.25</c:v>
                </c:pt>
                <c:pt idx="619">
                  <c:v>34.340000000000003</c:v>
                </c:pt>
                <c:pt idx="620">
                  <c:v>33.549999999999997</c:v>
                </c:pt>
                <c:pt idx="621">
                  <c:v>32.61</c:v>
                </c:pt>
                <c:pt idx="622">
                  <c:v>31.66</c:v>
                </c:pt>
                <c:pt idx="623">
                  <c:v>30.83</c:v>
                </c:pt>
                <c:pt idx="624">
                  <c:v>29.97</c:v>
                </c:pt>
                <c:pt idx="625">
                  <c:v>29.31</c:v>
                </c:pt>
                <c:pt idx="626">
                  <c:v>28.33</c:v>
                </c:pt>
                <c:pt idx="627">
                  <c:v>28.03</c:v>
                </c:pt>
                <c:pt idx="628">
                  <c:v>27.37</c:v>
                </c:pt>
                <c:pt idx="629">
                  <c:v>26.56</c:v>
                </c:pt>
                <c:pt idx="630">
                  <c:v>26.1</c:v>
                </c:pt>
                <c:pt idx="631">
                  <c:v>25.1</c:v>
                </c:pt>
                <c:pt idx="632">
                  <c:v>24.1</c:v>
                </c:pt>
                <c:pt idx="633">
                  <c:v>23.7</c:v>
                </c:pt>
                <c:pt idx="634">
                  <c:v>22.99</c:v>
                </c:pt>
                <c:pt idx="635">
                  <c:v>22.8</c:v>
                </c:pt>
                <c:pt idx="636">
                  <c:v>22.43</c:v>
                </c:pt>
                <c:pt idx="637">
                  <c:v>21.38</c:v>
                </c:pt>
                <c:pt idx="638">
                  <c:v>20.86</c:v>
                </c:pt>
                <c:pt idx="639">
                  <c:v>20.43</c:v>
                </c:pt>
                <c:pt idx="640">
                  <c:v>19.37</c:v>
                </c:pt>
                <c:pt idx="641">
                  <c:v>18.559999999999999</c:v>
                </c:pt>
                <c:pt idx="642">
                  <c:v>19.440000000000001</c:v>
                </c:pt>
                <c:pt idx="643">
                  <c:v>19.690000000000001</c:v>
                </c:pt>
                <c:pt idx="644">
                  <c:v>20</c:v>
                </c:pt>
                <c:pt idx="645">
                  <c:v>19.57</c:v>
                </c:pt>
                <c:pt idx="646">
                  <c:v>19.760000000000002</c:v>
                </c:pt>
                <c:pt idx="647">
                  <c:v>19.690000000000001</c:v>
                </c:pt>
                <c:pt idx="648">
                  <c:v>19.63</c:v>
                </c:pt>
                <c:pt idx="649">
                  <c:v>19.87</c:v>
                </c:pt>
                <c:pt idx="650">
                  <c:v>18.98</c:v>
                </c:pt>
                <c:pt idx="651">
                  <c:v>18.54</c:v>
                </c:pt>
                <c:pt idx="652">
                  <c:v>18.59</c:v>
                </c:pt>
                <c:pt idx="653">
                  <c:v>18.350000000000001</c:v>
                </c:pt>
                <c:pt idx="654">
                  <c:v>18.239999999999998</c:v>
                </c:pt>
                <c:pt idx="655">
                  <c:v>18.489999999999998</c:v>
                </c:pt>
                <c:pt idx="656">
                  <c:v>18.82</c:v>
                </c:pt>
                <c:pt idx="657">
                  <c:v>19.239999999999998</c:v>
                </c:pt>
                <c:pt idx="658">
                  <c:v>19.48</c:v>
                </c:pt>
                <c:pt idx="659">
                  <c:v>19.13</c:v>
                </c:pt>
                <c:pt idx="660">
                  <c:v>20.56</c:v>
                </c:pt>
                <c:pt idx="661">
                  <c:v>20.92</c:v>
                </c:pt>
                <c:pt idx="662">
                  <c:v>20.86</c:v>
                </c:pt>
                <c:pt idx="663">
                  <c:v>21.45</c:v>
                </c:pt>
                <c:pt idx="664">
                  <c:v>21.65</c:v>
                </c:pt>
                <c:pt idx="665">
                  <c:v>22.12</c:v>
                </c:pt>
                <c:pt idx="666">
                  <c:v>23.43</c:v>
                </c:pt>
                <c:pt idx="667">
                  <c:v>23.03</c:v>
                </c:pt>
                <c:pt idx="668">
                  <c:v>23.19</c:v>
                </c:pt>
                <c:pt idx="669">
                  <c:v>23.3</c:v>
                </c:pt>
                <c:pt idx="670">
                  <c:v>23.59</c:v>
                </c:pt>
                <c:pt idx="671">
                  <c:v>23.78</c:v>
                </c:pt>
                <c:pt idx="672">
                  <c:v>23.8</c:v>
                </c:pt>
                <c:pt idx="673">
                  <c:v>21.79</c:v>
                </c:pt>
                <c:pt idx="674">
                  <c:v>20.97</c:v>
                </c:pt>
                <c:pt idx="675">
                  <c:v>20.79</c:v>
                </c:pt>
                <c:pt idx="676">
                  <c:v>21.13</c:v>
                </c:pt>
                <c:pt idx="677">
                  <c:v>20.079999999999998</c:v>
                </c:pt>
                <c:pt idx="678">
                  <c:v>20.9</c:v>
                </c:pt>
                <c:pt idx="679">
                  <c:v>22</c:v>
                </c:pt>
                <c:pt idx="680">
                  <c:v>24.82</c:v>
                </c:pt>
                <c:pt idx="681">
                  <c:v>27.03</c:v>
                </c:pt>
                <c:pt idx="682">
                  <c:v>28.35</c:v>
                </c:pt>
                <c:pt idx="683">
                  <c:v>28.81</c:v>
                </c:pt>
                <c:pt idx="684">
                  <c:v>31.29</c:v>
                </c:pt>
                <c:pt idx="685">
                  <c:v>31.16</c:v>
                </c:pt>
                <c:pt idx="686">
                  <c:v>31.19</c:v>
                </c:pt>
                <c:pt idx="687">
                  <c:v>31.5</c:v>
                </c:pt>
                <c:pt idx="688">
                  <c:v>30.67</c:v>
                </c:pt>
                <c:pt idx="689">
                  <c:v>30.24</c:v>
                </c:pt>
                <c:pt idx="690">
                  <c:v>30.05</c:v>
                </c:pt>
                <c:pt idx="691">
                  <c:v>29.95</c:v>
                </c:pt>
                <c:pt idx="692">
                  <c:v>30.09</c:v>
                </c:pt>
                <c:pt idx="693">
                  <c:v>30.83</c:v>
                </c:pt>
                <c:pt idx="694">
                  <c:v>31.8</c:v>
                </c:pt>
                <c:pt idx="695">
                  <c:v>33.32</c:v>
                </c:pt>
                <c:pt idx="696">
                  <c:v>34.99</c:v>
                </c:pt>
                <c:pt idx="697">
                  <c:v>36.68</c:v>
                </c:pt>
                <c:pt idx="698">
                  <c:v>39.619999999999997</c:v>
                </c:pt>
                <c:pt idx="699">
                  <c:v>43.4</c:v>
                </c:pt>
                <c:pt idx="700">
                  <c:v>47.21</c:v>
                </c:pt>
                <c:pt idx="701">
                  <c:v>52.05</c:v>
                </c:pt>
                <c:pt idx="702">
                  <c:v>55.92</c:v>
                </c:pt>
                <c:pt idx="703">
                  <c:v>57.14</c:v>
                </c:pt>
                <c:pt idx="704">
                  <c:v>60.81</c:v>
                </c:pt>
                <c:pt idx="705">
                  <c:v>68.900000000000006</c:v>
                </c:pt>
                <c:pt idx="706">
                  <c:v>75.349999999999994</c:v>
                </c:pt>
                <c:pt idx="707">
                  <c:v>85.27</c:v>
                </c:pt>
                <c:pt idx="708">
                  <c:v>97.97</c:v>
                </c:pt>
                <c:pt idx="709">
                  <c:v>106.77</c:v>
                </c:pt>
                <c:pt idx="710">
                  <c:v>115.46</c:v>
                </c:pt>
                <c:pt idx="711">
                  <c:v>124</c:v>
                </c:pt>
                <c:pt idx="712">
                  <c:v>144.25</c:v>
                </c:pt>
                <c:pt idx="713">
                  <c:v>155.36000000000001</c:v>
                </c:pt>
                <c:pt idx="714">
                  <c:v>165.74</c:v>
                </c:pt>
                <c:pt idx="715">
                  <c:v>173.58</c:v>
                </c:pt>
                <c:pt idx="716">
                  <c:v>188.63</c:v>
                </c:pt>
                <c:pt idx="717">
                  <c:v>197.94</c:v>
                </c:pt>
                <c:pt idx="718">
                  <c:v>200.14</c:v>
                </c:pt>
                <c:pt idx="719">
                  <c:v>203.44</c:v>
                </c:pt>
                <c:pt idx="720">
                  <c:v>208.78</c:v>
                </c:pt>
                <c:pt idx="721">
                  <c:v>213.33</c:v>
                </c:pt>
                <c:pt idx="722">
                  <c:v>217.27</c:v>
                </c:pt>
                <c:pt idx="723">
                  <c:v>218.06</c:v>
                </c:pt>
                <c:pt idx="724">
                  <c:v>221.85</c:v>
                </c:pt>
                <c:pt idx="725">
                  <c:v>221.75</c:v>
                </c:pt>
                <c:pt idx="726">
                  <c:v>210.33</c:v>
                </c:pt>
                <c:pt idx="727">
                  <c:v>217.98</c:v>
                </c:pt>
                <c:pt idx="728">
                  <c:v>216.61</c:v>
                </c:pt>
                <c:pt idx="729">
                  <c:v>211.83</c:v>
                </c:pt>
                <c:pt idx="730">
                  <c:v>208.3</c:v>
                </c:pt>
                <c:pt idx="731">
                  <c:v>199.4</c:v>
                </c:pt>
                <c:pt idx="732">
                  <c:v>199.19</c:v>
                </c:pt>
                <c:pt idx="733">
                  <c:v>203.75</c:v>
                </c:pt>
                <c:pt idx="734">
                  <c:v>186.78</c:v>
                </c:pt>
                <c:pt idx="735">
                  <c:v>175.85</c:v>
                </c:pt>
                <c:pt idx="736">
                  <c:v>167.33</c:v>
                </c:pt>
                <c:pt idx="737">
                  <c:v>158.47</c:v>
                </c:pt>
                <c:pt idx="738">
                  <c:v>152.72999999999999</c:v>
                </c:pt>
                <c:pt idx="739">
                  <c:v>143.61000000000001</c:v>
                </c:pt>
                <c:pt idx="740">
                  <c:v>129.77000000000001</c:v>
                </c:pt>
                <c:pt idx="741">
                  <c:v>121.04</c:v>
                </c:pt>
                <c:pt idx="742">
                  <c:v>113.2</c:v>
                </c:pt>
                <c:pt idx="743">
                  <c:v>104.07</c:v>
                </c:pt>
                <c:pt idx="744">
                  <c:v>93.39</c:v>
                </c:pt>
                <c:pt idx="745">
                  <c:v>87.07</c:v>
                </c:pt>
                <c:pt idx="746">
                  <c:v>84.62</c:v>
                </c:pt>
                <c:pt idx="747">
                  <c:v>74.959999999999994</c:v>
                </c:pt>
                <c:pt idx="748">
                  <c:v>69.08</c:v>
                </c:pt>
                <c:pt idx="749">
                  <c:v>62.11</c:v>
                </c:pt>
                <c:pt idx="750">
                  <c:v>57.05</c:v>
                </c:pt>
                <c:pt idx="751">
                  <c:v>52.18</c:v>
                </c:pt>
                <c:pt idx="752">
                  <c:v>49.47</c:v>
                </c:pt>
                <c:pt idx="753">
                  <c:v>45.86</c:v>
                </c:pt>
                <c:pt idx="754">
                  <c:v>41.7</c:v>
                </c:pt>
                <c:pt idx="755">
                  <c:v>39.36</c:v>
                </c:pt>
                <c:pt idx="756">
                  <c:v>36.42</c:v>
                </c:pt>
                <c:pt idx="757">
                  <c:v>32.68</c:v>
                </c:pt>
                <c:pt idx="758">
                  <c:v>30.34</c:v>
                </c:pt>
                <c:pt idx="759">
                  <c:v>28.8</c:v>
                </c:pt>
                <c:pt idx="760">
                  <c:v>27.47</c:v>
                </c:pt>
                <c:pt idx="761">
                  <c:v>23.85</c:v>
                </c:pt>
                <c:pt idx="762">
                  <c:v>22.61</c:v>
                </c:pt>
                <c:pt idx="763">
                  <c:v>21.35</c:v>
                </c:pt>
                <c:pt idx="764">
                  <c:v>20.12</c:v>
                </c:pt>
                <c:pt idx="765">
                  <c:v>18.420000000000002</c:v>
                </c:pt>
                <c:pt idx="766">
                  <c:v>17.5</c:v>
                </c:pt>
                <c:pt idx="767">
                  <c:v>16.82</c:v>
                </c:pt>
                <c:pt idx="768">
                  <c:v>16.77</c:v>
                </c:pt>
                <c:pt idx="769">
                  <c:v>15.1</c:v>
                </c:pt>
                <c:pt idx="770">
                  <c:v>14.27</c:v>
                </c:pt>
                <c:pt idx="771">
                  <c:v>13.07</c:v>
                </c:pt>
                <c:pt idx="772">
                  <c:v>12.03</c:v>
                </c:pt>
                <c:pt idx="773">
                  <c:v>11.54</c:v>
                </c:pt>
                <c:pt idx="774">
                  <c:v>11.23</c:v>
                </c:pt>
                <c:pt idx="775">
                  <c:v>10.9</c:v>
                </c:pt>
                <c:pt idx="776">
                  <c:v>10.26</c:v>
                </c:pt>
                <c:pt idx="777">
                  <c:v>10.210000000000001</c:v>
                </c:pt>
                <c:pt idx="778">
                  <c:v>9.9</c:v>
                </c:pt>
                <c:pt idx="779">
                  <c:v>9.75</c:v>
                </c:pt>
                <c:pt idx="780">
                  <c:v>9.57</c:v>
                </c:pt>
                <c:pt idx="781">
                  <c:v>9.6300000000000008</c:v>
                </c:pt>
                <c:pt idx="782">
                  <c:v>8.75</c:v>
                </c:pt>
                <c:pt idx="783">
                  <c:v>8.41</c:v>
                </c:pt>
                <c:pt idx="784">
                  <c:v>7.9</c:v>
                </c:pt>
                <c:pt idx="785">
                  <c:v>7.81</c:v>
                </c:pt>
                <c:pt idx="786">
                  <c:v>7.29</c:v>
                </c:pt>
                <c:pt idx="787">
                  <c:v>7.12</c:v>
                </c:pt>
                <c:pt idx="788">
                  <c:v>7.19</c:v>
                </c:pt>
                <c:pt idx="789">
                  <c:v>6.96</c:v>
                </c:pt>
                <c:pt idx="790">
                  <c:v>7.08</c:v>
                </c:pt>
                <c:pt idx="791">
                  <c:v>6.81</c:v>
                </c:pt>
                <c:pt idx="792">
                  <c:v>6.65</c:v>
                </c:pt>
                <c:pt idx="793">
                  <c:v>6.65</c:v>
                </c:pt>
                <c:pt idx="794">
                  <c:v>6.61</c:v>
                </c:pt>
                <c:pt idx="795">
                  <c:v>6.41</c:v>
                </c:pt>
                <c:pt idx="796">
                  <c:v>6.46</c:v>
                </c:pt>
                <c:pt idx="797">
                  <c:v>6.14</c:v>
                </c:pt>
                <c:pt idx="798">
                  <c:v>6.65</c:v>
                </c:pt>
                <c:pt idx="799">
                  <c:v>6.65</c:v>
                </c:pt>
                <c:pt idx="800">
                  <c:v>6.35</c:v>
                </c:pt>
                <c:pt idx="801">
                  <c:v>6.35</c:v>
                </c:pt>
                <c:pt idx="802">
                  <c:v>6.4</c:v>
                </c:pt>
                <c:pt idx="803">
                  <c:v>6.42</c:v>
                </c:pt>
                <c:pt idx="804">
                  <c:v>6.4</c:v>
                </c:pt>
                <c:pt idx="805">
                  <c:v>6.01</c:v>
                </c:pt>
                <c:pt idx="806">
                  <c:v>6.22</c:v>
                </c:pt>
                <c:pt idx="807">
                  <c:v>6.65</c:v>
                </c:pt>
                <c:pt idx="808">
                  <c:v>6.71</c:v>
                </c:pt>
                <c:pt idx="809">
                  <c:v>6.75</c:v>
                </c:pt>
                <c:pt idx="810">
                  <c:v>6.9</c:v>
                </c:pt>
                <c:pt idx="811">
                  <c:v>7.05</c:v>
                </c:pt>
                <c:pt idx="812">
                  <c:v>6.96</c:v>
                </c:pt>
                <c:pt idx="813">
                  <c:v>7.22</c:v>
                </c:pt>
                <c:pt idx="814">
                  <c:v>7.39</c:v>
                </c:pt>
                <c:pt idx="815">
                  <c:v>7.44</c:v>
                </c:pt>
                <c:pt idx="816">
                  <c:v>7.48</c:v>
                </c:pt>
                <c:pt idx="817">
                  <c:v>7.35</c:v>
                </c:pt>
                <c:pt idx="818">
                  <c:v>7.91</c:v>
                </c:pt>
                <c:pt idx="819">
                  <c:v>8.2799999999999994</c:v>
                </c:pt>
                <c:pt idx="820">
                  <c:v>8.59</c:v>
                </c:pt>
                <c:pt idx="821">
                  <c:v>8.65</c:v>
                </c:pt>
                <c:pt idx="822">
                  <c:v>8.8699999999999992</c:v>
                </c:pt>
                <c:pt idx="823">
                  <c:v>8.99</c:v>
                </c:pt>
                <c:pt idx="824">
                  <c:v>9.43</c:v>
                </c:pt>
                <c:pt idx="825">
                  <c:v>9.41</c:v>
                </c:pt>
                <c:pt idx="826">
                  <c:v>10.09</c:v>
                </c:pt>
                <c:pt idx="827">
                  <c:v>10.44</c:v>
                </c:pt>
                <c:pt idx="828">
                  <c:v>11</c:v>
                </c:pt>
                <c:pt idx="829">
                  <c:v>11.04</c:v>
                </c:pt>
                <c:pt idx="830">
                  <c:v>11.14</c:v>
                </c:pt>
                <c:pt idx="831">
                  <c:v>11.71</c:v>
                </c:pt>
                <c:pt idx="832">
                  <c:v>11.48</c:v>
                </c:pt>
                <c:pt idx="833">
                  <c:v>12.21</c:v>
                </c:pt>
                <c:pt idx="834">
                  <c:v>13.21</c:v>
                </c:pt>
                <c:pt idx="835">
                  <c:v>13.43</c:v>
                </c:pt>
                <c:pt idx="836">
                  <c:v>13.31</c:v>
                </c:pt>
                <c:pt idx="837">
                  <c:v>13.14</c:v>
                </c:pt>
                <c:pt idx="838">
                  <c:v>14.69</c:v>
                </c:pt>
                <c:pt idx="839">
                  <c:v>15.39</c:v>
                </c:pt>
                <c:pt idx="840">
                  <c:v>16.149999999999999</c:v>
                </c:pt>
                <c:pt idx="841">
                  <c:v>16.73</c:v>
                </c:pt>
                <c:pt idx="842">
                  <c:v>18.059999999999999</c:v>
                </c:pt>
                <c:pt idx="843">
                  <c:v>18.61</c:v>
                </c:pt>
                <c:pt idx="844">
                  <c:v>19.16</c:v>
                </c:pt>
                <c:pt idx="845">
                  <c:v>19.07</c:v>
                </c:pt>
                <c:pt idx="846">
                  <c:v>19.600000000000001</c:v>
                </c:pt>
                <c:pt idx="847">
                  <c:v>20.57</c:v>
                </c:pt>
                <c:pt idx="848">
                  <c:v>21.57</c:v>
                </c:pt>
                <c:pt idx="849">
                  <c:v>21.69</c:v>
                </c:pt>
                <c:pt idx="850">
                  <c:v>22.01</c:v>
                </c:pt>
                <c:pt idx="851">
                  <c:v>22.39</c:v>
                </c:pt>
                <c:pt idx="852">
                  <c:v>22.61</c:v>
                </c:pt>
                <c:pt idx="853">
                  <c:v>22.78</c:v>
                </c:pt>
                <c:pt idx="854">
                  <c:v>23.65</c:v>
                </c:pt>
                <c:pt idx="855">
                  <c:v>23.98</c:v>
                </c:pt>
                <c:pt idx="856">
                  <c:v>24.68</c:v>
                </c:pt>
                <c:pt idx="857">
                  <c:v>25.05</c:v>
                </c:pt>
                <c:pt idx="858">
                  <c:v>25.27</c:v>
                </c:pt>
                <c:pt idx="859">
                  <c:v>23.2</c:v>
                </c:pt>
                <c:pt idx="860">
                  <c:v>24.2</c:v>
                </c:pt>
                <c:pt idx="861">
                  <c:v>24.48</c:v>
                </c:pt>
                <c:pt idx="862">
                  <c:v>24.6</c:v>
                </c:pt>
                <c:pt idx="863">
                  <c:v>24.2</c:v>
                </c:pt>
                <c:pt idx="864">
                  <c:v>24.82</c:v>
                </c:pt>
                <c:pt idx="865">
                  <c:v>25.03</c:v>
                </c:pt>
                <c:pt idx="866">
                  <c:v>27.02</c:v>
                </c:pt>
                <c:pt idx="867">
                  <c:v>26.66</c:v>
                </c:pt>
                <c:pt idx="868">
                  <c:v>27.33</c:v>
                </c:pt>
                <c:pt idx="869">
                  <c:v>27.43</c:v>
                </c:pt>
                <c:pt idx="870">
                  <c:v>27.49</c:v>
                </c:pt>
                <c:pt idx="871">
                  <c:v>27.06</c:v>
                </c:pt>
                <c:pt idx="872">
                  <c:v>27.02</c:v>
                </c:pt>
                <c:pt idx="873">
                  <c:v>27.14</c:v>
                </c:pt>
                <c:pt idx="874">
                  <c:v>27.02</c:v>
                </c:pt>
                <c:pt idx="875">
                  <c:v>27.32</c:v>
                </c:pt>
                <c:pt idx="876">
                  <c:v>27.14</c:v>
                </c:pt>
                <c:pt idx="877">
                  <c:v>27.31</c:v>
                </c:pt>
                <c:pt idx="878">
                  <c:v>27.19</c:v>
                </c:pt>
                <c:pt idx="879">
                  <c:v>26.91</c:v>
                </c:pt>
                <c:pt idx="880">
                  <c:v>25.4</c:v>
                </c:pt>
                <c:pt idx="881">
                  <c:v>27.28</c:v>
                </c:pt>
                <c:pt idx="882">
                  <c:v>27.68</c:v>
                </c:pt>
                <c:pt idx="883">
                  <c:v>28.03</c:v>
                </c:pt>
                <c:pt idx="884">
                  <c:v>28.91</c:v>
                </c:pt>
                <c:pt idx="885">
                  <c:v>29.47</c:v>
                </c:pt>
                <c:pt idx="886">
                  <c:v>30.2</c:v>
                </c:pt>
                <c:pt idx="887">
                  <c:v>31.99</c:v>
                </c:pt>
                <c:pt idx="888">
                  <c:v>30.22</c:v>
                </c:pt>
                <c:pt idx="889">
                  <c:v>31.06</c:v>
                </c:pt>
                <c:pt idx="890">
                  <c:v>31.7</c:v>
                </c:pt>
                <c:pt idx="891">
                  <c:v>32.14</c:v>
                </c:pt>
                <c:pt idx="892">
                  <c:v>32.19</c:v>
                </c:pt>
                <c:pt idx="893">
                  <c:v>32.119999999999997</c:v>
                </c:pt>
                <c:pt idx="894">
                  <c:v>30.27</c:v>
                </c:pt>
                <c:pt idx="895">
                  <c:v>30.87</c:v>
                </c:pt>
                <c:pt idx="896">
                  <c:v>31.25</c:v>
                </c:pt>
                <c:pt idx="897">
                  <c:v>31.34</c:v>
                </c:pt>
                <c:pt idx="898">
                  <c:v>31.54</c:v>
                </c:pt>
                <c:pt idx="899">
                  <c:v>32.04</c:v>
                </c:pt>
                <c:pt idx="900">
                  <c:v>32.479999999999997</c:v>
                </c:pt>
                <c:pt idx="901">
                  <c:v>35.71</c:v>
                </c:pt>
                <c:pt idx="902">
                  <c:v>35.71</c:v>
                </c:pt>
                <c:pt idx="903">
                  <c:v>35.979999999999997</c:v>
                </c:pt>
                <c:pt idx="904">
                  <c:v>37.36</c:v>
                </c:pt>
                <c:pt idx="905">
                  <c:v>37.61</c:v>
                </c:pt>
                <c:pt idx="906">
                  <c:v>37.54</c:v>
                </c:pt>
                <c:pt idx="907">
                  <c:v>37.450000000000003</c:v>
                </c:pt>
                <c:pt idx="908">
                  <c:v>36.619999999999997</c:v>
                </c:pt>
                <c:pt idx="909">
                  <c:v>36.76</c:v>
                </c:pt>
                <c:pt idx="910">
                  <c:v>36.99</c:v>
                </c:pt>
                <c:pt idx="911">
                  <c:v>37.35</c:v>
                </c:pt>
                <c:pt idx="912">
                  <c:v>37.51</c:v>
                </c:pt>
                <c:pt idx="913">
                  <c:v>37.409999999999997</c:v>
                </c:pt>
                <c:pt idx="914">
                  <c:v>37.35</c:v>
                </c:pt>
                <c:pt idx="915">
                  <c:v>37.57</c:v>
                </c:pt>
                <c:pt idx="916">
                  <c:v>37.15</c:v>
                </c:pt>
                <c:pt idx="917">
                  <c:v>37.49</c:v>
                </c:pt>
                <c:pt idx="918">
                  <c:v>37.479999999999997</c:v>
                </c:pt>
                <c:pt idx="919">
                  <c:v>37.159999999999997</c:v>
                </c:pt>
                <c:pt idx="920">
                  <c:v>35.86</c:v>
                </c:pt>
                <c:pt idx="921">
                  <c:v>34.6</c:v>
                </c:pt>
                <c:pt idx="922">
                  <c:v>36.22</c:v>
                </c:pt>
                <c:pt idx="923">
                  <c:v>36.270000000000003</c:v>
                </c:pt>
                <c:pt idx="924">
                  <c:v>35.49</c:v>
                </c:pt>
                <c:pt idx="925">
                  <c:v>34.799999999999997</c:v>
                </c:pt>
                <c:pt idx="926">
                  <c:v>34.47</c:v>
                </c:pt>
                <c:pt idx="927">
                  <c:v>34.200000000000003</c:v>
                </c:pt>
                <c:pt idx="928">
                  <c:v>34.04</c:v>
                </c:pt>
                <c:pt idx="929">
                  <c:v>32.880000000000003</c:v>
                </c:pt>
                <c:pt idx="930">
                  <c:v>32.44</c:v>
                </c:pt>
                <c:pt idx="931">
                  <c:v>32.119999999999997</c:v>
                </c:pt>
                <c:pt idx="932">
                  <c:v>31.52</c:v>
                </c:pt>
                <c:pt idx="933">
                  <c:v>31.18</c:v>
                </c:pt>
                <c:pt idx="934">
                  <c:v>31.15</c:v>
                </c:pt>
                <c:pt idx="935">
                  <c:v>31.06</c:v>
                </c:pt>
                <c:pt idx="936">
                  <c:v>30.71</c:v>
                </c:pt>
                <c:pt idx="937">
                  <c:v>30.29</c:v>
                </c:pt>
                <c:pt idx="938">
                  <c:v>29.06</c:v>
                </c:pt>
                <c:pt idx="939">
                  <c:v>28.82</c:v>
                </c:pt>
                <c:pt idx="940">
                  <c:v>28.41</c:v>
                </c:pt>
                <c:pt idx="941">
                  <c:v>28.29</c:v>
                </c:pt>
                <c:pt idx="942">
                  <c:v>28.26</c:v>
                </c:pt>
                <c:pt idx="943">
                  <c:v>28.04</c:v>
                </c:pt>
                <c:pt idx="944">
                  <c:v>28.12</c:v>
                </c:pt>
                <c:pt idx="945">
                  <c:v>27.8</c:v>
                </c:pt>
                <c:pt idx="946">
                  <c:v>27.41</c:v>
                </c:pt>
                <c:pt idx="947">
                  <c:v>27.05</c:v>
                </c:pt>
                <c:pt idx="948">
                  <c:v>27</c:v>
                </c:pt>
                <c:pt idx="949">
                  <c:v>27.04</c:v>
                </c:pt>
                <c:pt idx="950">
                  <c:v>26.75</c:v>
                </c:pt>
                <c:pt idx="951">
                  <c:v>27.45</c:v>
                </c:pt>
                <c:pt idx="952">
                  <c:v>26.55</c:v>
                </c:pt>
                <c:pt idx="953">
                  <c:v>26.38</c:v>
                </c:pt>
                <c:pt idx="954">
                  <c:v>26.11</c:v>
                </c:pt>
                <c:pt idx="955">
                  <c:v>25.88</c:v>
                </c:pt>
                <c:pt idx="956">
                  <c:v>25.8</c:v>
                </c:pt>
                <c:pt idx="957">
                  <c:v>22.42</c:v>
                </c:pt>
                <c:pt idx="958">
                  <c:v>23.24</c:v>
                </c:pt>
                <c:pt idx="959">
                  <c:v>21.5</c:v>
                </c:pt>
                <c:pt idx="960">
                  <c:v>20.36</c:v>
                </c:pt>
                <c:pt idx="961">
                  <c:v>19.600000000000001</c:v>
                </c:pt>
                <c:pt idx="962">
                  <c:v>19.52</c:v>
                </c:pt>
                <c:pt idx="963">
                  <c:v>19.18</c:v>
                </c:pt>
                <c:pt idx="964">
                  <c:v>21.4</c:v>
                </c:pt>
                <c:pt idx="965">
                  <c:v>18.46</c:v>
                </c:pt>
                <c:pt idx="966">
                  <c:v>18.16</c:v>
                </c:pt>
                <c:pt idx="967">
                  <c:v>17.38</c:v>
                </c:pt>
                <c:pt idx="968">
                  <c:v>17.059999999999999</c:v>
                </c:pt>
                <c:pt idx="969">
                  <c:v>16.71</c:v>
                </c:pt>
                <c:pt idx="970">
                  <c:v>16.71</c:v>
                </c:pt>
                <c:pt idx="971">
                  <c:v>15.84</c:v>
                </c:pt>
                <c:pt idx="972">
                  <c:v>15.61</c:v>
                </c:pt>
                <c:pt idx="973">
                  <c:v>14.61</c:v>
                </c:pt>
                <c:pt idx="974">
                  <c:v>13.84</c:v>
                </c:pt>
                <c:pt idx="975">
                  <c:v>13.25</c:v>
                </c:pt>
                <c:pt idx="976">
                  <c:v>13.26</c:v>
                </c:pt>
                <c:pt idx="977">
                  <c:v>13.02</c:v>
                </c:pt>
                <c:pt idx="978">
                  <c:v>12.4</c:v>
                </c:pt>
                <c:pt idx="979">
                  <c:v>12.01</c:v>
                </c:pt>
                <c:pt idx="980">
                  <c:v>11.2</c:v>
                </c:pt>
                <c:pt idx="981">
                  <c:v>10.86</c:v>
                </c:pt>
                <c:pt idx="982">
                  <c:v>10.25</c:v>
                </c:pt>
                <c:pt idx="983">
                  <c:v>10.119999999999999</c:v>
                </c:pt>
                <c:pt idx="984">
                  <c:v>10.11</c:v>
                </c:pt>
                <c:pt idx="985">
                  <c:v>9.4600000000000009</c:v>
                </c:pt>
                <c:pt idx="986">
                  <c:v>9.61</c:v>
                </c:pt>
                <c:pt idx="987">
                  <c:v>9.67</c:v>
                </c:pt>
                <c:pt idx="988">
                  <c:v>9.35</c:v>
                </c:pt>
                <c:pt idx="989">
                  <c:v>9.07</c:v>
                </c:pt>
                <c:pt idx="990">
                  <c:v>9.06</c:v>
                </c:pt>
                <c:pt idx="991">
                  <c:v>9.02</c:v>
                </c:pt>
                <c:pt idx="992">
                  <c:v>8.74</c:v>
                </c:pt>
                <c:pt idx="993">
                  <c:v>8.67</c:v>
                </c:pt>
                <c:pt idx="994">
                  <c:v>8.25</c:v>
                </c:pt>
                <c:pt idx="995">
                  <c:v>8.3000000000000007</c:v>
                </c:pt>
                <c:pt idx="996">
                  <c:v>8.16</c:v>
                </c:pt>
                <c:pt idx="997">
                  <c:v>8.15</c:v>
                </c:pt>
                <c:pt idx="998">
                  <c:v>8.17</c:v>
                </c:pt>
                <c:pt idx="999">
                  <c:v>8.42</c:v>
                </c:pt>
                <c:pt idx="1000">
                  <c:v>8.08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B0-4AFB-9764-6F671B7954AF}"/>
            </c:ext>
          </c:extLst>
        </c:ser>
        <c:ser>
          <c:idx val="2"/>
          <c:order val="2"/>
          <c:tx>
            <c:strRef>
              <c:f>COVID_practice_2d_output!$D$1</c:f>
              <c:strCache>
                <c:ptCount val="1"/>
                <c:pt idx="0">
                  <c:v>Flipped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COVID_practice_2d_output!$A$2:$A$1002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COVID_practice_2d_output!$D$2:$D$1002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0.09</c:v>
                </c:pt>
                <c:pt idx="54">
                  <c:v>0.09</c:v>
                </c:pt>
                <c:pt idx="55">
                  <c:v>0.09</c:v>
                </c:pt>
                <c:pt idx="56">
                  <c:v>0.09</c:v>
                </c:pt>
                <c:pt idx="57">
                  <c:v>0.18</c:v>
                </c:pt>
                <c:pt idx="58">
                  <c:v>0.18</c:v>
                </c:pt>
                <c:pt idx="59">
                  <c:v>0.27</c:v>
                </c:pt>
                <c:pt idx="60">
                  <c:v>0.27</c:v>
                </c:pt>
                <c:pt idx="61">
                  <c:v>0.36</c:v>
                </c:pt>
                <c:pt idx="62">
                  <c:v>0.45</c:v>
                </c:pt>
                <c:pt idx="63">
                  <c:v>0.62</c:v>
                </c:pt>
                <c:pt idx="64">
                  <c:v>0.89</c:v>
                </c:pt>
                <c:pt idx="65">
                  <c:v>1.25</c:v>
                </c:pt>
                <c:pt idx="66">
                  <c:v>1.51</c:v>
                </c:pt>
                <c:pt idx="67">
                  <c:v>1.69</c:v>
                </c:pt>
                <c:pt idx="68">
                  <c:v>1.87</c:v>
                </c:pt>
                <c:pt idx="69">
                  <c:v>1.96</c:v>
                </c:pt>
                <c:pt idx="70">
                  <c:v>2.0499999999999998</c:v>
                </c:pt>
                <c:pt idx="71">
                  <c:v>1.96</c:v>
                </c:pt>
                <c:pt idx="72">
                  <c:v>1.78</c:v>
                </c:pt>
                <c:pt idx="73">
                  <c:v>1.69</c:v>
                </c:pt>
                <c:pt idx="74">
                  <c:v>1.6</c:v>
                </c:pt>
                <c:pt idx="75">
                  <c:v>1.69</c:v>
                </c:pt>
                <c:pt idx="76">
                  <c:v>1.6</c:v>
                </c:pt>
                <c:pt idx="77">
                  <c:v>1.51</c:v>
                </c:pt>
                <c:pt idx="78">
                  <c:v>1.51</c:v>
                </c:pt>
                <c:pt idx="79">
                  <c:v>1.25</c:v>
                </c:pt>
                <c:pt idx="80">
                  <c:v>1.1599999999999999</c:v>
                </c:pt>
                <c:pt idx="81">
                  <c:v>1.1599999999999999</c:v>
                </c:pt>
                <c:pt idx="82">
                  <c:v>0.98</c:v>
                </c:pt>
                <c:pt idx="83">
                  <c:v>0.89</c:v>
                </c:pt>
                <c:pt idx="84">
                  <c:v>0.8</c:v>
                </c:pt>
                <c:pt idx="85">
                  <c:v>0.71</c:v>
                </c:pt>
                <c:pt idx="86">
                  <c:v>0.71</c:v>
                </c:pt>
                <c:pt idx="87">
                  <c:v>0.62</c:v>
                </c:pt>
                <c:pt idx="88">
                  <c:v>0.45</c:v>
                </c:pt>
                <c:pt idx="89">
                  <c:v>0.45</c:v>
                </c:pt>
                <c:pt idx="90">
                  <c:v>0.45</c:v>
                </c:pt>
                <c:pt idx="91">
                  <c:v>0.27</c:v>
                </c:pt>
                <c:pt idx="92">
                  <c:v>0.27</c:v>
                </c:pt>
                <c:pt idx="93">
                  <c:v>0.27</c:v>
                </c:pt>
                <c:pt idx="94">
                  <c:v>0.18</c:v>
                </c:pt>
                <c:pt idx="95">
                  <c:v>0.18</c:v>
                </c:pt>
                <c:pt idx="96">
                  <c:v>0.18</c:v>
                </c:pt>
                <c:pt idx="97">
                  <c:v>0.09</c:v>
                </c:pt>
                <c:pt idx="98">
                  <c:v>0.09</c:v>
                </c:pt>
                <c:pt idx="99">
                  <c:v>0.09</c:v>
                </c:pt>
                <c:pt idx="100">
                  <c:v>0.09</c:v>
                </c:pt>
                <c:pt idx="101">
                  <c:v>0.09</c:v>
                </c:pt>
                <c:pt idx="102">
                  <c:v>0.09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0.09</c:v>
                </c:pt>
                <c:pt idx="114">
                  <c:v>0.09</c:v>
                </c:pt>
                <c:pt idx="115">
                  <c:v>0.09</c:v>
                </c:pt>
                <c:pt idx="116">
                  <c:v>0.09</c:v>
                </c:pt>
                <c:pt idx="117">
                  <c:v>0.09</c:v>
                </c:pt>
                <c:pt idx="118">
                  <c:v>0.18</c:v>
                </c:pt>
                <c:pt idx="119">
                  <c:v>0.18</c:v>
                </c:pt>
                <c:pt idx="120">
                  <c:v>0.09</c:v>
                </c:pt>
                <c:pt idx="121">
                  <c:v>0.09</c:v>
                </c:pt>
                <c:pt idx="122">
                  <c:v>0.09</c:v>
                </c:pt>
                <c:pt idx="123">
                  <c:v>0.09</c:v>
                </c:pt>
                <c:pt idx="124">
                  <c:v>0.09</c:v>
                </c:pt>
                <c:pt idx="125">
                  <c:v>0</c:v>
                </c:pt>
                <c:pt idx="126">
                  <c:v>0.09</c:v>
                </c:pt>
                <c:pt idx="127">
                  <c:v>0.18</c:v>
                </c:pt>
                <c:pt idx="128">
                  <c:v>0.27</c:v>
                </c:pt>
                <c:pt idx="129">
                  <c:v>0.27</c:v>
                </c:pt>
                <c:pt idx="130">
                  <c:v>0.45</c:v>
                </c:pt>
                <c:pt idx="131">
                  <c:v>0.53</c:v>
                </c:pt>
                <c:pt idx="132">
                  <c:v>0.53</c:v>
                </c:pt>
                <c:pt idx="133">
                  <c:v>0.62</c:v>
                </c:pt>
                <c:pt idx="134">
                  <c:v>0.53</c:v>
                </c:pt>
                <c:pt idx="135">
                  <c:v>0.45</c:v>
                </c:pt>
                <c:pt idx="136">
                  <c:v>0.45</c:v>
                </c:pt>
                <c:pt idx="137">
                  <c:v>0.36</c:v>
                </c:pt>
                <c:pt idx="138">
                  <c:v>0.27</c:v>
                </c:pt>
                <c:pt idx="139">
                  <c:v>0.36</c:v>
                </c:pt>
                <c:pt idx="140">
                  <c:v>0.27</c:v>
                </c:pt>
                <c:pt idx="141">
                  <c:v>0.36</c:v>
                </c:pt>
                <c:pt idx="142">
                  <c:v>0.53</c:v>
                </c:pt>
                <c:pt idx="143">
                  <c:v>0.53</c:v>
                </c:pt>
                <c:pt idx="144">
                  <c:v>0.71</c:v>
                </c:pt>
                <c:pt idx="145">
                  <c:v>0.8</c:v>
                </c:pt>
                <c:pt idx="146">
                  <c:v>0.89</c:v>
                </c:pt>
                <c:pt idx="147">
                  <c:v>0.8</c:v>
                </c:pt>
                <c:pt idx="148">
                  <c:v>1.1599999999999999</c:v>
                </c:pt>
                <c:pt idx="149">
                  <c:v>1.34</c:v>
                </c:pt>
                <c:pt idx="150">
                  <c:v>1.6</c:v>
                </c:pt>
                <c:pt idx="151">
                  <c:v>1.34</c:v>
                </c:pt>
                <c:pt idx="152">
                  <c:v>1.51</c:v>
                </c:pt>
                <c:pt idx="153">
                  <c:v>1.69</c:v>
                </c:pt>
                <c:pt idx="154">
                  <c:v>2.14</c:v>
                </c:pt>
                <c:pt idx="155">
                  <c:v>2.0499999999999998</c:v>
                </c:pt>
                <c:pt idx="156">
                  <c:v>1.96</c:v>
                </c:pt>
                <c:pt idx="157">
                  <c:v>1.69</c:v>
                </c:pt>
                <c:pt idx="158">
                  <c:v>2.4900000000000002</c:v>
                </c:pt>
                <c:pt idx="159">
                  <c:v>2.94</c:v>
                </c:pt>
                <c:pt idx="160">
                  <c:v>3.21</c:v>
                </c:pt>
                <c:pt idx="161">
                  <c:v>3.56</c:v>
                </c:pt>
                <c:pt idx="162">
                  <c:v>3.74</c:v>
                </c:pt>
                <c:pt idx="163">
                  <c:v>3.47</c:v>
                </c:pt>
                <c:pt idx="164">
                  <c:v>4.01</c:v>
                </c:pt>
                <c:pt idx="165">
                  <c:v>4.1900000000000004</c:v>
                </c:pt>
                <c:pt idx="166">
                  <c:v>3.56</c:v>
                </c:pt>
                <c:pt idx="167">
                  <c:v>4.45</c:v>
                </c:pt>
                <c:pt idx="168">
                  <c:v>4.8099999999999996</c:v>
                </c:pt>
                <c:pt idx="169">
                  <c:v>5.61</c:v>
                </c:pt>
                <c:pt idx="170">
                  <c:v>5.88</c:v>
                </c:pt>
                <c:pt idx="171">
                  <c:v>6.41</c:v>
                </c:pt>
                <c:pt idx="172">
                  <c:v>7.48</c:v>
                </c:pt>
                <c:pt idx="173">
                  <c:v>7.48</c:v>
                </c:pt>
                <c:pt idx="174">
                  <c:v>7.39</c:v>
                </c:pt>
                <c:pt idx="175">
                  <c:v>9.5299999999999994</c:v>
                </c:pt>
                <c:pt idx="176">
                  <c:v>9.8000000000000007</c:v>
                </c:pt>
                <c:pt idx="177">
                  <c:v>9.8000000000000007</c:v>
                </c:pt>
                <c:pt idx="178">
                  <c:v>10.06</c:v>
                </c:pt>
                <c:pt idx="179">
                  <c:v>8.73</c:v>
                </c:pt>
                <c:pt idx="180">
                  <c:v>9.89</c:v>
                </c:pt>
                <c:pt idx="181">
                  <c:v>9.6199999999999992</c:v>
                </c:pt>
                <c:pt idx="182">
                  <c:v>8.73</c:v>
                </c:pt>
                <c:pt idx="183">
                  <c:v>8.82</c:v>
                </c:pt>
                <c:pt idx="184">
                  <c:v>11.13</c:v>
                </c:pt>
                <c:pt idx="185">
                  <c:v>11.04</c:v>
                </c:pt>
                <c:pt idx="186">
                  <c:v>10.78</c:v>
                </c:pt>
                <c:pt idx="187">
                  <c:v>9.6199999999999992</c:v>
                </c:pt>
                <c:pt idx="188">
                  <c:v>12.11</c:v>
                </c:pt>
                <c:pt idx="189">
                  <c:v>11.04</c:v>
                </c:pt>
                <c:pt idx="190">
                  <c:v>11.67</c:v>
                </c:pt>
                <c:pt idx="191">
                  <c:v>9.08</c:v>
                </c:pt>
                <c:pt idx="192">
                  <c:v>9.35</c:v>
                </c:pt>
                <c:pt idx="193">
                  <c:v>10.33</c:v>
                </c:pt>
                <c:pt idx="194">
                  <c:v>11.84</c:v>
                </c:pt>
                <c:pt idx="195">
                  <c:v>9.6199999999999992</c:v>
                </c:pt>
                <c:pt idx="196">
                  <c:v>10.33</c:v>
                </c:pt>
                <c:pt idx="197">
                  <c:v>9.9700000000000006</c:v>
                </c:pt>
                <c:pt idx="198">
                  <c:v>11.67</c:v>
                </c:pt>
                <c:pt idx="199">
                  <c:v>11.04</c:v>
                </c:pt>
                <c:pt idx="200">
                  <c:v>10.42</c:v>
                </c:pt>
                <c:pt idx="201">
                  <c:v>8.91</c:v>
                </c:pt>
                <c:pt idx="202">
                  <c:v>10.87</c:v>
                </c:pt>
                <c:pt idx="203">
                  <c:v>10.24</c:v>
                </c:pt>
                <c:pt idx="204">
                  <c:v>10.06</c:v>
                </c:pt>
                <c:pt idx="205">
                  <c:v>8.2799999999999994</c:v>
                </c:pt>
                <c:pt idx="206">
                  <c:v>8.99</c:v>
                </c:pt>
                <c:pt idx="207">
                  <c:v>9.6199999999999992</c:v>
                </c:pt>
                <c:pt idx="208">
                  <c:v>10.51</c:v>
                </c:pt>
                <c:pt idx="209">
                  <c:v>7.04</c:v>
                </c:pt>
                <c:pt idx="210">
                  <c:v>7.04</c:v>
                </c:pt>
                <c:pt idx="211">
                  <c:v>8.5500000000000007</c:v>
                </c:pt>
                <c:pt idx="212">
                  <c:v>8.5500000000000007</c:v>
                </c:pt>
                <c:pt idx="213">
                  <c:v>9.08</c:v>
                </c:pt>
                <c:pt idx="214">
                  <c:v>8.99</c:v>
                </c:pt>
                <c:pt idx="215">
                  <c:v>9.8000000000000007</c:v>
                </c:pt>
                <c:pt idx="216">
                  <c:v>11.93</c:v>
                </c:pt>
                <c:pt idx="217">
                  <c:v>10.51</c:v>
                </c:pt>
                <c:pt idx="218">
                  <c:v>9.08</c:v>
                </c:pt>
                <c:pt idx="219">
                  <c:v>10.78</c:v>
                </c:pt>
                <c:pt idx="220">
                  <c:v>11.13</c:v>
                </c:pt>
                <c:pt idx="221">
                  <c:v>10.78</c:v>
                </c:pt>
                <c:pt idx="222">
                  <c:v>11.04</c:v>
                </c:pt>
                <c:pt idx="223">
                  <c:v>11.49</c:v>
                </c:pt>
                <c:pt idx="224">
                  <c:v>13.71</c:v>
                </c:pt>
                <c:pt idx="225">
                  <c:v>13.63</c:v>
                </c:pt>
                <c:pt idx="226">
                  <c:v>12.11</c:v>
                </c:pt>
                <c:pt idx="227">
                  <c:v>11.58</c:v>
                </c:pt>
                <c:pt idx="228">
                  <c:v>11.76</c:v>
                </c:pt>
                <c:pt idx="229">
                  <c:v>11.22</c:v>
                </c:pt>
                <c:pt idx="230">
                  <c:v>8.73</c:v>
                </c:pt>
                <c:pt idx="231">
                  <c:v>10.06</c:v>
                </c:pt>
                <c:pt idx="232">
                  <c:v>8.3699999999999992</c:v>
                </c:pt>
                <c:pt idx="233">
                  <c:v>11.49</c:v>
                </c:pt>
                <c:pt idx="234">
                  <c:v>9.6199999999999992</c:v>
                </c:pt>
                <c:pt idx="235">
                  <c:v>9.6199999999999992</c:v>
                </c:pt>
                <c:pt idx="236">
                  <c:v>9.26</c:v>
                </c:pt>
                <c:pt idx="237">
                  <c:v>10.95</c:v>
                </c:pt>
                <c:pt idx="238">
                  <c:v>9.8000000000000007</c:v>
                </c:pt>
                <c:pt idx="239">
                  <c:v>15.32</c:v>
                </c:pt>
                <c:pt idx="240">
                  <c:v>15.76</c:v>
                </c:pt>
                <c:pt idx="241">
                  <c:v>17.46</c:v>
                </c:pt>
                <c:pt idx="242">
                  <c:v>17.809999999999999</c:v>
                </c:pt>
                <c:pt idx="243">
                  <c:v>20.22</c:v>
                </c:pt>
                <c:pt idx="244">
                  <c:v>21.02</c:v>
                </c:pt>
                <c:pt idx="245">
                  <c:v>22.71</c:v>
                </c:pt>
                <c:pt idx="246">
                  <c:v>21.28</c:v>
                </c:pt>
                <c:pt idx="247">
                  <c:v>22.09</c:v>
                </c:pt>
                <c:pt idx="248">
                  <c:v>20.39</c:v>
                </c:pt>
                <c:pt idx="249">
                  <c:v>21.37</c:v>
                </c:pt>
                <c:pt idx="250">
                  <c:v>21.82</c:v>
                </c:pt>
                <c:pt idx="251">
                  <c:v>25.11</c:v>
                </c:pt>
                <c:pt idx="252">
                  <c:v>27.61</c:v>
                </c:pt>
                <c:pt idx="253">
                  <c:v>28.94</c:v>
                </c:pt>
                <c:pt idx="254">
                  <c:v>30.19</c:v>
                </c:pt>
                <c:pt idx="255">
                  <c:v>33.75</c:v>
                </c:pt>
                <c:pt idx="256">
                  <c:v>32.15</c:v>
                </c:pt>
                <c:pt idx="257">
                  <c:v>36.69</c:v>
                </c:pt>
                <c:pt idx="258">
                  <c:v>36.159999999999997</c:v>
                </c:pt>
                <c:pt idx="259">
                  <c:v>33.93</c:v>
                </c:pt>
                <c:pt idx="260">
                  <c:v>36.25</c:v>
                </c:pt>
                <c:pt idx="261">
                  <c:v>46.13</c:v>
                </c:pt>
                <c:pt idx="262">
                  <c:v>45.24</c:v>
                </c:pt>
                <c:pt idx="263">
                  <c:v>51.74</c:v>
                </c:pt>
                <c:pt idx="264">
                  <c:v>48.63</c:v>
                </c:pt>
                <c:pt idx="265">
                  <c:v>53.97</c:v>
                </c:pt>
                <c:pt idx="266">
                  <c:v>59.22</c:v>
                </c:pt>
                <c:pt idx="267">
                  <c:v>62.52</c:v>
                </c:pt>
                <c:pt idx="268">
                  <c:v>46.76</c:v>
                </c:pt>
                <c:pt idx="269">
                  <c:v>52.37</c:v>
                </c:pt>
                <c:pt idx="270">
                  <c:v>52.37</c:v>
                </c:pt>
                <c:pt idx="271">
                  <c:v>54.24</c:v>
                </c:pt>
                <c:pt idx="272">
                  <c:v>52.46</c:v>
                </c:pt>
                <c:pt idx="273">
                  <c:v>50.76</c:v>
                </c:pt>
                <c:pt idx="274">
                  <c:v>60.02</c:v>
                </c:pt>
                <c:pt idx="275">
                  <c:v>62.43</c:v>
                </c:pt>
                <c:pt idx="276">
                  <c:v>62.43</c:v>
                </c:pt>
                <c:pt idx="277">
                  <c:v>64.3</c:v>
                </c:pt>
                <c:pt idx="278">
                  <c:v>65.010000000000005</c:v>
                </c:pt>
                <c:pt idx="279">
                  <c:v>66.790000000000006</c:v>
                </c:pt>
                <c:pt idx="280">
                  <c:v>66.790000000000006</c:v>
                </c:pt>
                <c:pt idx="281">
                  <c:v>57.62</c:v>
                </c:pt>
                <c:pt idx="282">
                  <c:v>68.84</c:v>
                </c:pt>
                <c:pt idx="283">
                  <c:v>71.959999999999994</c:v>
                </c:pt>
                <c:pt idx="284">
                  <c:v>71.42</c:v>
                </c:pt>
                <c:pt idx="285">
                  <c:v>73.12</c:v>
                </c:pt>
                <c:pt idx="286">
                  <c:v>73.92</c:v>
                </c:pt>
                <c:pt idx="287">
                  <c:v>76.14</c:v>
                </c:pt>
                <c:pt idx="288">
                  <c:v>77.75</c:v>
                </c:pt>
                <c:pt idx="289">
                  <c:v>76.680000000000007</c:v>
                </c:pt>
                <c:pt idx="290">
                  <c:v>78.19</c:v>
                </c:pt>
                <c:pt idx="291">
                  <c:v>78.64</c:v>
                </c:pt>
                <c:pt idx="292">
                  <c:v>73.739999999999995</c:v>
                </c:pt>
                <c:pt idx="293">
                  <c:v>76.23</c:v>
                </c:pt>
                <c:pt idx="294">
                  <c:v>77.75</c:v>
                </c:pt>
                <c:pt idx="295">
                  <c:v>77.12</c:v>
                </c:pt>
                <c:pt idx="296">
                  <c:v>80.06</c:v>
                </c:pt>
                <c:pt idx="297">
                  <c:v>88.26</c:v>
                </c:pt>
                <c:pt idx="298">
                  <c:v>95.11</c:v>
                </c:pt>
                <c:pt idx="299">
                  <c:v>101.44</c:v>
                </c:pt>
                <c:pt idx="300">
                  <c:v>104.91</c:v>
                </c:pt>
                <c:pt idx="301">
                  <c:v>108.29</c:v>
                </c:pt>
                <c:pt idx="302">
                  <c:v>111.77</c:v>
                </c:pt>
                <c:pt idx="303">
                  <c:v>115.06</c:v>
                </c:pt>
                <c:pt idx="304">
                  <c:v>110.08</c:v>
                </c:pt>
                <c:pt idx="305">
                  <c:v>108.38</c:v>
                </c:pt>
                <c:pt idx="306">
                  <c:v>106.25</c:v>
                </c:pt>
                <c:pt idx="307">
                  <c:v>103.13</c:v>
                </c:pt>
                <c:pt idx="308">
                  <c:v>101.53</c:v>
                </c:pt>
                <c:pt idx="309">
                  <c:v>100.01</c:v>
                </c:pt>
                <c:pt idx="310">
                  <c:v>82.73</c:v>
                </c:pt>
                <c:pt idx="311">
                  <c:v>80.150000000000006</c:v>
                </c:pt>
                <c:pt idx="312">
                  <c:v>77.84</c:v>
                </c:pt>
                <c:pt idx="313">
                  <c:v>74.010000000000005</c:v>
                </c:pt>
                <c:pt idx="314">
                  <c:v>72.489999999999995</c:v>
                </c:pt>
                <c:pt idx="315">
                  <c:v>73.47</c:v>
                </c:pt>
                <c:pt idx="316">
                  <c:v>69.2</c:v>
                </c:pt>
                <c:pt idx="317">
                  <c:v>84.43</c:v>
                </c:pt>
                <c:pt idx="318">
                  <c:v>79.17</c:v>
                </c:pt>
                <c:pt idx="319">
                  <c:v>77.209999999999994</c:v>
                </c:pt>
                <c:pt idx="320">
                  <c:v>81.31</c:v>
                </c:pt>
                <c:pt idx="321">
                  <c:v>78.099999999999994</c:v>
                </c:pt>
                <c:pt idx="322">
                  <c:v>73.650000000000006</c:v>
                </c:pt>
                <c:pt idx="323">
                  <c:v>73.38</c:v>
                </c:pt>
                <c:pt idx="324">
                  <c:v>69.11</c:v>
                </c:pt>
                <c:pt idx="325">
                  <c:v>70.89</c:v>
                </c:pt>
                <c:pt idx="326">
                  <c:v>69.02</c:v>
                </c:pt>
                <c:pt idx="327">
                  <c:v>59.94</c:v>
                </c:pt>
                <c:pt idx="328">
                  <c:v>59.67</c:v>
                </c:pt>
                <c:pt idx="329">
                  <c:v>57.35</c:v>
                </c:pt>
                <c:pt idx="330">
                  <c:v>58.33</c:v>
                </c:pt>
                <c:pt idx="331">
                  <c:v>52.37</c:v>
                </c:pt>
                <c:pt idx="332">
                  <c:v>50.5</c:v>
                </c:pt>
                <c:pt idx="333">
                  <c:v>49.16</c:v>
                </c:pt>
                <c:pt idx="334">
                  <c:v>51.12</c:v>
                </c:pt>
                <c:pt idx="335">
                  <c:v>49.69</c:v>
                </c:pt>
                <c:pt idx="336">
                  <c:v>49.34</c:v>
                </c:pt>
                <c:pt idx="337">
                  <c:v>43.82</c:v>
                </c:pt>
                <c:pt idx="338">
                  <c:v>37.32</c:v>
                </c:pt>
                <c:pt idx="339">
                  <c:v>35.799999999999997</c:v>
                </c:pt>
                <c:pt idx="340">
                  <c:v>33.130000000000003</c:v>
                </c:pt>
                <c:pt idx="341">
                  <c:v>34.020000000000003</c:v>
                </c:pt>
                <c:pt idx="342">
                  <c:v>31.53</c:v>
                </c:pt>
                <c:pt idx="343">
                  <c:v>35.270000000000003</c:v>
                </c:pt>
                <c:pt idx="344">
                  <c:v>33.4</c:v>
                </c:pt>
                <c:pt idx="345">
                  <c:v>33.4</c:v>
                </c:pt>
                <c:pt idx="346">
                  <c:v>31.88</c:v>
                </c:pt>
                <c:pt idx="347">
                  <c:v>33.04</c:v>
                </c:pt>
                <c:pt idx="348">
                  <c:v>33.840000000000003</c:v>
                </c:pt>
                <c:pt idx="349">
                  <c:v>37.49</c:v>
                </c:pt>
                <c:pt idx="350">
                  <c:v>35.090000000000003</c:v>
                </c:pt>
                <c:pt idx="351">
                  <c:v>40.61</c:v>
                </c:pt>
                <c:pt idx="352">
                  <c:v>51.03</c:v>
                </c:pt>
                <c:pt idx="353">
                  <c:v>52.9</c:v>
                </c:pt>
                <c:pt idx="354">
                  <c:v>50.14</c:v>
                </c:pt>
                <c:pt idx="355">
                  <c:v>50.67</c:v>
                </c:pt>
                <c:pt idx="356">
                  <c:v>47.02</c:v>
                </c:pt>
                <c:pt idx="357">
                  <c:v>45.69</c:v>
                </c:pt>
                <c:pt idx="358">
                  <c:v>42.75</c:v>
                </c:pt>
                <c:pt idx="359">
                  <c:v>39.01</c:v>
                </c:pt>
                <c:pt idx="360">
                  <c:v>37.58</c:v>
                </c:pt>
                <c:pt idx="361">
                  <c:v>39.01</c:v>
                </c:pt>
                <c:pt idx="362">
                  <c:v>37.14</c:v>
                </c:pt>
                <c:pt idx="363">
                  <c:v>35.44</c:v>
                </c:pt>
                <c:pt idx="364">
                  <c:v>33.04</c:v>
                </c:pt>
                <c:pt idx="365">
                  <c:v>32.24</c:v>
                </c:pt>
                <c:pt idx="366">
                  <c:v>30.64</c:v>
                </c:pt>
                <c:pt idx="367">
                  <c:v>29.92</c:v>
                </c:pt>
                <c:pt idx="368">
                  <c:v>28.68</c:v>
                </c:pt>
                <c:pt idx="369">
                  <c:v>28.5</c:v>
                </c:pt>
                <c:pt idx="370">
                  <c:v>29.21</c:v>
                </c:pt>
                <c:pt idx="371">
                  <c:v>28.94</c:v>
                </c:pt>
                <c:pt idx="372">
                  <c:v>29.03</c:v>
                </c:pt>
                <c:pt idx="373">
                  <c:v>27.88</c:v>
                </c:pt>
                <c:pt idx="374">
                  <c:v>29.92</c:v>
                </c:pt>
                <c:pt idx="375">
                  <c:v>29.21</c:v>
                </c:pt>
                <c:pt idx="376">
                  <c:v>28.68</c:v>
                </c:pt>
                <c:pt idx="377">
                  <c:v>28.23</c:v>
                </c:pt>
                <c:pt idx="378">
                  <c:v>28.94</c:v>
                </c:pt>
                <c:pt idx="379">
                  <c:v>27.7</c:v>
                </c:pt>
                <c:pt idx="380">
                  <c:v>28.14</c:v>
                </c:pt>
                <c:pt idx="381">
                  <c:v>24.85</c:v>
                </c:pt>
                <c:pt idx="382">
                  <c:v>23.42</c:v>
                </c:pt>
                <c:pt idx="383">
                  <c:v>23.42</c:v>
                </c:pt>
                <c:pt idx="384">
                  <c:v>24.22</c:v>
                </c:pt>
                <c:pt idx="385">
                  <c:v>22.71</c:v>
                </c:pt>
                <c:pt idx="386">
                  <c:v>22</c:v>
                </c:pt>
                <c:pt idx="387">
                  <c:v>20.39</c:v>
                </c:pt>
                <c:pt idx="388">
                  <c:v>20.04</c:v>
                </c:pt>
                <c:pt idx="389">
                  <c:v>20.48</c:v>
                </c:pt>
                <c:pt idx="390">
                  <c:v>20.66</c:v>
                </c:pt>
                <c:pt idx="391">
                  <c:v>17.46</c:v>
                </c:pt>
                <c:pt idx="392">
                  <c:v>16.559999999999999</c:v>
                </c:pt>
                <c:pt idx="393">
                  <c:v>15.94</c:v>
                </c:pt>
                <c:pt idx="394">
                  <c:v>16.649999999999999</c:v>
                </c:pt>
                <c:pt idx="395">
                  <c:v>17.100000000000001</c:v>
                </c:pt>
                <c:pt idx="396">
                  <c:v>17.46</c:v>
                </c:pt>
                <c:pt idx="397">
                  <c:v>16.12</c:v>
                </c:pt>
                <c:pt idx="398">
                  <c:v>17.46</c:v>
                </c:pt>
                <c:pt idx="399">
                  <c:v>17.010000000000002</c:v>
                </c:pt>
                <c:pt idx="400">
                  <c:v>17.100000000000001</c:v>
                </c:pt>
                <c:pt idx="401">
                  <c:v>15.67</c:v>
                </c:pt>
                <c:pt idx="402">
                  <c:v>15.14</c:v>
                </c:pt>
                <c:pt idx="403">
                  <c:v>14.87</c:v>
                </c:pt>
                <c:pt idx="404">
                  <c:v>15.14</c:v>
                </c:pt>
                <c:pt idx="405">
                  <c:v>14.16</c:v>
                </c:pt>
                <c:pt idx="406">
                  <c:v>14.07</c:v>
                </c:pt>
                <c:pt idx="407">
                  <c:v>13.8</c:v>
                </c:pt>
                <c:pt idx="408">
                  <c:v>13.27</c:v>
                </c:pt>
                <c:pt idx="409">
                  <c:v>12.74</c:v>
                </c:pt>
                <c:pt idx="410">
                  <c:v>12.2</c:v>
                </c:pt>
                <c:pt idx="411">
                  <c:v>12.11</c:v>
                </c:pt>
                <c:pt idx="412">
                  <c:v>11.84</c:v>
                </c:pt>
                <c:pt idx="413">
                  <c:v>11.31</c:v>
                </c:pt>
                <c:pt idx="414">
                  <c:v>11.31</c:v>
                </c:pt>
                <c:pt idx="415">
                  <c:v>11.4</c:v>
                </c:pt>
                <c:pt idx="416">
                  <c:v>11.22</c:v>
                </c:pt>
                <c:pt idx="417">
                  <c:v>10.69</c:v>
                </c:pt>
                <c:pt idx="418">
                  <c:v>12.38</c:v>
                </c:pt>
                <c:pt idx="419">
                  <c:v>15.85</c:v>
                </c:pt>
                <c:pt idx="420">
                  <c:v>15.76</c:v>
                </c:pt>
                <c:pt idx="421">
                  <c:v>15.14</c:v>
                </c:pt>
                <c:pt idx="422">
                  <c:v>15.41</c:v>
                </c:pt>
                <c:pt idx="423">
                  <c:v>15.76</c:v>
                </c:pt>
                <c:pt idx="424">
                  <c:v>16.48</c:v>
                </c:pt>
                <c:pt idx="425">
                  <c:v>14.78</c:v>
                </c:pt>
                <c:pt idx="426">
                  <c:v>14.07</c:v>
                </c:pt>
                <c:pt idx="427">
                  <c:v>14.96</c:v>
                </c:pt>
                <c:pt idx="428">
                  <c:v>15.41</c:v>
                </c:pt>
                <c:pt idx="429">
                  <c:v>15.41</c:v>
                </c:pt>
                <c:pt idx="430">
                  <c:v>14.34</c:v>
                </c:pt>
                <c:pt idx="431">
                  <c:v>13.54</c:v>
                </c:pt>
                <c:pt idx="432">
                  <c:v>13.54</c:v>
                </c:pt>
                <c:pt idx="433">
                  <c:v>11.04</c:v>
                </c:pt>
                <c:pt idx="434">
                  <c:v>11.22</c:v>
                </c:pt>
                <c:pt idx="435">
                  <c:v>11.31</c:v>
                </c:pt>
                <c:pt idx="436">
                  <c:v>11.04</c:v>
                </c:pt>
                <c:pt idx="437">
                  <c:v>11.93</c:v>
                </c:pt>
                <c:pt idx="438">
                  <c:v>12.82</c:v>
                </c:pt>
                <c:pt idx="439">
                  <c:v>12.38</c:v>
                </c:pt>
                <c:pt idx="440">
                  <c:v>12.82</c:v>
                </c:pt>
                <c:pt idx="441">
                  <c:v>12.38</c:v>
                </c:pt>
                <c:pt idx="442">
                  <c:v>13</c:v>
                </c:pt>
                <c:pt idx="443">
                  <c:v>13.27</c:v>
                </c:pt>
                <c:pt idx="444">
                  <c:v>13.09</c:v>
                </c:pt>
                <c:pt idx="445">
                  <c:v>12.29</c:v>
                </c:pt>
                <c:pt idx="446">
                  <c:v>13.18</c:v>
                </c:pt>
                <c:pt idx="447">
                  <c:v>12.91</c:v>
                </c:pt>
                <c:pt idx="448">
                  <c:v>13.09</c:v>
                </c:pt>
                <c:pt idx="449">
                  <c:v>12.74</c:v>
                </c:pt>
                <c:pt idx="450">
                  <c:v>12.29</c:v>
                </c:pt>
                <c:pt idx="451">
                  <c:v>12.02</c:v>
                </c:pt>
                <c:pt idx="452">
                  <c:v>12.2</c:v>
                </c:pt>
                <c:pt idx="453">
                  <c:v>12.02</c:v>
                </c:pt>
                <c:pt idx="454">
                  <c:v>12.11</c:v>
                </c:pt>
                <c:pt idx="455">
                  <c:v>11.49</c:v>
                </c:pt>
                <c:pt idx="456">
                  <c:v>11.31</c:v>
                </c:pt>
                <c:pt idx="457">
                  <c:v>11.84</c:v>
                </c:pt>
                <c:pt idx="458">
                  <c:v>12.2</c:v>
                </c:pt>
                <c:pt idx="459">
                  <c:v>12.11</c:v>
                </c:pt>
                <c:pt idx="460">
                  <c:v>11.49</c:v>
                </c:pt>
                <c:pt idx="461">
                  <c:v>11.49</c:v>
                </c:pt>
                <c:pt idx="462">
                  <c:v>12.11</c:v>
                </c:pt>
                <c:pt idx="463">
                  <c:v>12.02</c:v>
                </c:pt>
                <c:pt idx="464">
                  <c:v>11.93</c:v>
                </c:pt>
                <c:pt idx="465">
                  <c:v>11.84</c:v>
                </c:pt>
                <c:pt idx="466">
                  <c:v>11.84</c:v>
                </c:pt>
                <c:pt idx="467">
                  <c:v>12.47</c:v>
                </c:pt>
                <c:pt idx="468">
                  <c:v>13</c:v>
                </c:pt>
                <c:pt idx="469">
                  <c:v>12.29</c:v>
                </c:pt>
                <c:pt idx="470">
                  <c:v>11.76</c:v>
                </c:pt>
                <c:pt idx="471">
                  <c:v>11.67</c:v>
                </c:pt>
                <c:pt idx="472">
                  <c:v>11.49</c:v>
                </c:pt>
                <c:pt idx="473">
                  <c:v>11.31</c:v>
                </c:pt>
                <c:pt idx="474">
                  <c:v>10.69</c:v>
                </c:pt>
                <c:pt idx="475">
                  <c:v>10.06</c:v>
                </c:pt>
                <c:pt idx="476">
                  <c:v>10.95</c:v>
                </c:pt>
                <c:pt idx="477">
                  <c:v>10.69</c:v>
                </c:pt>
                <c:pt idx="478">
                  <c:v>10.42</c:v>
                </c:pt>
                <c:pt idx="479">
                  <c:v>9.5299999999999994</c:v>
                </c:pt>
                <c:pt idx="480">
                  <c:v>9.6199999999999992</c:v>
                </c:pt>
                <c:pt idx="481">
                  <c:v>9.9700000000000006</c:v>
                </c:pt>
                <c:pt idx="482">
                  <c:v>9.5299999999999994</c:v>
                </c:pt>
                <c:pt idx="483">
                  <c:v>8.5500000000000007</c:v>
                </c:pt>
                <c:pt idx="484">
                  <c:v>7.57</c:v>
                </c:pt>
                <c:pt idx="485">
                  <c:v>7.57</c:v>
                </c:pt>
                <c:pt idx="486">
                  <c:v>6.59</c:v>
                </c:pt>
                <c:pt idx="487">
                  <c:v>6.59</c:v>
                </c:pt>
                <c:pt idx="488">
                  <c:v>6.32</c:v>
                </c:pt>
                <c:pt idx="489">
                  <c:v>6.5</c:v>
                </c:pt>
                <c:pt idx="490">
                  <c:v>5.88</c:v>
                </c:pt>
                <c:pt idx="491">
                  <c:v>7.57</c:v>
                </c:pt>
                <c:pt idx="492">
                  <c:v>7.04</c:v>
                </c:pt>
                <c:pt idx="493">
                  <c:v>7.84</c:v>
                </c:pt>
                <c:pt idx="494">
                  <c:v>7.66</c:v>
                </c:pt>
                <c:pt idx="495">
                  <c:v>7.66</c:v>
                </c:pt>
                <c:pt idx="496">
                  <c:v>5.88</c:v>
                </c:pt>
                <c:pt idx="497">
                  <c:v>6.95</c:v>
                </c:pt>
                <c:pt idx="498">
                  <c:v>6.41</c:v>
                </c:pt>
                <c:pt idx="499">
                  <c:v>6.86</c:v>
                </c:pt>
                <c:pt idx="500">
                  <c:v>6.5</c:v>
                </c:pt>
                <c:pt idx="501">
                  <c:v>6.68</c:v>
                </c:pt>
                <c:pt idx="502">
                  <c:v>6.95</c:v>
                </c:pt>
                <c:pt idx="503">
                  <c:v>8.5500000000000007</c:v>
                </c:pt>
                <c:pt idx="504">
                  <c:v>7.48</c:v>
                </c:pt>
                <c:pt idx="505">
                  <c:v>7.12</c:v>
                </c:pt>
                <c:pt idx="506">
                  <c:v>6.32</c:v>
                </c:pt>
                <c:pt idx="507">
                  <c:v>6.23</c:v>
                </c:pt>
                <c:pt idx="508">
                  <c:v>6.06</c:v>
                </c:pt>
                <c:pt idx="509">
                  <c:v>5.97</c:v>
                </c:pt>
                <c:pt idx="510">
                  <c:v>5.43</c:v>
                </c:pt>
                <c:pt idx="511">
                  <c:v>5.43</c:v>
                </c:pt>
                <c:pt idx="512">
                  <c:v>5.08</c:v>
                </c:pt>
                <c:pt idx="513">
                  <c:v>5.17</c:v>
                </c:pt>
                <c:pt idx="514">
                  <c:v>4.99</c:v>
                </c:pt>
                <c:pt idx="515">
                  <c:v>4.8099999999999996</c:v>
                </c:pt>
                <c:pt idx="516">
                  <c:v>4.72</c:v>
                </c:pt>
                <c:pt idx="517">
                  <c:v>4.99</c:v>
                </c:pt>
                <c:pt idx="518">
                  <c:v>4.8099999999999996</c:v>
                </c:pt>
                <c:pt idx="519">
                  <c:v>4.8099999999999996</c:v>
                </c:pt>
                <c:pt idx="520">
                  <c:v>4.54</c:v>
                </c:pt>
                <c:pt idx="521">
                  <c:v>4.54</c:v>
                </c:pt>
                <c:pt idx="522">
                  <c:v>4.45</c:v>
                </c:pt>
                <c:pt idx="523">
                  <c:v>4.45</c:v>
                </c:pt>
                <c:pt idx="524">
                  <c:v>4.3600000000000003</c:v>
                </c:pt>
                <c:pt idx="525">
                  <c:v>4.45</c:v>
                </c:pt>
                <c:pt idx="526">
                  <c:v>4.45</c:v>
                </c:pt>
                <c:pt idx="527">
                  <c:v>4.3600000000000003</c:v>
                </c:pt>
                <c:pt idx="528">
                  <c:v>4.3600000000000003</c:v>
                </c:pt>
                <c:pt idx="529">
                  <c:v>4.45</c:v>
                </c:pt>
                <c:pt idx="530">
                  <c:v>4.45</c:v>
                </c:pt>
                <c:pt idx="531">
                  <c:v>3.3</c:v>
                </c:pt>
                <c:pt idx="532">
                  <c:v>4.3600000000000003</c:v>
                </c:pt>
                <c:pt idx="533">
                  <c:v>4.63</c:v>
                </c:pt>
                <c:pt idx="534">
                  <c:v>4.63</c:v>
                </c:pt>
                <c:pt idx="535">
                  <c:v>4.72</c:v>
                </c:pt>
                <c:pt idx="536">
                  <c:v>4.9000000000000004</c:v>
                </c:pt>
                <c:pt idx="537">
                  <c:v>4.99</c:v>
                </c:pt>
                <c:pt idx="538">
                  <c:v>5.88</c:v>
                </c:pt>
                <c:pt idx="539">
                  <c:v>5.17</c:v>
                </c:pt>
                <c:pt idx="540">
                  <c:v>4.9000000000000004</c:v>
                </c:pt>
                <c:pt idx="541">
                  <c:v>5.34</c:v>
                </c:pt>
                <c:pt idx="542">
                  <c:v>5.34</c:v>
                </c:pt>
                <c:pt idx="543">
                  <c:v>5.25</c:v>
                </c:pt>
                <c:pt idx="544">
                  <c:v>5.25</c:v>
                </c:pt>
                <c:pt idx="545">
                  <c:v>6.14</c:v>
                </c:pt>
                <c:pt idx="546">
                  <c:v>6.23</c:v>
                </c:pt>
                <c:pt idx="547">
                  <c:v>7.21</c:v>
                </c:pt>
                <c:pt idx="548">
                  <c:v>7.48</c:v>
                </c:pt>
                <c:pt idx="549">
                  <c:v>7.84</c:v>
                </c:pt>
                <c:pt idx="550">
                  <c:v>8.1</c:v>
                </c:pt>
                <c:pt idx="551">
                  <c:v>8.3699999999999992</c:v>
                </c:pt>
                <c:pt idx="552">
                  <c:v>9.7100000000000009</c:v>
                </c:pt>
                <c:pt idx="553">
                  <c:v>11.4</c:v>
                </c:pt>
                <c:pt idx="554">
                  <c:v>12.65</c:v>
                </c:pt>
                <c:pt idx="555">
                  <c:v>14.07</c:v>
                </c:pt>
                <c:pt idx="556">
                  <c:v>14.61</c:v>
                </c:pt>
                <c:pt idx="557">
                  <c:v>15.05</c:v>
                </c:pt>
                <c:pt idx="558">
                  <c:v>15.59</c:v>
                </c:pt>
                <c:pt idx="559">
                  <c:v>17.37</c:v>
                </c:pt>
                <c:pt idx="560">
                  <c:v>18.079999999999998</c:v>
                </c:pt>
                <c:pt idx="561">
                  <c:v>18.61</c:v>
                </c:pt>
                <c:pt idx="562">
                  <c:v>19.239999999999998</c:v>
                </c:pt>
                <c:pt idx="563">
                  <c:v>19.77</c:v>
                </c:pt>
                <c:pt idx="564">
                  <c:v>20.309999999999999</c:v>
                </c:pt>
                <c:pt idx="565">
                  <c:v>20.75</c:v>
                </c:pt>
                <c:pt idx="566">
                  <c:v>21.82</c:v>
                </c:pt>
                <c:pt idx="567">
                  <c:v>22.8</c:v>
                </c:pt>
                <c:pt idx="568">
                  <c:v>24.22</c:v>
                </c:pt>
                <c:pt idx="569">
                  <c:v>25.2</c:v>
                </c:pt>
                <c:pt idx="570">
                  <c:v>25.47</c:v>
                </c:pt>
                <c:pt idx="571">
                  <c:v>25.83</c:v>
                </c:pt>
                <c:pt idx="572">
                  <c:v>26.09</c:v>
                </c:pt>
                <c:pt idx="573">
                  <c:v>27.88</c:v>
                </c:pt>
                <c:pt idx="574">
                  <c:v>28.68</c:v>
                </c:pt>
                <c:pt idx="575">
                  <c:v>29.57</c:v>
                </c:pt>
                <c:pt idx="576">
                  <c:v>31.17</c:v>
                </c:pt>
                <c:pt idx="577">
                  <c:v>31.97</c:v>
                </c:pt>
                <c:pt idx="578">
                  <c:v>32.770000000000003</c:v>
                </c:pt>
                <c:pt idx="579">
                  <c:v>33.57</c:v>
                </c:pt>
                <c:pt idx="580">
                  <c:v>34.64</c:v>
                </c:pt>
                <c:pt idx="581">
                  <c:v>36.78</c:v>
                </c:pt>
                <c:pt idx="582">
                  <c:v>38.92</c:v>
                </c:pt>
                <c:pt idx="583">
                  <c:v>41.95</c:v>
                </c:pt>
                <c:pt idx="584">
                  <c:v>42.21</c:v>
                </c:pt>
                <c:pt idx="585">
                  <c:v>42.57</c:v>
                </c:pt>
                <c:pt idx="586">
                  <c:v>42.93</c:v>
                </c:pt>
                <c:pt idx="587">
                  <c:v>45.15</c:v>
                </c:pt>
                <c:pt idx="588">
                  <c:v>48.54</c:v>
                </c:pt>
                <c:pt idx="589">
                  <c:v>49.87</c:v>
                </c:pt>
                <c:pt idx="590">
                  <c:v>49.25</c:v>
                </c:pt>
                <c:pt idx="591">
                  <c:v>50.05</c:v>
                </c:pt>
                <c:pt idx="592">
                  <c:v>50.85</c:v>
                </c:pt>
                <c:pt idx="593">
                  <c:v>51.65</c:v>
                </c:pt>
                <c:pt idx="594">
                  <c:v>44.17</c:v>
                </c:pt>
                <c:pt idx="595">
                  <c:v>46.49</c:v>
                </c:pt>
                <c:pt idx="596">
                  <c:v>49.78</c:v>
                </c:pt>
                <c:pt idx="597">
                  <c:v>53.79</c:v>
                </c:pt>
                <c:pt idx="598">
                  <c:v>55.04</c:v>
                </c:pt>
                <c:pt idx="599">
                  <c:v>56.37</c:v>
                </c:pt>
                <c:pt idx="600">
                  <c:v>57.71</c:v>
                </c:pt>
                <c:pt idx="601">
                  <c:v>69.55</c:v>
                </c:pt>
                <c:pt idx="602">
                  <c:v>71.69</c:v>
                </c:pt>
                <c:pt idx="603">
                  <c:v>73.03</c:v>
                </c:pt>
                <c:pt idx="604">
                  <c:v>76.23</c:v>
                </c:pt>
                <c:pt idx="605">
                  <c:v>78.010000000000005</c:v>
                </c:pt>
                <c:pt idx="606">
                  <c:v>79.709999999999994</c:v>
                </c:pt>
                <c:pt idx="607">
                  <c:v>81.400000000000006</c:v>
                </c:pt>
                <c:pt idx="608">
                  <c:v>80.599999999999994</c:v>
                </c:pt>
                <c:pt idx="609">
                  <c:v>81.84</c:v>
                </c:pt>
                <c:pt idx="610">
                  <c:v>82.73</c:v>
                </c:pt>
                <c:pt idx="611">
                  <c:v>80.42</c:v>
                </c:pt>
                <c:pt idx="612">
                  <c:v>78.819999999999993</c:v>
                </c:pt>
                <c:pt idx="613">
                  <c:v>77.209999999999994</c:v>
                </c:pt>
                <c:pt idx="614">
                  <c:v>75.61</c:v>
                </c:pt>
                <c:pt idx="615">
                  <c:v>75.97</c:v>
                </c:pt>
                <c:pt idx="616">
                  <c:v>76.23</c:v>
                </c:pt>
                <c:pt idx="617">
                  <c:v>76.680000000000007</c:v>
                </c:pt>
                <c:pt idx="618">
                  <c:v>75.88</c:v>
                </c:pt>
                <c:pt idx="619">
                  <c:v>76.86</c:v>
                </c:pt>
                <c:pt idx="620">
                  <c:v>77.75</c:v>
                </c:pt>
                <c:pt idx="621">
                  <c:v>78.73</c:v>
                </c:pt>
                <c:pt idx="622">
                  <c:v>79.44</c:v>
                </c:pt>
                <c:pt idx="623">
                  <c:v>79.53</c:v>
                </c:pt>
                <c:pt idx="624">
                  <c:v>80.599999999999994</c:v>
                </c:pt>
                <c:pt idx="625">
                  <c:v>84.87</c:v>
                </c:pt>
                <c:pt idx="626">
                  <c:v>85.67</c:v>
                </c:pt>
                <c:pt idx="627">
                  <c:v>86.48</c:v>
                </c:pt>
                <c:pt idx="628">
                  <c:v>87.28</c:v>
                </c:pt>
                <c:pt idx="629">
                  <c:v>78.28</c:v>
                </c:pt>
                <c:pt idx="630">
                  <c:v>78.37</c:v>
                </c:pt>
                <c:pt idx="631">
                  <c:v>78.28</c:v>
                </c:pt>
                <c:pt idx="632">
                  <c:v>76.14</c:v>
                </c:pt>
                <c:pt idx="633">
                  <c:v>74.45</c:v>
                </c:pt>
                <c:pt idx="634">
                  <c:v>72.849999999999994</c:v>
                </c:pt>
                <c:pt idx="635">
                  <c:v>71.16</c:v>
                </c:pt>
                <c:pt idx="636">
                  <c:v>81.040000000000006</c:v>
                </c:pt>
                <c:pt idx="637">
                  <c:v>79.8</c:v>
                </c:pt>
                <c:pt idx="638">
                  <c:v>75.790000000000006</c:v>
                </c:pt>
                <c:pt idx="639">
                  <c:v>74.989999999999995</c:v>
                </c:pt>
                <c:pt idx="640">
                  <c:v>69.64</c:v>
                </c:pt>
                <c:pt idx="641">
                  <c:v>64.209999999999994</c:v>
                </c:pt>
                <c:pt idx="642">
                  <c:v>76.77</c:v>
                </c:pt>
                <c:pt idx="643">
                  <c:v>74.19</c:v>
                </c:pt>
                <c:pt idx="644">
                  <c:v>70.89</c:v>
                </c:pt>
                <c:pt idx="645">
                  <c:v>70.98</c:v>
                </c:pt>
                <c:pt idx="646">
                  <c:v>67.150000000000006</c:v>
                </c:pt>
                <c:pt idx="647">
                  <c:v>67.150000000000006</c:v>
                </c:pt>
                <c:pt idx="648">
                  <c:v>67.150000000000006</c:v>
                </c:pt>
                <c:pt idx="649">
                  <c:v>63.5</c:v>
                </c:pt>
                <c:pt idx="650">
                  <c:v>63.68</c:v>
                </c:pt>
                <c:pt idx="651">
                  <c:v>62.25</c:v>
                </c:pt>
                <c:pt idx="652">
                  <c:v>59.76</c:v>
                </c:pt>
                <c:pt idx="653">
                  <c:v>58.51</c:v>
                </c:pt>
                <c:pt idx="654">
                  <c:v>58.51</c:v>
                </c:pt>
                <c:pt idx="655">
                  <c:v>58.51</c:v>
                </c:pt>
                <c:pt idx="656">
                  <c:v>55.57</c:v>
                </c:pt>
                <c:pt idx="657">
                  <c:v>55.39</c:v>
                </c:pt>
                <c:pt idx="658">
                  <c:v>53.79</c:v>
                </c:pt>
                <c:pt idx="659">
                  <c:v>43.73</c:v>
                </c:pt>
                <c:pt idx="660">
                  <c:v>50.14</c:v>
                </c:pt>
                <c:pt idx="661">
                  <c:v>50.14</c:v>
                </c:pt>
                <c:pt idx="662">
                  <c:v>50.14</c:v>
                </c:pt>
                <c:pt idx="663">
                  <c:v>48.63</c:v>
                </c:pt>
                <c:pt idx="664">
                  <c:v>47.56</c:v>
                </c:pt>
                <c:pt idx="665">
                  <c:v>45.6</c:v>
                </c:pt>
                <c:pt idx="666">
                  <c:v>54.86</c:v>
                </c:pt>
                <c:pt idx="667">
                  <c:v>46.04</c:v>
                </c:pt>
                <c:pt idx="668">
                  <c:v>46.04</c:v>
                </c:pt>
                <c:pt idx="669">
                  <c:v>46.04</c:v>
                </c:pt>
                <c:pt idx="670">
                  <c:v>42.3</c:v>
                </c:pt>
                <c:pt idx="671">
                  <c:v>37.85</c:v>
                </c:pt>
                <c:pt idx="672">
                  <c:v>36.51</c:v>
                </c:pt>
                <c:pt idx="673">
                  <c:v>27.25</c:v>
                </c:pt>
                <c:pt idx="674">
                  <c:v>26.18</c:v>
                </c:pt>
                <c:pt idx="675">
                  <c:v>26.18</c:v>
                </c:pt>
                <c:pt idx="676">
                  <c:v>26.18</c:v>
                </c:pt>
                <c:pt idx="677">
                  <c:v>24.4</c:v>
                </c:pt>
                <c:pt idx="678">
                  <c:v>23.16</c:v>
                </c:pt>
                <c:pt idx="679">
                  <c:v>24.31</c:v>
                </c:pt>
                <c:pt idx="680">
                  <c:v>28.59</c:v>
                </c:pt>
                <c:pt idx="681">
                  <c:v>27.52</c:v>
                </c:pt>
                <c:pt idx="682">
                  <c:v>27.52</c:v>
                </c:pt>
                <c:pt idx="683">
                  <c:v>27.52</c:v>
                </c:pt>
                <c:pt idx="684">
                  <c:v>27.52</c:v>
                </c:pt>
                <c:pt idx="685">
                  <c:v>25.29</c:v>
                </c:pt>
                <c:pt idx="686">
                  <c:v>21.37</c:v>
                </c:pt>
                <c:pt idx="687">
                  <c:v>20.57</c:v>
                </c:pt>
                <c:pt idx="688">
                  <c:v>18.79</c:v>
                </c:pt>
                <c:pt idx="689">
                  <c:v>18.79</c:v>
                </c:pt>
                <c:pt idx="690">
                  <c:v>18.79</c:v>
                </c:pt>
                <c:pt idx="691">
                  <c:v>16.649999999999999</c:v>
                </c:pt>
                <c:pt idx="692">
                  <c:v>13.98</c:v>
                </c:pt>
                <c:pt idx="693">
                  <c:v>14.25</c:v>
                </c:pt>
                <c:pt idx="694">
                  <c:v>12.91</c:v>
                </c:pt>
                <c:pt idx="695">
                  <c:v>13.27</c:v>
                </c:pt>
                <c:pt idx="696">
                  <c:v>13.27</c:v>
                </c:pt>
                <c:pt idx="697">
                  <c:v>13.27</c:v>
                </c:pt>
                <c:pt idx="698">
                  <c:v>13</c:v>
                </c:pt>
                <c:pt idx="699">
                  <c:v>13.45</c:v>
                </c:pt>
                <c:pt idx="700">
                  <c:v>12.91</c:v>
                </c:pt>
                <c:pt idx="701">
                  <c:v>14.07</c:v>
                </c:pt>
                <c:pt idx="702">
                  <c:v>11.49</c:v>
                </c:pt>
                <c:pt idx="703">
                  <c:v>11.49</c:v>
                </c:pt>
                <c:pt idx="704">
                  <c:v>11.49</c:v>
                </c:pt>
                <c:pt idx="705">
                  <c:v>14.16</c:v>
                </c:pt>
                <c:pt idx="706">
                  <c:v>16.3</c:v>
                </c:pt>
                <c:pt idx="707">
                  <c:v>20.84</c:v>
                </c:pt>
                <c:pt idx="708">
                  <c:v>26.09</c:v>
                </c:pt>
                <c:pt idx="709">
                  <c:v>26.09</c:v>
                </c:pt>
                <c:pt idx="710">
                  <c:v>26.09</c:v>
                </c:pt>
                <c:pt idx="711">
                  <c:v>26.09</c:v>
                </c:pt>
                <c:pt idx="712">
                  <c:v>31.44</c:v>
                </c:pt>
                <c:pt idx="713">
                  <c:v>38.119999999999997</c:v>
                </c:pt>
                <c:pt idx="714">
                  <c:v>44.44</c:v>
                </c:pt>
                <c:pt idx="715">
                  <c:v>50.76</c:v>
                </c:pt>
                <c:pt idx="716">
                  <c:v>65.37</c:v>
                </c:pt>
                <c:pt idx="717">
                  <c:v>65.37</c:v>
                </c:pt>
                <c:pt idx="718">
                  <c:v>65.37</c:v>
                </c:pt>
                <c:pt idx="719">
                  <c:v>79.709999999999994</c:v>
                </c:pt>
                <c:pt idx="720">
                  <c:v>87.01</c:v>
                </c:pt>
                <c:pt idx="721">
                  <c:v>96.36</c:v>
                </c:pt>
                <c:pt idx="722">
                  <c:v>104.02</c:v>
                </c:pt>
                <c:pt idx="723">
                  <c:v>117.2</c:v>
                </c:pt>
                <c:pt idx="724">
                  <c:v>117.2</c:v>
                </c:pt>
                <c:pt idx="725">
                  <c:v>117.2</c:v>
                </c:pt>
                <c:pt idx="726">
                  <c:v>92.71</c:v>
                </c:pt>
                <c:pt idx="727">
                  <c:v>123.26</c:v>
                </c:pt>
                <c:pt idx="728">
                  <c:v>126.11</c:v>
                </c:pt>
                <c:pt idx="729">
                  <c:v>129.58000000000001</c:v>
                </c:pt>
                <c:pt idx="730">
                  <c:v>127.35</c:v>
                </c:pt>
                <c:pt idx="731">
                  <c:v>127.35</c:v>
                </c:pt>
                <c:pt idx="732">
                  <c:v>127.35</c:v>
                </c:pt>
                <c:pt idx="733">
                  <c:v>191.03</c:v>
                </c:pt>
                <c:pt idx="734">
                  <c:v>177.76</c:v>
                </c:pt>
                <c:pt idx="735">
                  <c:v>190.94</c:v>
                </c:pt>
                <c:pt idx="736">
                  <c:v>201.98</c:v>
                </c:pt>
                <c:pt idx="737">
                  <c:v>212.49</c:v>
                </c:pt>
                <c:pt idx="738">
                  <c:v>212.49</c:v>
                </c:pt>
                <c:pt idx="739">
                  <c:v>212.49</c:v>
                </c:pt>
                <c:pt idx="740">
                  <c:v>191.92</c:v>
                </c:pt>
                <c:pt idx="741">
                  <c:v>167.52</c:v>
                </c:pt>
                <c:pt idx="742">
                  <c:v>146.22999999999999</c:v>
                </c:pt>
                <c:pt idx="743">
                  <c:v>122.63</c:v>
                </c:pt>
                <c:pt idx="744">
                  <c:v>142.85</c:v>
                </c:pt>
                <c:pt idx="745">
                  <c:v>142.85</c:v>
                </c:pt>
                <c:pt idx="746">
                  <c:v>142.85</c:v>
                </c:pt>
                <c:pt idx="747">
                  <c:v>123.88</c:v>
                </c:pt>
                <c:pt idx="748">
                  <c:v>128.07</c:v>
                </c:pt>
                <c:pt idx="749">
                  <c:v>123.08</c:v>
                </c:pt>
                <c:pt idx="750">
                  <c:v>124.68</c:v>
                </c:pt>
                <c:pt idx="751">
                  <c:v>83.98</c:v>
                </c:pt>
                <c:pt idx="752">
                  <c:v>83.98</c:v>
                </c:pt>
                <c:pt idx="753">
                  <c:v>83.98</c:v>
                </c:pt>
                <c:pt idx="754">
                  <c:v>75.430000000000007</c:v>
                </c:pt>
                <c:pt idx="755">
                  <c:v>70.709999999999994</c:v>
                </c:pt>
                <c:pt idx="756">
                  <c:v>69.55</c:v>
                </c:pt>
                <c:pt idx="757">
                  <c:v>65.989999999999995</c:v>
                </c:pt>
                <c:pt idx="758">
                  <c:v>64.739999999999995</c:v>
                </c:pt>
                <c:pt idx="759">
                  <c:v>64.739999999999995</c:v>
                </c:pt>
                <c:pt idx="760">
                  <c:v>64.739999999999995</c:v>
                </c:pt>
                <c:pt idx="761">
                  <c:v>49.16</c:v>
                </c:pt>
                <c:pt idx="762">
                  <c:v>58.42</c:v>
                </c:pt>
                <c:pt idx="763">
                  <c:v>58.15</c:v>
                </c:pt>
                <c:pt idx="764">
                  <c:v>58.15</c:v>
                </c:pt>
                <c:pt idx="765">
                  <c:v>51.83</c:v>
                </c:pt>
                <c:pt idx="766">
                  <c:v>51.83</c:v>
                </c:pt>
                <c:pt idx="767">
                  <c:v>51.83</c:v>
                </c:pt>
                <c:pt idx="768">
                  <c:v>61.72</c:v>
                </c:pt>
                <c:pt idx="769">
                  <c:v>49.25</c:v>
                </c:pt>
                <c:pt idx="770">
                  <c:v>48.63</c:v>
                </c:pt>
                <c:pt idx="771">
                  <c:v>48</c:v>
                </c:pt>
                <c:pt idx="772">
                  <c:v>44.26</c:v>
                </c:pt>
                <c:pt idx="773">
                  <c:v>44.26</c:v>
                </c:pt>
                <c:pt idx="774">
                  <c:v>44.26</c:v>
                </c:pt>
                <c:pt idx="775">
                  <c:v>36.340000000000003</c:v>
                </c:pt>
                <c:pt idx="776">
                  <c:v>29.92</c:v>
                </c:pt>
                <c:pt idx="777">
                  <c:v>20.48</c:v>
                </c:pt>
                <c:pt idx="778">
                  <c:v>11.31</c:v>
                </c:pt>
                <c:pt idx="779">
                  <c:v>7.75</c:v>
                </c:pt>
                <c:pt idx="780">
                  <c:v>7.75</c:v>
                </c:pt>
                <c:pt idx="781">
                  <c:v>7.75</c:v>
                </c:pt>
                <c:pt idx="782">
                  <c:v>7.39</c:v>
                </c:pt>
                <c:pt idx="783">
                  <c:v>6.86</c:v>
                </c:pt>
                <c:pt idx="784">
                  <c:v>6.14</c:v>
                </c:pt>
                <c:pt idx="785">
                  <c:v>5.61</c:v>
                </c:pt>
                <c:pt idx="786">
                  <c:v>5.88</c:v>
                </c:pt>
                <c:pt idx="787">
                  <c:v>5.88</c:v>
                </c:pt>
                <c:pt idx="788">
                  <c:v>5.88</c:v>
                </c:pt>
                <c:pt idx="789">
                  <c:v>5.17</c:v>
                </c:pt>
                <c:pt idx="790">
                  <c:v>4.8099999999999996</c:v>
                </c:pt>
                <c:pt idx="791">
                  <c:v>4.54</c:v>
                </c:pt>
                <c:pt idx="792">
                  <c:v>4.01</c:v>
                </c:pt>
                <c:pt idx="793">
                  <c:v>3.65</c:v>
                </c:pt>
                <c:pt idx="794">
                  <c:v>3.65</c:v>
                </c:pt>
                <c:pt idx="795">
                  <c:v>3.65</c:v>
                </c:pt>
                <c:pt idx="796">
                  <c:v>3.38</c:v>
                </c:pt>
                <c:pt idx="797">
                  <c:v>3.12</c:v>
                </c:pt>
                <c:pt idx="798">
                  <c:v>2.94</c:v>
                </c:pt>
                <c:pt idx="799">
                  <c:v>2.4900000000000002</c:v>
                </c:pt>
                <c:pt idx="800">
                  <c:v>2.85</c:v>
                </c:pt>
                <c:pt idx="801">
                  <c:v>2.85</c:v>
                </c:pt>
                <c:pt idx="802">
                  <c:v>2.85</c:v>
                </c:pt>
                <c:pt idx="803">
                  <c:v>2.85</c:v>
                </c:pt>
                <c:pt idx="804">
                  <c:v>2.76</c:v>
                </c:pt>
                <c:pt idx="805">
                  <c:v>3.21</c:v>
                </c:pt>
                <c:pt idx="806">
                  <c:v>3.38</c:v>
                </c:pt>
                <c:pt idx="807">
                  <c:v>2.85</c:v>
                </c:pt>
                <c:pt idx="808">
                  <c:v>2.85</c:v>
                </c:pt>
                <c:pt idx="809">
                  <c:v>2.85</c:v>
                </c:pt>
                <c:pt idx="810">
                  <c:v>3.03</c:v>
                </c:pt>
                <c:pt idx="811">
                  <c:v>3.21</c:v>
                </c:pt>
                <c:pt idx="812">
                  <c:v>2.85</c:v>
                </c:pt>
                <c:pt idx="813">
                  <c:v>2.94</c:v>
                </c:pt>
                <c:pt idx="814">
                  <c:v>3.3</c:v>
                </c:pt>
                <c:pt idx="815">
                  <c:v>3.3</c:v>
                </c:pt>
                <c:pt idx="816">
                  <c:v>3.3</c:v>
                </c:pt>
                <c:pt idx="817">
                  <c:v>3.56</c:v>
                </c:pt>
                <c:pt idx="818">
                  <c:v>3.92</c:v>
                </c:pt>
                <c:pt idx="819">
                  <c:v>4.3600000000000003</c:v>
                </c:pt>
                <c:pt idx="820">
                  <c:v>4.45</c:v>
                </c:pt>
                <c:pt idx="821">
                  <c:v>4.72</c:v>
                </c:pt>
                <c:pt idx="822">
                  <c:v>4.72</c:v>
                </c:pt>
                <c:pt idx="823">
                  <c:v>4.72</c:v>
                </c:pt>
                <c:pt idx="824">
                  <c:v>4.63</c:v>
                </c:pt>
                <c:pt idx="825">
                  <c:v>4.99</c:v>
                </c:pt>
                <c:pt idx="826">
                  <c:v>5.25</c:v>
                </c:pt>
                <c:pt idx="827">
                  <c:v>6.23</c:v>
                </c:pt>
                <c:pt idx="828">
                  <c:v>6.23</c:v>
                </c:pt>
                <c:pt idx="829">
                  <c:v>6.23</c:v>
                </c:pt>
                <c:pt idx="830">
                  <c:v>6.23</c:v>
                </c:pt>
                <c:pt idx="831">
                  <c:v>7.12</c:v>
                </c:pt>
                <c:pt idx="832">
                  <c:v>7.39</c:v>
                </c:pt>
                <c:pt idx="833">
                  <c:v>7.57</c:v>
                </c:pt>
                <c:pt idx="834">
                  <c:v>7.3</c:v>
                </c:pt>
                <c:pt idx="835">
                  <c:v>7.84</c:v>
                </c:pt>
                <c:pt idx="836">
                  <c:v>7.84</c:v>
                </c:pt>
                <c:pt idx="837">
                  <c:v>7.84</c:v>
                </c:pt>
                <c:pt idx="838">
                  <c:v>5.88</c:v>
                </c:pt>
                <c:pt idx="839">
                  <c:v>4.1900000000000004</c:v>
                </c:pt>
                <c:pt idx="840">
                  <c:v>2.67</c:v>
                </c:pt>
                <c:pt idx="841">
                  <c:v>1.42</c:v>
                </c:pt>
                <c:pt idx="842">
                  <c:v>6.5</c:v>
                </c:pt>
                <c:pt idx="843">
                  <c:v>6.5</c:v>
                </c:pt>
                <c:pt idx="844">
                  <c:v>6.5</c:v>
                </c:pt>
                <c:pt idx="845">
                  <c:v>6.5</c:v>
                </c:pt>
                <c:pt idx="846">
                  <c:v>6.5</c:v>
                </c:pt>
                <c:pt idx="847">
                  <c:v>6.5</c:v>
                </c:pt>
                <c:pt idx="848">
                  <c:v>6.5</c:v>
                </c:pt>
                <c:pt idx="849">
                  <c:v>13.71</c:v>
                </c:pt>
                <c:pt idx="850">
                  <c:v>13.71</c:v>
                </c:pt>
                <c:pt idx="851">
                  <c:v>13.71</c:v>
                </c:pt>
                <c:pt idx="852">
                  <c:v>13.71</c:v>
                </c:pt>
                <c:pt idx="853">
                  <c:v>13.71</c:v>
                </c:pt>
                <c:pt idx="854">
                  <c:v>13.71</c:v>
                </c:pt>
                <c:pt idx="855">
                  <c:v>13.71</c:v>
                </c:pt>
                <c:pt idx="856">
                  <c:v>16.559999999999999</c:v>
                </c:pt>
                <c:pt idx="857">
                  <c:v>16.559999999999999</c:v>
                </c:pt>
                <c:pt idx="858">
                  <c:v>16.559999999999999</c:v>
                </c:pt>
                <c:pt idx="859">
                  <c:v>16.559999999999999</c:v>
                </c:pt>
                <c:pt idx="860">
                  <c:v>16.559999999999999</c:v>
                </c:pt>
                <c:pt idx="861">
                  <c:v>16.559999999999999</c:v>
                </c:pt>
                <c:pt idx="862">
                  <c:v>16.559999999999999</c:v>
                </c:pt>
                <c:pt idx="863">
                  <c:v>18.97</c:v>
                </c:pt>
                <c:pt idx="864">
                  <c:v>18.97</c:v>
                </c:pt>
                <c:pt idx="865">
                  <c:v>18.97</c:v>
                </c:pt>
                <c:pt idx="866">
                  <c:v>18.97</c:v>
                </c:pt>
                <c:pt idx="867">
                  <c:v>18.97</c:v>
                </c:pt>
                <c:pt idx="868">
                  <c:v>18.97</c:v>
                </c:pt>
                <c:pt idx="869">
                  <c:v>18.97</c:v>
                </c:pt>
                <c:pt idx="870">
                  <c:v>25.03</c:v>
                </c:pt>
                <c:pt idx="871">
                  <c:v>25.03</c:v>
                </c:pt>
                <c:pt idx="872">
                  <c:v>25.03</c:v>
                </c:pt>
                <c:pt idx="873">
                  <c:v>25.03</c:v>
                </c:pt>
                <c:pt idx="874">
                  <c:v>25.03</c:v>
                </c:pt>
                <c:pt idx="875">
                  <c:v>25.03</c:v>
                </c:pt>
                <c:pt idx="876">
                  <c:v>25.03</c:v>
                </c:pt>
                <c:pt idx="877">
                  <c:v>26.54</c:v>
                </c:pt>
                <c:pt idx="878">
                  <c:v>26.54</c:v>
                </c:pt>
                <c:pt idx="879">
                  <c:v>26.54</c:v>
                </c:pt>
                <c:pt idx="880">
                  <c:v>26.54</c:v>
                </c:pt>
                <c:pt idx="881">
                  <c:v>26.54</c:v>
                </c:pt>
                <c:pt idx="882">
                  <c:v>26.54</c:v>
                </c:pt>
                <c:pt idx="883">
                  <c:v>26.54</c:v>
                </c:pt>
                <c:pt idx="884">
                  <c:v>24.94</c:v>
                </c:pt>
                <c:pt idx="885">
                  <c:v>24.94</c:v>
                </c:pt>
                <c:pt idx="886">
                  <c:v>24.94</c:v>
                </c:pt>
                <c:pt idx="887">
                  <c:v>24.94</c:v>
                </c:pt>
                <c:pt idx="888">
                  <c:v>24.94</c:v>
                </c:pt>
                <c:pt idx="889">
                  <c:v>24.94</c:v>
                </c:pt>
                <c:pt idx="890">
                  <c:v>24.94</c:v>
                </c:pt>
                <c:pt idx="891">
                  <c:v>27.07</c:v>
                </c:pt>
                <c:pt idx="892">
                  <c:v>27.07</c:v>
                </c:pt>
                <c:pt idx="893">
                  <c:v>27.07</c:v>
                </c:pt>
                <c:pt idx="894">
                  <c:v>27.07</c:v>
                </c:pt>
                <c:pt idx="895">
                  <c:v>27.07</c:v>
                </c:pt>
                <c:pt idx="896">
                  <c:v>27.07</c:v>
                </c:pt>
                <c:pt idx="897">
                  <c:v>27.07</c:v>
                </c:pt>
                <c:pt idx="898">
                  <c:v>27.96</c:v>
                </c:pt>
                <c:pt idx="899">
                  <c:v>27.96</c:v>
                </c:pt>
                <c:pt idx="900">
                  <c:v>27.96</c:v>
                </c:pt>
                <c:pt idx="901">
                  <c:v>27.96</c:v>
                </c:pt>
                <c:pt idx="902">
                  <c:v>27.96</c:v>
                </c:pt>
                <c:pt idx="903">
                  <c:v>27.96</c:v>
                </c:pt>
                <c:pt idx="904">
                  <c:v>27.96</c:v>
                </c:pt>
                <c:pt idx="905">
                  <c:v>34.11</c:v>
                </c:pt>
                <c:pt idx="906">
                  <c:v>34.11</c:v>
                </c:pt>
                <c:pt idx="907">
                  <c:v>34.11</c:v>
                </c:pt>
                <c:pt idx="908">
                  <c:v>34.11</c:v>
                </c:pt>
                <c:pt idx="909">
                  <c:v>34.11</c:v>
                </c:pt>
                <c:pt idx="910">
                  <c:v>34.11</c:v>
                </c:pt>
                <c:pt idx="911">
                  <c:v>34.11</c:v>
                </c:pt>
                <c:pt idx="912">
                  <c:v>29.39</c:v>
                </c:pt>
                <c:pt idx="913">
                  <c:v>29.39</c:v>
                </c:pt>
                <c:pt idx="914">
                  <c:v>29.39</c:v>
                </c:pt>
                <c:pt idx="915">
                  <c:v>29.39</c:v>
                </c:pt>
                <c:pt idx="916">
                  <c:v>29.39</c:v>
                </c:pt>
                <c:pt idx="917">
                  <c:v>29.39</c:v>
                </c:pt>
                <c:pt idx="918">
                  <c:v>29.39</c:v>
                </c:pt>
                <c:pt idx="919">
                  <c:v>28.68</c:v>
                </c:pt>
                <c:pt idx="920">
                  <c:v>28.68</c:v>
                </c:pt>
                <c:pt idx="921">
                  <c:v>28.68</c:v>
                </c:pt>
                <c:pt idx="922">
                  <c:v>28.68</c:v>
                </c:pt>
                <c:pt idx="923">
                  <c:v>28.68</c:v>
                </c:pt>
                <c:pt idx="924">
                  <c:v>28.68</c:v>
                </c:pt>
                <c:pt idx="925">
                  <c:v>28.68</c:v>
                </c:pt>
                <c:pt idx="926">
                  <c:v>27.25</c:v>
                </c:pt>
                <c:pt idx="927">
                  <c:v>27.25</c:v>
                </c:pt>
                <c:pt idx="928">
                  <c:v>27.25</c:v>
                </c:pt>
                <c:pt idx="929">
                  <c:v>27.25</c:v>
                </c:pt>
                <c:pt idx="930">
                  <c:v>27.25</c:v>
                </c:pt>
                <c:pt idx="931">
                  <c:v>27.25</c:v>
                </c:pt>
                <c:pt idx="932">
                  <c:v>27.25</c:v>
                </c:pt>
                <c:pt idx="933">
                  <c:v>23.6</c:v>
                </c:pt>
                <c:pt idx="934">
                  <c:v>23.6</c:v>
                </c:pt>
                <c:pt idx="935">
                  <c:v>23.6</c:v>
                </c:pt>
                <c:pt idx="936">
                  <c:v>23.6</c:v>
                </c:pt>
                <c:pt idx="937">
                  <c:v>23.6</c:v>
                </c:pt>
                <c:pt idx="938">
                  <c:v>23.6</c:v>
                </c:pt>
                <c:pt idx="939">
                  <c:v>23.6</c:v>
                </c:pt>
                <c:pt idx="940">
                  <c:v>23.51</c:v>
                </c:pt>
                <c:pt idx="941">
                  <c:v>23.51</c:v>
                </c:pt>
                <c:pt idx="942">
                  <c:v>23.51</c:v>
                </c:pt>
                <c:pt idx="943">
                  <c:v>23.51</c:v>
                </c:pt>
                <c:pt idx="944">
                  <c:v>23.51</c:v>
                </c:pt>
                <c:pt idx="945">
                  <c:v>23.51</c:v>
                </c:pt>
                <c:pt idx="946">
                  <c:v>23.51</c:v>
                </c:pt>
                <c:pt idx="947">
                  <c:v>21.73</c:v>
                </c:pt>
                <c:pt idx="948">
                  <c:v>21.73</c:v>
                </c:pt>
                <c:pt idx="949">
                  <c:v>21.73</c:v>
                </c:pt>
                <c:pt idx="950">
                  <c:v>21.73</c:v>
                </c:pt>
                <c:pt idx="951">
                  <c:v>21.73</c:v>
                </c:pt>
                <c:pt idx="952">
                  <c:v>21.73</c:v>
                </c:pt>
                <c:pt idx="953">
                  <c:v>21.73</c:v>
                </c:pt>
                <c:pt idx="954">
                  <c:v>17.63</c:v>
                </c:pt>
                <c:pt idx="955">
                  <c:v>17.63</c:v>
                </c:pt>
                <c:pt idx="956">
                  <c:v>17.63</c:v>
                </c:pt>
                <c:pt idx="957">
                  <c:v>17.63</c:v>
                </c:pt>
                <c:pt idx="958">
                  <c:v>17.63</c:v>
                </c:pt>
                <c:pt idx="959">
                  <c:v>17.63</c:v>
                </c:pt>
                <c:pt idx="960">
                  <c:v>17.63</c:v>
                </c:pt>
                <c:pt idx="961">
                  <c:v>14.61</c:v>
                </c:pt>
                <c:pt idx="962">
                  <c:v>14.61</c:v>
                </c:pt>
                <c:pt idx="963">
                  <c:v>14.61</c:v>
                </c:pt>
                <c:pt idx="964">
                  <c:v>14.61</c:v>
                </c:pt>
                <c:pt idx="965">
                  <c:v>14.61</c:v>
                </c:pt>
                <c:pt idx="966">
                  <c:v>14.61</c:v>
                </c:pt>
                <c:pt idx="967">
                  <c:v>14.61</c:v>
                </c:pt>
                <c:pt idx="968">
                  <c:v>16.649999999999999</c:v>
                </c:pt>
                <c:pt idx="969">
                  <c:v>16.649999999999999</c:v>
                </c:pt>
                <c:pt idx="970">
                  <c:v>16.649999999999999</c:v>
                </c:pt>
                <c:pt idx="971">
                  <c:v>16.649999999999999</c:v>
                </c:pt>
                <c:pt idx="972">
                  <c:v>16.649999999999999</c:v>
                </c:pt>
                <c:pt idx="973">
                  <c:v>16.649999999999999</c:v>
                </c:pt>
                <c:pt idx="974">
                  <c:v>16.649999999999999</c:v>
                </c:pt>
                <c:pt idx="975">
                  <c:v>18.170000000000002</c:v>
                </c:pt>
                <c:pt idx="976">
                  <c:v>18.170000000000002</c:v>
                </c:pt>
                <c:pt idx="977">
                  <c:v>18.170000000000002</c:v>
                </c:pt>
                <c:pt idx="978">
                  <c:v>18.170000000000002</c:v>
                </c:pt>
                <c:pt idx="979">
                  <c:v>18.170000000000002</c:v>
                </c:pt>
                <c:pt idx="980">
                  <c:v>18.170000000000002</c:v>
                </c:pt>
                <c:pt idx="981">
                  <c:v>18.170000000000002</c:v>
                </c:pt>
                <c:pt idx="982">
                  <c:v>16.21</c:v>
                </c:pt>
                <c:pt idx="983">
                  <c:v>16.21</c:v>
                </c:pt>
                <c:pt idx="984">
                  <c:v>16.21</c:v>
                </c:pt>
                <c:pt idx="985">
                  <c:v>16.21</c:v>
                </c:pt>
                <c:pt idx="986">
                  <c:v>16.21</c:v>
                </c:pt>
                <c:pt idx="987">
                  <c:v>16.21</c:v>
                </c:pt>
                <c:pt idx="988">
                  <c:v>16.21</c:v>
                </c:pt>
                <c:pt idx="989">
                  <c:v>13.98</c:v>
                </c:pt>
                <c:pt idx="990">
                  <c:v>13.98</c:v>
                </c:pt>
                <c:pt idx="991">
                  <c:v>13.98</c:v>
                </c:pt>
                <c:pt idx="992">
                  <c:v>13.98</c:v>
                </c:pt>
                <c:pt idx="993">
                  <c:v>13.98</c:v>
                </c:pt>
                <c:pt idx="994">
                  <c:v>13.98</c:v>
                </c:pt>
                <c:pt idx="995">
                  <c:v>13.98</c:v>
                </c:pt>
                <c:pt idx="996">
                  <c:v>13.09</c:v>
                </c:pt>
                <c:pt idx="997">
                  <c:v>13.09</c:v>
                </c:pt>
                <c:pt idx="998">
                  <c:v>13.09</c:v>
                </c:pt>
                <c:pt idx="999">
                  <c:v>13.09</c:v>
                </c:pt>
                <c:pt idx="1000">
                  <c:v>13.09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B0-4AFB-9764-6F671B7954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6307344"/>
        <c:axId val="396307672"/>
      </c:lineChart>
      <c:dateAx>
        <c:axId val="3963073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307672"/>
        <c:crosses val="autoZero"/>
        <c:auto val="1"/>
        <c:lblOffset val="100"/>
        <c:baseTimeUnit val="days"/>
        <c:majorUnit val="2"/>
        <c:majorTimeUnit val="months"/>
      </c:dateAx>
      <c:valAx>
        <c:axId val="396307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New COVID Cases per 1000K residents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30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 u="sng">
                <a:solidFill>
                  <a:sysClr val="windowText" lastClr="000000"/>
                </a:solidFill>
              </a:rPr>
              <a:t>Per Capita COVID Cases by US State's 2020</a:t>
            </a:r>
            <a:r>
              <a:rPr lang="en-US" b="1" u="sng" baseline="0">
                <a:solidFill>
                  <a:sysClr val="windowText" lastClr="000000"/>
                </a:solidFill>
              </a:rPr>
              <a:t> Presidential Election Result</a:t>
            </a:r>
            <a:r>
              <a:rPr lang="en-US" b="1" u="sng">
                <a:solidFill>
                  <a:sysClr val="windowText" lastClr="000000"/>
                </a:solidFill>
              </a:rPr>
              <a:t>, Rolling 7-Day Average, January 2020 - October 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COVID_practice_2e!$B$1</c:f>
              <c:strCache>
                <c:ptCount val="1"/>
                <c:pt idx="0">
                  <c:v>Biden_won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COVID_practice_2e!$A$2:$A$1002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COVID_practice_2e!$B$2:$B$1002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0.01</c:v>
                </c:pt>
                <c:pt idx="42">
                  <c:v>0.01</c:v>
                </c:pt>
                <c:pt idx="43">
                  <c:v>0.02</c:v>
                </c:pt>
                <c:pt idx="44">
                  <c:v>0.02</c:v>
                </c:pt>
                <c:pt idx="45">
                  <c:v>0.03</c:v>
                </c:pt>
                <c:pt idx="46">
                  <c:v>0.04</c:v>
                </c:pt>
                <c:pt idx="47">
                  <c:v>0.06</c:v>
                </c:pt>
                <c:pt idx="48">
                  <c:v>0.09</c:v>
                </c:pt>
                <c:pt idx="49">
                  <c:v>0.12</c:v>
                </c:pt>
                <c:pt idx="50">
                  <c:v>0.15</c:v>
                </c:pt>
                <c:pt idx="51">
                  <c:v>0.2</c:v>
                </c:pt>
                <c:pt idx="52">
                  <c:v>0.24</c:v>
                </c:pt>
                <c:pt idx="53">
                  <c:v>0.31</c:v>
                </c:pt>
                <c:pt idx="54">
                  <c:v>0.39</c:v>
                </c:pt>
                <c:pt idx="55">
                  <c:v>0.49</c:v>
                </c:pt>
                <c:pt idx="56">
                  <c:v>0.63</c:v>
                </c:pt>
                <c:pt idx="57">
                  <c:v>0.8</c:v>
                </c:pt>
                <c:pt idx="58">
                  <c:v>1.02</c:v>
                </c:pt>
                <c:pt idx="59">
                  <c:v>1.28</c:v>
                </c:pt>
                <c:pt idx="60">
                  <c:v>1.59</c:v>
                </c:pt>
                <c:pt idx="61">
                  <c:v>2</c:v>
                </c:pt>
                <c:pt idx="62">
                  <c:v>2.36</c:v>
                </c:pt>
                <c:pt idx="63">
                  <c:v>2.78</c:v>
                </c:pt>
                <c:pt idx="64">
                  <c:v>3.39</c:v>
                </c:pt>
                <c:pt idx="65">
                  <c:v>4.04</c:v>
                </c:pt>
                <c:pt idx="66">
                  <c:v>4.6399999999999997</c:v>
                </c:pt>
                <c:pt idx="67">
                  <c:v>5.56</c:v>
                </c:pt>
                <c:pt idx="68">
                  <c:v>5.67</c:v>
                </c:pt>
                <c:pt idx="69">
                  <c:v>6.28</c:v>
                </c:pt>
                <c:pt idx="70">
                  <c:v>6.96</c:v>
                </c:pt>
                <c:pt idx="71">
                  <c:v>7.37</c:v>
                </c:pt>
                <c:pt idx="72">
                  <c:v>8</c:v>
                </c:pt>
                <c:pt idx="73">
                  <c:v>8.5500000000000007</c:v>
                </c:pt>
                <c:pt idx="74">
                  <c:v>8.48</c:v>
                </c:pt>
                <c:pt idx="75">
                  <c:v>9.2200000000000006</c:v>
                </c:pt>
                <c:pt idx="76">
                  <c:v>9.57</c:v>
                </c:pt>
                <c:pt idx="77">
                  <c:v>9.9</c:v>
                </c:pt>
                <c:pt idx="78">
                  <c:v>10.36</c:v>
                </c:pt>
                <c:pt idx="79">
                  <c:v>10.38</c:v>
                </c:pt>
                <c:pt idx="80">
                  <c:v>10.49</c:v>
                </c:pt>
                <c:pt idx="81">
                  <c:v>10.54</c:v>
                </c:pt>
                <c:pt idx="82">
                  <c:v>10.44</c:v>
                </c:pt>
                <c:pt idx="83">
                  <c:v>10.31</c:v>
                </c:pt>
                <c:pt idx="84">
                  <c:v>9.9600000000000009</c:v>
                </c:pt>
                <c:pt idx="85">
                  <c:v>9.8699999999999992</c:v>
                </c:pt>
                <c:pt idx="86">
                  <c:v>9.81</c:v>
                </c:pt>
                <c:pt idx="87">
                  <c:v>9.6300000000000008</c:v>
                </c:pt>
                <c:pt idx="88">
                  <c:v>9.57</c:v>
                </c:pt>
                <c:pt idx="89">
                  <c:v>9.65</c:v>
                </c:pt>
                <c:pt idx="90">
                  <c:v>9.66</c:v>
                </c:pt>
                <c:pt idx="91">
                  <c:v>10</c:v>
                </c:pt>
                <c:pt idx="92">
                  <c:v>10.14</c:v>
                </c:pt>
                <c:pt idx="93">
                  <c:v>10.48</c:v>
                </c:pt>
                <c:pt idx="94">
                  <c:v>10.88</c:v>
                </c:pt>
                <c:pt idx="95">
                  <c:v>11</c:v>
                </c:pt>
                <c:pt idx="96">
                  <c:v>10.88</c:v>
                </c:pt>
                <c:pt idx="97">
                  <c:v>10.86</c:v>
                </c:pt>
                <c:pt idx="98">
                  <c:v>10.62</c:v>
                </c:pt>
                <c:pt idx="99">
                  <c:v>10.45</c:v>
                </c:pt>
                <c:pt idx="100">
                  <c:v>10.25</c:v>
                </c:pt>
                <c:pt idx="101">
                  <c:v>9.86</c:v>
                </c:pt>
                <c:pt idx="102">
                  <c:v>9.83</c:v>
                </c:pt>
                <c:pt idx="103">
                  <c:v>9.76</c:v>
                </c:pt>
                <c:pt idx="104">
                  <c:v>9.65</c:v>
                </c:pt>
                <c:pt idx="105">
                  <c:v>9.57</c:v>
                </c:pt>
                <c:pt idx="106">
                  <c:v>9.51</c:v>
                </c:pt>
                <c:pt idx="107">
                  <c:v>9.34</c:v>
                </c:pt>
                <c:pt idx="108">
                  <c:v>9.26</c:v>
                </c:pt>
                <c:pt idx="109">
                  <c:v>9.0399999999999991</c:v>
                </c:pt>
                <c:pt idx="110">
                  <c:v>8.91</c:v>
                </c:pt>
                <c:pt idx="111">
                  <c:v>9</c:v>
                </c:pt>
                <c:pt idx="112">
                  <c:v>8.34</c:v>
                </c:pt>
                <c:pt idx="113">
                  <c:v>8.76</c:v>
                </c:pt>
                <c:pt idx="114">
                  <c:v>8.64</c:v>
                </c:pt>
                <c:pt idx="115">
                  <c:v>8.61</c:v>
                </c:pt>
                <c:pt idx="116">
                  <c:v>8.5299999999999994</c:v>
                </c:pt>
                <c:pt idx="117">
                  <c:v>8.7100000000000009</c:v>
                </c:pt>
                <c:pt idx="118">
                  <c:v>8.58</c:v>
                </c:pt>
                <c:pt idx="119">
                  <c:v>9.09</c:v>
                </c:pt>
                <c:pt idx="120">
                  <c:v>8.41</c:v>
                </c:pt>
                <c:pt idx="121">
                  <c:v>8.35</c:v>
                </c:pt>
                <c:pt idx="122">
                  <c:v>8.1</c:v>
                </c:pt>
                <c:pt idx="123">
                  <c:v>8.08</c:v>
                </c:pt>
                <c:pt idx="124">
                  <c:v>7.86</c:v>
                </c:pt>
                <c:pt idx="125">
                  <c:v>7.58</c:v>
                </c:pt>
                <c:pt idx="126">
                  <c:v>7.32</c:v>
                </c:pt>
                <c:pt idx="127">
                  <c:v>7.19</c:v>
                </c:pt>
                <c:pt idx="128">
                  <c:v>7</c:v>
                </c:pt>
                <c:pt idx="129">
                  <c:v>7.1</c:v>
                </c:pt>
                <c:pt idx="130">
                  <c:v>7.07</c:v>
                </c:pt>
                <c:pt idx="131">
                  <c:v>6.87</c:v>
                </c:pt>
                <c:pt idx="132">
                  <c:v>6.96</c:v>
                </c:pt>
                <c:pt idx="133">
                  <c:v>6.94</c:v>
                </c:pt>
                <c:pt idx="134">
                  <c:v>6.69</c:v>
                </c:pt>
                <c:pt idx="135">
                  <c:v>6.7</c:v>
                </c:pt>
                <c:pt idx="136">
                  <c:v>6.51</c:v>
                </c:pt>
                <c:pt idx="137">
                  <c:v>6.34</c:v>
                </c:pt>
                <c:pt idx="138">
                  <c:v>6.35</c:v>
                </c:pt>
                <c:pt idx="139">
                  <c:v>6.1</c:v>
                </c:pt>
                <c:pt idx="140">
                  <c:v>6.05</c:v>
                </c:pt>
                <c:pt idx="141">
                  <c:v>6.06</c:v>
                </c:pt>
                <c:pt idx="142">
                  <c:v>6.04</c:v>
                </c:pt>
                <c:pt idx="143">
                  <c:v>6.05</c:v>
                </c:pt>
                <c:pt idx="144">
                  <c:v>6.01</c:v>
                </c:pt>
                <c:pt idx="145">
                  <c:v>5.92</c:v>
                </c:pt>
                <c:pt idx="146">
                  <c:v>6.06</c:v>
                </c:pt>
                <c:pt idx="147">
                  <c:v>6.11</c:v>
                </c:pt>
                <c:pt idx="148">
                  <c:v>6.24</c:v>
                </c:pt>
                <c:pt idx="149">
                  <c:v>6.35</c:v>
                </c:pt>
                <c:pt idx="150">
                  <c:v>6.56</c:v>
                </c:pt>
                <c:pt idx="151">
                  <c:v>6.77</c:v>
                </c:pt>
                <c:pt idx="152">
                  <c:v>7.08</c:v>
                </c:pt>
                <c:pt idx="153">
                  <c:v>7.51</c:v>
                </c:pt>
                <c:pt idx="154">
                  <c:v>7.8</c:v>
                </c:pt>
                <c:pt idx="155">
                  <c:v>8.32</c:v>
                </c:pt>
                <c:pt idx="156">
                  <c:v>8.4700000000000006</c:v>
                </c:pt>
                <c:pt idx="157">
                  <c:v>8.82</c:v>
                </c:pt>
                <c:pt idx="158">
                  <c:v>9.0399999999999991</c:v>
                </c:pt>
                <c:pt idx="159">
                  <c:v>9.26</c:v>
                </c:pt>
                <c:pt idx="160">
                  <c:v>9.6199999999999992</c:v>
                </c:pt>
                <c:pt idx="161">
                  <c:v>10.39</c:v>
                </c:pt>
                <c:pt idx="162">
                  <c:v>10.58</c:v>
                </c:pt>
                <c:pt idx="163">
                  <c:v>11.11</c:v>
                </c:pt>
                <c:pt idx="164">
                  <c:v>11.08</c:v>
                </c:pt>
                <c:pt idx="165">
                  <c:v>11.21</c:v>
                </c:pt>
                <c:pt idx="166">
                  <c:v>11.85</c:v>
                </c:pt>
                <c:pt idx="167">
                  <c:v>11.86</c:v>
                </c:pt>
                <c:pt idx="168">
                  <c:v>12.04</c:v>
                </c:pt>
                <c:pt idx="169">
                  <c:v>12.08</c:v>
                </c:pt>
                <c:pt idx="170">
                  <c:v>12.31</c:v>
                </c:pt>
                <c:pt idx="171">
                  <c:v>12.58</c:v>
                </c:pt>
                <c:pt idx="172">
                  <c:v>13.01</c:v>
                </c:pt>
                <c:pt idx="173">
                  <c:v>12.91</c:v>
                </c:pt>
                <c:pt idx="174">
                  <c:v>13.19</c:v>
                </c:pt>
                <c:pt idx="175">
                  <c:v>13.38</c:v>
                </c:pt>
                <c:pt idx="176">
                  <c:v>13.71</c:v>
                </c:pt>
                <c:pt idx="177">
                  <c:v>13.87</c:v>
                </c:pt>
                <c:pt idx="178">
                  <c:v>14.2</c:v>
                </c:pt>
                <c:pt idx="179">
                  <c:v>14.24</c:v>
                </c:pt>
                <c:pt idx="180">
                  <c:v>14.17</c:v>
                </c:pt>
                <c:pt idx="181">
                  <c:v>14.36</c:v>
                </c:pt>
                <c:pt idx="182">
                  <c:v>14.32</c:v>
                </c:pt>
                <c:pt idx="183">
                  <c:v>14.57</c:v>
                </c:pt>
                <c:pt idx="184">
                  <c:v>14.58</c:v>
                </c:pt>
                <c:pt idx="185">
                  <c:v>14.86</c:v>
                </c:pt>
                <c:pt idx="186">
                  <c:v>14.9</c:v>
                </c:pt>
                <c:pt idx="187">
                  <c:v>14.96</c:v>
                </c:pt>
                <c:pt idx="188">
                  <c:v>14.72</c:v>
                </c:pt>
                <c:pt idx="189">
                  <c:v>14.48</c:v>
                </c:pt>
                <c:pt idx="190">
                  <c:v>14.37</c:v>
                </c:pt>
                <c:pt idx="191">
                  <c:v>14.29</c:v>
                </c:pt>
                <c:pt idx="192">
                  <c:v>13.84</c:v>
                </c:pt>
                <c:pt idx="193">
                  <c:v>13.77</c:v>
                </c:pt>
                <c:pt idx="194">
                  <c:v>13.55</c:v>
                </c:pt>
                <c:pt idx="195">
                  <c:v>13.2</c:v>
                </c:pt>
                <c:pt idx="196">
                  <c:v>12.84</c:v>
                </c:pt>
                <c:pt idx="197">
                  <c:v>12.2</c:v>
                </c:pt>
                <c:pt idx="198">
                  <c:v>12.1</c:v>
                </c:pt>
                <c:pt idx="199">
                  <c:v>12.08</c:v>
                </c:pt>
                <c:pt idx="200">
                  <c:v>11.96</c:v>
                </c:pt>
                <c:pt idx="201">
                  <c:v>11.96</c:v>
                </c:pt>
                <c:pt idx="202">
                  <c:v>12.54</c:v>
                </c:pt>
                <c:pt idx="203">
                  <c:v>12.84</c:v>
                </c:pt>
                <c:pt idx="204">
                  <c:v>13.05</c:v>
                </c:pt>
                <c:pt idx="205">
                  <c:v>12.87</c:v>
                </c:pt>
                <c:pt idx="206">
                  <c:v>13.04</c:v>
                </c:pt>
                <c:pt idx="207">
                  <c:v>12.92</c:v>
                </c:pt>
                <c:pt idx="208">
                  <c:v>12.67</c:v>
                </c:pt>
                <c:pt idx="209">
                  <c:v>11.96</c:v>
                </c:pt>
                <c:pt idx="210">
                  <c:v>11.5</c:v>
                </c:pt>
                <c:pt idx="211">
                  <c:v>11.21</c:v>
                </c:pt>
                <c:pt idx="212">
                  <c:v>10.87</c:v>
                </c:pt>
                <c:pt idx="213">
                  <c:v>10.5</c:v>
                </c:pt>
                <c:pt idx="214">
                  <c:v>10.28</c:v>
                </c:pt>
                <c:pt idx="215">
                  <c:v>10.25</c:v>
                </c:pt>
                <c:pt idx="216">
                  <c:v>10.17</c:v>
                </c:pt>
                <c:pt idx="217">
                  <c:v>10.1</c:v>
                </c:pt>
                <c:pt idx="218">
                  <c:v>9.99</c:v>
                </c:pt>
                <c:pt idx="219">
                  <c:v>9.92</c:v>
                </c:pt>
                <c:pt idx="220">
                  <c:v>9.74</c:v>
                </c:pt>
                <c:pt idx="221">
                  <c:v>9.69</c:v>
                </c:pt>
                <c:pt idx="222">
                  <c:v>9.51</c:v>
                </c:pt>
                <c:pt idx="223">
                  <c:v>9.57</c:v>
                </c:pt>
                <c:pt idx="224">
                  <c:v>9.3699999999999992</c:v>
                </c:pt>
                <c:pt idx="225">
                  <c:v>9.5500000000000007</c:v>
                </c:pt>
                <c:pt idx="226">
                  <c:v>9.8000000000000007</c:v>
                </c:pt>
                <c:pt idx="227">
                  <c:v>9.83</c:v>
                </c:pt>
                <c:pt idx="228">
                  <c:v>9.75</c:v>
                </c:pt>
                <c:pt idx="229">
                  <c:v>9.56</c:v>
                </c:pt>
                <c:pt idx="230">
                  <c:v>9.14</c:v>
                </c:pt>
                <c:pt idx="231">
                  <c:v>8.9</c:v>
                </c:pt>
                <c:pt idx="232">
                  <c:v>8.5500000000000007</c:v>
                </c:pt>
                <c:pt idx="233">
                  <c:v>8.19</c:v>
                </c:pt>
                <c:pt idx="234">
                  <c:v>8.14</c:v>
                </c:pt>
                <c:pt idx="235">
                  <c:v>8.18</c:v>
                </c:pt>
                <c:pt idx="236">
                  <c:v>8.33</c:v>
                </c:pt>
                <c:pt idx="237">
                  <c:v>8.48</c:v>
                </c:pt>
                <c:pt idx="238">
                  <c:v>8.7899999999999991</c:v>
                </c:pt>
                <c:pt idx="239">
                  <c:v>9.07</c:v>
                </c:pt>
                <c:pt idx="240">
                  <c:v>9.2799999999999994</c:v>
                </c:pt>
                <c:pt idx="241">
                  <c:v>9.32</c:v>
                </c:pt>
                <c:pt idx="242">
                  <c:v>9.3800000000000008</c:v>
                </c:pt>
                <c:pt idx="243">
                  <c:v>9.52</c:v>
                </c:pt>
                <c:pt idx="244">
                  <c:v>9.6</c:v>
                </c:pt>
                <c:pt idx="245">
                  <c:v>9.5399999999999991</c:v>
                </c:pt>
                <c:pt idx="246">
                  <c:v>9.5500000000000007</c:v>
                </c:pt>
                <c:pt idx="247">
                  <c:v>9.59</c:v>
                </c:pt>
                <c:pt idx="248">
                  <c:v>9.5299999999999994</c:v>
                </c:pt>
                <c:pt idx="249">
                  <c:v>9.6300000000000008</c:v>
                </c:pt>
                <c:pt idx="250">
                  <c:v>9.57</c:v>
                </c:pt>
                <c:pt idx="251">
                  <c:v>9.65</c:v>
                </c:pt>
                <c:pt idx="252">
                  <c:v>9.8000000000000007</c:v>
                </c:pt>
                <c:pt idx="253">
                  <c:v>9.8000000000000007</c:v>
                </c:pt>
                <c:pt idx="254">
                  <c:v>9.89</c:v>
                </c:pt>
                <c:pt idx="255">
                  <c:v>10.08</c:v>
                </c:pt>
                <c:pt idx="256">
                  <c:v>9.9700000000000006</c:v>
                </c:pt>
                <c:pt idx="257">
                  <c:v>10.23</c:v>
                </c:pt>
                <c:pt idx="258">
                  <c:v>10.220000000000001</c:v>
                </c:pt>
                <c:pt idx="259">
                  <c:v>10.45</c:v>
                </c:pt>
                <c:pt idx="260">
                  <c:v>10.82</c:v>
                </c:pt>
                <c:pt idx="261">
                  <c:v>11.07</c:v>
                </c:pt>
                <c:pt idx="262">
                  <c:v>11.38</c:v>
                </c:pt>
                <c:pt idx="263">
                  <c:v>11.75</c:v>
                </c:pt>
                <c:pt idx="264">
                  <c:v>12.05</c:v>
                </c:pt>
                <c:pt idx="265">
                  <c:v>12.47</c:v>
                </c:pt>
                <c:pt idx="266">
                  <c:v>12.61</c:v>
                </c:pt>
                <c:pt idx="267">
                  <c:v>12.83</c:v>
                </c:pt>
                <c:pt idx="268">
                  <c:v>13.2</c:v>
                </c:pt>
                <c:pt idx="269">
                  <c:v>13.04</c:v>
                </c:pt>
                <c:pt idx="270">
                  <c:v>13.17</c:v>
                </c:pt>
                <c:pt idx="271">
                  <c:v>13.69</c:v>
                </c:pt>
                <c:pt idx="272">
                  <c:v>14.15</c:v>
                </c:pt>
                <c:pt idx="273">
                  <c:v>14.64</c:v>
                </c:pt>
                <c:pt idx="274">
                  <c:v>14.95</c:v>
                </c:pt>
                <c:pt idx="275">
                  <c:v>15.46</c:v>
                </c:pt>
                <c:pt idx="276">
                  <c:v>16.57</c:v>
                </c:pt>
                <c:pt idx="277">
                  <c:v>17.260000000000002</c:v>
                </c:pt>
                <c:pt idx="278">
                  <c:v>17.510000000000002</c:v>
                </c:pt>
                <c:pt idx="279">
                  <c:v>18.09</c:v>
                </c:pt>
                <c:pt idx="280">
                  <c:v>18.75</c:v>
                </c:pt>
                <c:pt idx="281">
                  <c:v>19.57</c:v>
                </c:pt>
                <c:pt idx="282">
                  <c:v>20.260000000000002</c:v>
                </c:pt>
                <c:pt idx="283">
                  <c:v>20.83</c:v>
                </c:pt>
                <c:pt idx="284">
                  <c:v>21.33</c:v>
                </c:pt>
                <c:pt idx="285">
                  <c:v>22.02</c:v>
                </c:pt>
                <c:pt idx="286">
                  <c:v>22.9</c:v>
                </c:pt>
                <c:pt idx="287">
                  <c:v>23.95</c:v>
                </c:pt>
                <c:pt idx="288">
                  <c:v>25.14</c:v>
                </c:pt>
                <c:pt idx="289">
                  <c:v>26.59</c:v>
                </c:pt>
                <c:pt idx="290">
                  <c:v>28.16</c:v>
                </c:pt>
                <c:pt idx="291">
                  <c:v>29.71</c:v>
                </c:pt>
                <c:pt idx="292">
                  <c:v>31.07</c:v>
                </c:pt>
                <c:pt idx="293">
                  <c:v>33.130000000000003</c:v>
                </c:pt>
                <c:pt idx="294">
                  <c:v>34.799999999999997</c:v>
                </c:pt>
                <c:pt idx="295">
                  <c:v>36.42</c:v>
                </c:pt>
                <c:pt idx="296">
                  <c:v>38.04</c:v>
                </c:pt>
                <c:pt idx="297">
                  <c:v>39.17</c:v>
                </c:pt>
                <c:pt idx="298">
                  <c:v>40.200000000000003</c:v>
                </c:pt>
                <c:pt idx="299">
                  <c:v>41.59</c:v>
                </c:pt>
                <c:pt idx="300">
                  <c:v>42.35</c:v>
                </c:pt>
                <c:pt idx="301">
                  <c:v>43.14</c:v>
                </c:pt>
                <c:pt idx="302">
                  <c:v>44.55</c:v>
                </c:pt>
                <c:pt idx="303">
                  <c:v>45.18</c:v>
                </c:pt>
                <c:pt idx="304">
                  <c:v>46.27</c:v>
                </c:pt>
                <c:pt idx="305">
                  <c:v>47.03</c:v>
                </c:pt>
                <c:pt idx="306">
                  <c:v>47.13</c:v>
                </c:pt>
                <c:pt idx="307">
                  <c:v>47.58</c:v>
                </c:pt>
                <c:pt idx="308">
                  <c:v>48.55</c:v>
                </c:pt>
                <c:pt idx="309">
                  <c:v>47.29</c:v>
                </c:pt>
                <c:pt idx="310">
                  <c:v>46.35</c:v>
                </c:pt>
                <c:pt idx="311">
                  <c:v>45.57</c:v>
                </c:pt>
                <c:pt idx="312">
                  <c:v>45.3</c:v>
                </c:pt>
                <c:pt idx="313">
                  <c:v>44.99</c:v>
                </c:pt>
                <c:pt idx="314">
                  <c:v>45.46</c:v>
                </c:pt>
                <c:pt idx="315">
                  <c:v>45.87</c:v>
                </c:pt>
                <c:pt idx="316">
                  <c:v>48.4</c:v>
                </c:pt>
                <c:pt idx="317">
                  <c:v>51.12</c:v>
                </c:pt>
                <c:pt idx="318">
                  <c:v>53.57</c:v>
                </c:pt>
                <c:pt idx="319">
                  <c:v>55.39</c:v>
                </c:pt>
                <c:pt idx="320">
                  <c:v>57.51</c:v>
                </c:pt>
                <c:pt idx="321">
                  <c:v>58.78</c:v>
                </c:pt>
                <c:pt idx="322">
                  <c:v>59.77</c:v>
                </c:pt>
                <c:pt idx="323">
                  <c:v>60.24</c:v>
                </c:pt>
                <c:pt idx="324">
                  <c:v>60.85</c:v>
                </c:pt>
                <c:pt idx="325">
                  <c:v>61.43</c:v>
                </c:pt>
                <c:pt idx="326">
                  <c:v>61.44</c:v>
                </c:pt>
                <c:pt idx="327">
                  <c:v>62.38</c:v>
                </c:pt>
                <c:pt idx="328">
                  <c:v>61.69</c:v>
                </c:pt>
                <c:pt idx="329">
                  <c:v>62.95</c:v>
                </c:pt>
                <c:pt idx="330">
                  <c:v>63.93</c:v>
                </c:pt>
                <c:pt idx="331">
                  <c:v>63.78</c:v>
                </c:pt>
                <c:pt idx="332">
                  <c:v>63.14</c:v>
                </c:pt>
                <c:pt idx="333">
                  <c:v>63.7</c:v>
                </c:pt>
                <c:pt idx="334">
                  <c:v>62.71</c:v>
                </c:pt>
                <c:pt idx="335">
                  <c:v>62.59</c:v>
                </c:pt>
                <c:pt idx="336">
                  <c:v>61.33</c:v>
                </c:pt>
                <c:pt idx="337">
                  <c:v>59.43</c:v>
                </c:pt>
                <c:pt idx="338">
                  <c:v>58.37</c:v>
                </c:pt>
                <c:pt idx="339">
                  <c:v>56.11</c:v>
                </c:pt>
                <c:pt idx="340">
                  <c:v>55.05</c:v>
                </c:pt>
                <c:pt idx="341">
                  <c:v>54.69</c:v>
                </c:pt>
                <c:pt idx="342">
                  <c:v>54.33</c:v>
                </c:pt>
                <c:pt idx="343">
                  <c:v>53.96</c:v>
                </c:pt>
                <c:pt idx="344">
                  <c:v>53.77</c:v>
                </c:pt>
                <c:pt idx="345">
                  <c:v>55.36</c:v>
                </c:pt>
                <c:pt idx="346">
                  <c:v>59.87</c:v>
                </c:pt>
                <c:pt idx="347">
                  <c:v>61.64</c:v>
                </c:pt>
                <c:pt idx="348">
                  <c:v>60.45</c:v>
                </c:pt>
                <c:pt idx="349">
                  <c:v>62.19</c:v>
                </c:pt>
                <c:pt idx="350">
                  <c:v>62.81</c:v>
                </c:pt>
                <c:pt idx="351">
                  <c:v>65.09</c:v>
                </c:pt>
                <c:pt idx="352">
                  <c:v>67.2</c:v>
                </c:pt>
                <c:pt idx="353">
                  <c:v>67.56</c:v>
                </c:pt>
                <c:pt idx="354">
                  <c:v>68.38</c:v>
                </c:pt>
                <c:pt idx="355">
                  <c:v>70.86</c:v>
                </c:pt>
                <c:pt idx="356">
                  <c:v>70.55</c:v>
                </c:pt>
                <c:pt idx="357">
                  <c:v>70.14</c:v>
                </c:pt>
                <c:pt idx="358">
                  <c:v>68.459999999999994</c:v>
                </c:pt>
                <c:pt idx="359">
                  <c:v>65.989999999999995</c:v>
                </c:pt>
                <c:pt idx="360">
                  <c:v>63.44</c:v>
                </c:pt>
                <c:pt idx="361">
                  <c:v>61.88</c:v>
                </c:pt>
                <c:pt idx="362">
                  <c:v>60.06</c:v>
                </c:pt>
                <c:pt idx="363">
                  <c:v>57.53</c:v>
                </c:pt>
                <c:pt idx="364">
                  <c:v>55.33</c:v>
                </c:pt>
                <c:pt idx="365">
                  <c:v>53.43</c:v>
                </c:pt>
                <c:pt idx="366">
                  <c:v>51</c:v>
                </c:pt>
                <c:pt idx="367">
                  <c:v>49.01</c:v>
                </c:pt>
                <c:pt idx="368">
                  <c:v>46.48</c:v>
                </c:pt>
                <c:pt idx="369">
                  <c:v>45.76</c:v>
                </c:pt>
                <c:pt idx="370">
                  <c:v>44.7</c:v>
                </c:pt>
                <c:pt idx="371">
                  <c:v>43.88</c:v>
                </c:pt>
                <c:pt idx="372">
                  <c:v>42.97</c:v>
                </c:pt>
                <c:pt idx="373">
                  <c:v>41.88</c:v>
                </c:pt>
                <c:pt idx="374">
                  <c:v>40.46</c:v>
                </c:pt>
                <c:pt idx="375">
                  <c:v>39.18</c:v>
                </c:pt>
                <c:pt idx="376">
                  <c:v>37.200000000000003</c:v>
                </c:pt>
                <c:pt idx="377">
                  <c:v>35.700000000000003</c:v>
                </c:pt>
                <c:pt idx="378">
                  <c:v>33.6</c:v>
                </c:pt>
                <c:pt idx="379">
                  <c:v>32.07</c:v>
                </c:pt>
                <c:pt idx="380">
                  <c:v>30.69</c:v>
                </c:pt>
                <c:pt idx="381">
                  <c:v>29.49</c:v>
                </c:pt>
                <c:pt idx="382">
                  <c:v>28.84</c:v>
                </c:pt>
                <c:pt idx="383">
                  <c:v>27.8</c:v>
                </c:pt>
                <c:pt idx="384">
                  <c:v>27.39</c:v>
                </c:pt>
                <c:pt idx="385">
                  <c:v>27.22</c:v>
                </c:pt>
                <c:pt idx="386">
                  <c:v>26.5</c:v>
                </c:pt>
                <c:pt idx="387">
                  <c:v>25.3</c:v>
                </c:pt>
                <c:pt idx="388">
                  <c:v>24.26</c:v>
                </c:pt>
                <c:pt idx="389">
                  <c:v>22.94</c:v>
                </c:pt>
                <c:pt idx="390">
                  <c:v>22.09</c:v>
                </c:pt>
                <c:pt idx="391">
                  <c:v>20.97</c:v>
                </c:pt>
                <c:pt idx="392">
                  <c:v>20.21</c:v>
                </c:pt>
                <c:pt idx="393">
                  <c:v>19.27</c:v>
                </c:pt>
                <c:pt idx="394">
                  <c:v>18.600000000000001</c:v>
                </c:pt>
                <c:pt idx="395">
                  <c:v>17.940000000000001</c:v>
                </c:pt>
                <c:pt idx="396">
                  <c:v>17.54</c:v>
                </c:pt>
                <c:pt idx="397">
                  <c:v>17.3</c:v>
                </c:pt>
                <c:pt idx="398">
                  <c:v>17.38</c:v>
                </c:pt>
                <c:pt idx="399">
                  <c:v>17.45</c:v>
                </c:pt>
                <c:pt idx="400">
                  <c:v>17.43</c:v>
                </c:pt>
                <c:pt idx="401">
                  <c:v>17.39</c:v>
                </c:pt>
                <c:pt idx="402">
                  <c:v>17.34</c:v>
                </c:pt>
                <c:pt idx="403">
                  <c:v>17.18</c:v>
                </c:pt>
                <c:pt idx="404">
                  <c:v>17.18</c:v>
                </c:pt>
                <c:pt idx="405">
                  <c:v>16.73</c:v>
                </c:pt>
                <c:pt idx="406">
                  <c:v>16.489999999999998</c:v>
                </c:pt>
                <c:pt idx="407">
                  <c:v>16.16</c:v>
                </c:pt>
                <c:pt idx="408">
                  <c:v>15.84</c:v>
                </c:pt>
                <c:pt idx="409">
                  <c:v>15.69</c:v>
                </c:pt>
                <c:pt idx="410">
                  <c:v>15.48</c:v>
                </c:pt>
                <c:pt idx="411">
                  <c:v>15.22</c:v>
                </c:pt>
                <c:pt idx="412">
                  <c:v>15.41</c:v>
                </c:pt>
                <c:pt idx="413">
                  <c:v>15.47</c:v>
                </c:pt>
                <c:pt idx="414">
                  <c:v>15.46</c:v>
                </c:pt>
                <c:pt idx="415">
                  <c:v>15.52</c:v>
                </c:pt>
                <c:pt idx="416">
                  <c:v>15.23</c:v>
                </c:pt>
                <c:pt idx="417">
                  <c:v>15.23</c:v>
                </c:pt>
                <c:pt idx="418">
                  <c:v>15.29</c:v>
                </c:pt>
                <c:pt idx="419">
                  <c:v>15.26</c:v>
                </c:pt>
                <c:pt idx="420">
                  <c:v>15.15</c:v>
                </c:pt>
                <c:pt idx="421">
                  <c:v>15.49</c:v>
                </c:pt>
                <c:pt idx="422">
                  <c:v>15.62</c:v>
                </c:pt>
                <c:pt idx="423">
                  <c:v>16.12</c:v>
                </c:pt>
                <c:pt idx="424">
                  <c:v>16.420000000000002</c:v>
                </c:pt>
                <c:pt idx="425">
                  <c:v>16.670000000000002</c:v>
                </c:pt>
                <c:pt idx="426">
                  <c:v>17.100000000000001</c:v>
                </c:pt>
                <c:pt idx="427">
                  <c:v>17.670000000000002</c:v>
                </c:pt>
                <c:pt idx="428">
                  <c:v>17.899999999999999</c:v>
                </c:pt>
                <c:pt idx="429">
                  <c:v>18.48</c:v>
                </c:pt>
                <c:pt idx="430">
                  <c:v>18.79</c:v>
                </c:pt>
                <c:pt idx="431">
                  <c:v>19.16</c:v>
                </c:pt>
                <c:pt idx="432">
                  <c:v>19.8</c:v>
                </c:pt>
                <c:pt idx="433">
                  <c:v>20.27</c:v>
                </c:pt>
                <c:pt idx="434">
                  <c:v>20.36</c:v>
                </c:pt>
                <c:pt idx="435">
                  <c:v>20.81</c:v>
                </c:pt>
                <c:pt idx="436">
                  <c:v>20.84</c:v>
                </c:pt>
                <c:pt idx="437">
                  <c:v>21.09</c:v>
                </c:pt>
                <c:pt idx="438">
                  <c:v>20.86</c:v>
                </c:pt>
                <c:pt idx="439">
                  <c:v>20.84</c:v>
                </c:pt>
                <c:pt idx="440">
                  <c:v>20.87</c:v>
                </c:pt>
                <c:pt idx="441">
                  <c:v>21.18</c:v>
                </c:pt>
                <c:pt idx="442">
                  <c:v>21.21</c:v>
                </c:pt>
                <c:pt idx="443">
                  <c:v>21.47</c:v>
                </c:pt>
                <c:pt idx="444">
                  <c:v>21.57</c:v>
                </c:pt>
                <c:pt idx="445">
                  <c:v>22.1</c:v>
                </c:pt>
                <c:pt idx="446">
                  <c:v>22.03</c:v>
                </c:pt>
                <c:pt idx="447">
                  <c:v>22.31</c:v>
                </c:pt>
                <c:pt idx="448">
                  <c:v>22.24</c:v>
                </c:pt>
                <c:pt idx="449">
                  <c:v>22.03</c:v>
                </c:pt>
                <c:pt idx="450">
                  <c:v>21.74</c:v>
                </c:pt>
                <c:pt idx="451">
                  <c:v>21.48</c:v>
                </c:pt>
                <c:pt idx="452">
                  <c:v>21.11</c:v>
                </c:pt>
                <c:pt idx="453">
                  <c:v>20.5</c:v>
                </c:pt>
                <c:pt idx="454">
                  <c:v>19.72</c:v>
                </c:pt>
                <c:pt idx="455">
                  <c:v>19.149999999999999</c:v>
                </c:pt>
                <c:pt idx="456">
                  <c:v>18.79</c:v>
                </c:pt>
                <c:pt idx="457">
                  <c:v>18.22</c:v>
                </c:pt>
                <c:pt idx="458">
                  <c:v>17.57</c:v>
                </c:pt>
                <c:pt idx="459">
                  <c:v>17.100000000000001</c:v>
                </c:pt>
                <c:pt idx="460">
                  <c:v>16.79</c:v>
                </c:pt>
                <c:pt idx="461">
                  <c:v>16.39</c:v>
                </c:pt>
                <c:pt idx="462">
                  <c:v>15.98</c:v>
                </c:pt>
                <c:pt idx="463">
                  <c:v>15.51</c:v>
                </c:pt>
                <c:pt idx="464">
                  <c:v>15.21</c:v>
                </c:pt>
                <c:pt idx="465">
                  <c:v>14.96</c:v>
                </c:pt>
                <c:pt idx="466">
                  <c:v>14.73</c:v>
                </c:pt>
                <c:pt idx="467">
                  <c:v>14.48</c:v>
                </c:pt>
                <c:pt idx="468">
                  <c:v>14.13</c:v>
                </c:pt>
                <c:pt idx="469">
                  <c:v>13.73</c:v>
                </c:pt>
                <c:pt idx="470">
                  <c:v>13.15</c:v>
                </c:pt>
                <c:pt idx="471">
                  <c:v>12.69</c:v>
                </c:pt>
                <c:pt idx="472">
                  <c:v>12.16</c:v>
                </c:pt>
                <c:pt idx="473">
                  <c:v>11.65</c:v>
                </c:pt>
                <c:pt idx="474">
                  <c:v>11.23</c:v>
                </c:pt>
                <c:pt idx="475">
                  <c:v>10.79</c:v>
                </c:pt>
                <c:pt idx="476">
                  <c:v>10.27</c:v>
                </c:pt>
                <c:pt idx="477">
                  <c:v>9.94</c:v>
                </c:pt>
                <c:pt idx="478">
                  <c:v>9.4</c:v>
                </c:pt>
                <c:pt idx="479">
                  <c:v>9.07</c:v>
                </c:pt>
                <c:pt idx="480">
                  <c:v>8.8000000000000007</c:v>
                </c:pt>
                <c:pt idx="481">
                  <c:v>8.5399999999999991</c:v>
                </c:pt>
                <c:pt idx="482">
                  <c:v>8.25</c:v>
                </c:pt>
                <c:pt idx="483">
                  <c:v>7.93</c:v>
                </c:pt>
                <c:pt idx="484">
                  <c:v>7.58</c:v>
                </c:pt>
                <c:pt idx="485">
                  <c:v>7.28</c:v>
                </c:pt>
                <c:pt idx="486">
                  <c:v>6.94</c:v>
                </c:pt>
                <c:pt idx="487">
                  <c:v>6.63</c:v>
                </c:pt>
                <c:pt idx="488">
                  <c:v>6.42</c:v>
                </c:pt>
                <c:pt idx="489">
                  <c:v>6.29</c:v>
                </c:pt>
                <c:pt idx="490">
                  <c:v>6.15</c:v>
                </c:pt>
                <c:pt idx="491">
                  <c:v>5.88</c:v>
                </c:pt>
                <c:pt idx="492">
                  <c:v>5.83</c:v>
                </c:pt>
                <c:pt idx="493">
                  <c:v>5.52</c:v>
                </c:pt>
                <c:pt idx="494">
                  <c:v>5.41</c:v>
                </c:pt>
                <c:pt idx="495">
                  <c:v>5.22</c:v>
                </c:pt>
                <c:pt idx="496">
                  <c:v>4.68</c:v>
                </c:pt>
                <c:pt idx="497">
                  <c:v>4.32</c:v>
                </c:pt>
                <c:pt idx="498">
                  <c:v>4.0199999999999996</c:v>
                </c:pt>
                <c:pt idx="499">
                  <c:v>3.54</c:v>
                </c:pt>
                <c:pt idx="500">
                  <c:v>3.45</c:v>
                </c:pt>
                <c:pt idx="501">
                  <c:v>3.34</c:v>
                </c:pt>
                <c:pt idx="502">
                  <c:v>3.32</c:v>
                </c:pt>
                <c:pt idx="503">
                  <c:v>3.45</c:v>
                </c:pt>
                <c:pt idx="504">
                  <c:v>3.36</c:v>
                </c:pt>
                <c:pt idx="505">
                  <c:v>3.29</c:v>
                </c:pt>
                <c:pt idx="506">
                  <c:v>3.14</c:v>
                </c:pt>
                <c:pt idx="507">
                  <c:v>3.03</c:v>
                </c:pt>
                <c:pt idx="508">
                  <c:v>2.92</c:v>
                </c:pt>
                <c:pt idx="509">
                  <c:v>2.85</c:v>
                </c:pt>
                <c:pt idx="510">
                  <c:v>2.76</c:v>
                </c:pt>
                <c:pt idx="511">
                  <c:v>2.71</c:v>
                </c:pt>
                <c:pt idx="512">
                  <c:v>2.64</c:v>
                </c:pt>
                <c:pt idx="513">
                  <c:v>2.58</c:v>
                </c:pt>
                <c:pt idx="514">
                  <c:v>2.52</c:v>
                </c:pt>
                <c:pt idx="515">
                  <c:v>2.5099999999999998</c:v>
                </c:pt>
                <c:pt idx="516">
                  <c:v>2.5099999999999998</c:v>
                </c:pt>
                <c:pt idx="517">
                  <c:v>2.4900000000000002</c:v>
                </c:pt>
                <c:pt idx="518">
                  <c:v>2.5099999999999998</c:v>
                </c:pt>
                <c:pt idx="519">
                  <c:v>2.58</c:v>
                </c:pt>
                <c:pt idx="520">
                  <c:v>2.67</c:v>
                </c:pt>
                <c:pt idx="521">
                  <c:v>2.72</c:v>
                </c:pt>
                <c:pt idx="522">
                  <c:v>2.81</c:v>
                </c:pt>
                <c:pt idx="523">
                  <c:v>2.83</c:v>
                </c:pt>
                <c:pt idx="524">
                  <c:v>2.87</c:v>
                </c:pt>
                <c:pt idx="525">
                  <c:v>2.4900000000000002</c:v>
                </c:pt>
                <c:pt idx="526">
                  <c:v>2.5099999999999998</c:v>
                </c:pt>
                <c:pt idx="527">
                  <c:v>2.5099999999999998</c:v>
                </c:pt>
                <c:pt idx="528">
                  <c:v>2.39</c:v>
                </c:pt>
                <c:pt idx="529">
                  <c:v>2.2400000000000002</c:v>
                </c:pt>
                <c:pt idx="530">
                  <c:v>2.15</c:v>
                </c:pt>
                <c:pt idx="531">
                  <c:v>2.48</c:v>
                </c:pt>
                <c:pt idx="532">
                  <c:v>2.94</c:v>
                </c:pt>
                <c:pt idx="533">
                  <c:v>3.03</c:v>
                </c:pt>
                <c:pt idx="534">
                  <c:v>3.25</c:v>
                </c:pt>
                <c:pt idx="535">
                  <c:v>3.4</c:v>
                </c:pt>
                <c:pt idx="536">
                  <c:v>3.55</c:v>
                </c:pt>
                <c:pt idx="537">
                  <c:v>4.3600000000000003</c:v>
                </c:pt>
                <c:pt idx="538">
                  <c:v>4.53</c:v>
                </c:pt>
                <c:pt idx="539">
                  <c:v>4.97</c:v>
                </c:pt>
                <c:pt idx="540">
                  <c:v>5.37</c:v>
                </c:pt>
                <c:pt idx="541">
                  <c:v>5.7</c:v>
                </c:pt>
                <c:pt idx="542">
                  <c:v>5.91</c:v>
                </c:pt>
                <c:pt idx="543">
                  <c:v>6.12</c:v>
                </c:pt>
                <c:pt idx="544">
                  <c:v>6.77</c:v>
                </c:pt>
                <c:pt idx="545">
                  <c:v>7.14</c:v>
                </c:pt>
                <c:pt idx="546">
                  <c:v>7.56</c:v>
                </c:pt>
                <c:pt idx="547">
                  <c:v>8.5299999999999994</c:v>
                </c:pt>
                <c:pt idx="548">
                  <c:v>9.25</c:v>
                </c:pt>
                <c:pt idx="549">
                  <c:v>9.64</c:v>
                </c:pt>
                <c:pt idx="550">
                  <c:v>10</c:v>
                </c:pt>
                <c:pt idx="551">
                  <c:v>10.91</c:v>
                </c:pt>
                <c:pt idx="552">
                  <c:v>11.72</c:v>
                </c:pt>
                <c:pt idx="553">
                  <c:v>12.37</c:v>
                </c:pt>
                <c:pt idx="554">
                  <c:v>12.92</c:v>
                </c:pt>
                <c:pt idx="555">
                  <c:v>13.65</c:v>
                </c:pt>
                <c:pt idx="556">
                  <c:v>14.19</c:v>
                </c:pt>
                <c:pt idx="557">
                  <c:v>14.72</c:v>
                </c:pt>
                <c:pt idx="558">
                  <c:v>16.14</c:v>
                </c:pt>
                <c:pt idx="559">
                  <c:v>16.73</c:v>
                </c:pt>
                <c:pt idx="560">
                  <c:v>17.739999999999998</c:v>
                </c:pt>
                <c:pt idx="561">
                  <c:v>18.649999999999999</c:v>
                </c:pt>
                <c:pt idx="562">
                  <c:v>19.71</c:v>
                </c:pt>
                <c:pt idx="563">
                  <c:v>21.25</c:v>
                </c:pt>
                <c:pt idx="564">
                  <c:v>22.73</c:v>
                </c:pt>
                <c:pt idx="565">
                  <c:v>21.31</c:v>
                </c:pt>
                <c:pt idx="566">
                  <c:v>22.01</c:v>
                </c:pt>
                <c:pt idx="567">
                  <c:v>22.64</c:v>
                </c:pt>
                <c:pt idx="568">
                  <c:v>23.23</c:v>
                </c:pt>
                <c:pt idx="569">
                  <c:v>23.88</c:v>
                </c:pt>
                <c:pt idx="570">
                  <c:v>24.64</c:v>
                </c:pt>
                <c:pt idx="571">
                  <c:v>25.21</c:v>
                </c:pt>
                <c:pt idx="572">
                  <c:v>25.8</c:v>
                </c:pt>
                <c:pt idx="573">
                  <c:v>26.38</c:v>
                </c:pt>
                <c:pt idx="574">
                  <c:v>27.02</c:v>
                </c:pt>
                <c:pt idx="575">
                  <c:v>28.58</c:v>
                </c:pt>
                <c:pt idx="576">
                  <c:v>29.23</c:v>
                </c:pt>
                <c:pt idx="577">
                  <c:v>29.21</c:v>
                </c:pt>
                <c:pt idx="578">
                  <c:v>29.4</c:v>
                </c:pt>
                <c:pt idx="579">
                  <c:v>30</c:v>
                </c:pt>
                <c:pt idx="580">
                  <c:v>30.43</c:v>
                </c:pt>
                <c:pt idx="581">
                  <c:v>30.96</c:v>
                </c:pt>
                <c:pt idx="582">
                  <c:v>30.73</c:v>
                </c:pt>
                <c:pt idx="583">
                  <c:v>31.37</c:v>
                </c:pt>
                <c:pt idx="584">
                  <c:v>31.82</c:v>
                </c:pt>
                <c:pt idx="585">
                  <c:v>31.83</c:v>
                </c:pt>
                <c:pt idx="586">
                  <c:v>32.61</c:v>
                </c:pt>
                <c:pt idx="587">
                  <c:v>32.9</c:v>
                </c:pt>
                <c:pt idx="588">
                  <c:v>34.04</c:v>
                </c:pt>
                <c:pt idx="589">
                  <c:v>34.090000000000003</c:v>
                </c:pt>
                <c:pt idx="590">
                  <c:v>34.01</c:v>
                </c:pt>
                <c:pt idx="591">
                  <c:v>33.51</c:v>
                </c:pt>
                <c:pt idx="592">
                  <c:v>33.58</c:v>
                </c:pt>
                <c:pt idx="593">
                  <c:v>32.96</c:v>
                </c:pt>
                <c:pt idx="594">
                  <c:v>31.31</c:v>
                </c:pt>
                <c:pt idx="595">
                  <c:v>30.12</c:v>
                </c:pt>
                <c:pt idx="596">
                  <c:v>29.51</c:v>
                </c:pt>
                <c:pt idx="597">
                  <c:v>29.29</c:v>
                </c:pt>
                <c:pt idx="598">
                  <c:v>29.74</c:v>
                </c:pt>
                <c:pt idx="599">
                  <c:v>29.56</c:v>
                </c:pt>
                <c:pt idx="600">
                  <c:v>29.48</c:v>
                </c:pt>
                <c:pt idx="601">
                  <c:v>31.28</c:v>
                </c:pt>
                <c:pt idx="602">
                  <c:v>31.25</c:v>
                </c:pt>
                <c:pt idx="603">
                  <c:v>31.93</c:v>
                </c:pt>
                <c:pt idx="604">
                  <c:v>31.63</c:v>
                </c:pt>
                <c:pt idx="605">
                  <c:v>31.14</c:v>
                </c:pt>
                <c:pt idx="606">
                  <c:v>30.97</c:v>
                </c:pt>
                <c:pt idx="607">
                  <c:v>30.68</c:v>
                </c:pt>
                <c:pt idx="608">
                  <c:v>30.29</c:v>
                </c:pt>
                <c:pt idx="609">
                  <c:v>29.58</c:v>
                </c:pt>
                <c:pt idx="610">
                  <c:v>28.94</c:v>
                </c:pt>
                <c:pt idx="611">
                  <c:v>28.37</c:v>
                </c:pt>
                <c:pt idx="612">
                  <c:v>27.49</c:v>
                </c:pt>
                <c:pt idx="613">
                  <c:v>26.57</c:v>
                </c:pt>
                <c:pt idx="614">
                  <c:v>27.7</c:v>
                </c:pt>
                <c:pt idx="615">
                  <c:v>27.13</c:v>
                </c:pt>
                <c:pt idx="616">
                  <c:v>27.24</c:v>
                </c:pt>
                <c:pt idx="617">
                  <c:v>26.96</c:v>
                </c:pt>
                <c:pt idx="618">
                  <c:v>27.14</c:v>
                </c:pt>
                <c:pt idx="619">
                  <c:v>26.93</c:v>
                </c:pt>
                <c:pt idx="620">
                  <c:v>27.05</c:v>
                </c:pt>
                <c:pt idx="621">
                  <c:v>26.74</c:v>
                </c:pt>
                <c:pt idx="622">
                  <c:v>26.56</c:v>
                </c:pt>
                <c:pt idx="623">
                  <c:v>26.32</c:v>
                </c:pt>
                <c:pt idx="624">
                  <c:v>26.36</c:v>
                </c:pt>
                <c:pt idx="625">
                  <c:v>26.13</c:v>
                </c:pt>
                <c:pt idx="626">
                  <c:v>26.08</c:v>
                </c:pt>
                <c:pt idx="627">
                  <c:v>25.67</c:v>
                </c:pt>
                <c:pt idx="628">
                  <c:v>25.14</c:v>
                </c:pt>
                <c:pt idx="629">
                  <c:v>24.98</c:v>
                </c:pt>
                <c:pt idx="630">
                  <c:v>24.72</c:v>
                </c:pt>
                <c:pt idx="631">
                  <c:v>24.04</c:v>
                </c:pt>
                <c:pt idx="632">
                  <c:v>23.64</c:v>
                </c:pt>
                <c:pt idx="633">
                  <c:v>23.5</c:v>
                </c:pt>
                <c:pt idx="634">
                  <c:v>23.34</c:v>
                </c:pt>
                <c:pt idx="635">
                  <c:v>23.02</c:v>
                </c:pt>
                <c:pt idx="636">
                  <c:v>22.67</c:v>
                </c:pt>
                <c:pt idx="637">
                  <c:v>22.04</c:v>
                </c:pt>
                <c:pt idx="638">
                  <c:v>21.92</c:v>
                </c:pt>
                <c:pt idx="639">
                  <c:v>21.56</c:v>
                </c:pt>
                <c:pt idx="640">
                  <c:v>20.51</c:v>
                </c:pt>
                <c:pt idx="641">
                  <c:v>19.440000000000001</c:v>
                </c:pt>
                <c:pt idx="642">
                  <c:v>19.68</c:v>
                </c:pt>
                <c:pt idx="643">
                  <c:v>21.09</c:v>
                </c:pt>
                <c:pt idx="644">
                  <c:v>21.64</c:v>
                </c:pt>
                <c:pt idx="645">
                  <c:v>21.71</c:v>
                </c:pt>
                <c:pt idx="646">
                  <c:v>22.12</c:v>
                </c:pt>
                <c:pt idx="647">
                  <c:v>22.05</c:v>
                </c:pt>
                <c:pt idx="648">
                  <c:v>22.22</c:v>
                </c:pt>
                <c:pt idx="649">
                  <c:v>24.1</c:v>
                </c:pt>
                <c:pt idx="650">
                  <c:v>22.88</c:v>
                </c:pt>
                <c:pt idx="651">
                  <c:v>22.62</c:v>
                </c:pt>
                <c:pt idx="652">
                  <c:v>23.19</c:v>
                </c:pt>
                <c:pt idx="653">
                  <c:v>23.48</c:v>
                </c:pt>
                <c:pt idx="654">
                  <c:v>23.7</c:v>
                </c:pt>
                <c:pt idx="655">
                  <c:v>23.88</c:v>
                </c:pt>
                <c:pt idx="656">
                  <c:v>24.19</c:v>
                </c:pt>
                <c:pt idx="657">
                  <c:v>24.6</c:v>
                </c:pt>
                <c:pt idx="658">
                  <c:v>25.46</c:v>
                </c:pt>
                <c:pt idx="659">
                  <c:v>24.41</c:v>
                </c:pt>
                <c:pt idx="660">
                  <c:v>26.06</c:v>
                </c:pt>
                <c:pt idx="661">
                  <c:v>27.2</c:v>
                </c:pt>
                <c:pt idx="662">
                  <c:v>27.33</c:v>
                </c:pt>
                <c:pt idx="663">
                  <c:v>28.37</c:v>
                </c:pt>
                <c:pt idx="664">
                  <c:v>29.25</c:v>
                </c:pt>
                <c:pt idx="665">
                  <c:v>29.92</c:v>
                </c:pt>
                <c:pt idx="666">
                  <c:v>32.18</c:v>
                </c:pt>
                <c:pt idx="667">
                  <c:v>31.71</c:v>
                </c:pt>
                <c:pt idx="668">
                  <c:v>31</c:v>
                </c:pt>
                <c:pt idx="669">
                  <c:v>31.14</c:v>
                </c:pt>
                <c:pt idx="670">
                  <c:v>31.99</c:v>
                </c:pt>
                <c:pt idx="671">
                  <c:v>32.17</c:v>
                </c:pt>
                <c:pt idx="672">
                  <c:v>32.450000000000003</c:v>
                </c:pt>
                <c:pt idx="673">
                  <c:v>30.54</c:v>
                </c:pt>
                <c:pt idx="674">
                  <c:v>29.16</c:v>
                </c:pt>
                <c:pt idx="675">
                  <c:v>29.78</c:v>
                </c:pt>
                <c:pt idx="676">
                  <c:v>30.8</c:v>
                </c:pt>
                <c:pt idx="677">
                  <c:v>27.3</c:v>
                </c:pt>
                <c:pt idx="678">
                  <c:v>28.1</c:v>
                </c:pt>
                <c:pt idx="679">
                  <c:v>28.82</c:v>
                </c:pt>
                <c:pt idx="680">
                  <c:v>32.409999999999997</c:v>
                </c:pt>
                <c:pt idx="681">
                  <c:v>35.53</c:v>
                </c:pt>
                <c:pt idx="682">
                  <c:v>35.590000000000003</c:v>
                </c:pt>
                <c:pt idx="683">
                  <c:v>34.97</c:v>
                </c:pt>
                <c:pt idx="684">
                  <c:v>40.39</c:v>
                </c:pt>
                <c:pt idx="685">
                  <c:v>40.880000000000003</c:v>
                </c:pt>
                <c:pt idx="686">
                  <c:v>40.770000000000003</c:v>
                </c:pt>
                <c:pt idx="687">
                  <c:v>39.94</c:v>
                </c:pt>
                <c:pt idx="688">
                  <c:v>39.450000000000003</c:v>
                </c:pt>
                <c:pt idx="689">
                  <c:v>39.31</c:v>
                </c:pt>
                <c:pt idx="690">
                  <c:v>39.46</c:v>
                </c:pt>
                <c:pt idx="691">
                  <c:v>39.479999999999997</c:v>
                </c:pt>
                <c:pt idx="692">
                  <c:v>39</c:v>
                </c:pt>
                <c:pt idx="693">
                  <c:v>39.31</c:v>
                </c:pt>
                <c:pt idx="694">
                  <c:v>39.880000000000003</c:v>
                </c:pt>
                <c:pt idx="695">
                  <c:v>40.39</c:v>
                </c:pt>
                <c:pt idx="696">
                  <c:v>40.94</c:v>
                </c:pt>
                <c:pt idx="697">
                  <c:v>41.5</c:v>
                </c:pt>
                <c:pt idx="698">
                  <c:v>44.35</c:v>
                </c:pt>
                <c:pt idx="699">
                  <c:v>46.78</c:v>
                </c:pt>
                <c:pt idx="700">
                  <c:v>50.43</c:v>
                </c:pt>
                <c:pt idx="701">
                  <c:v>54.96</c:v>
                </c:pt>
                <c:pt idx="702">
                  <c:v>59.75</c:v>
                </c:pt>
                <c:pt idx="703">
                  <c:v>61.19</c:v>
                </c:pt>
                <c:pt idx="704">
                  <c:v>63.8</c:v>
                </c:pt>
                <c:pt idx="705">
                  <c:v>70.94</c:v>
                </c:pt>
                <c:pt idx="706">
                  <c:v>78.319999999999993</c:v>
                </c:pt>
                <c:pt idx="707">
                  <c:v>87.18</c:v>
                </c:pt>
                <c:pt idx="708">
                  <c:v>99.26</c:v>
                </c:pt>
                <c:pt idx="709">
                  <c:v>110.68</c:v>
                </c:pt>
                <c:pt idx="710">
                  <c:v>117.22</c:v>
                </c:pt>
                <c:pt idx="711">
                  <c:v>120.02</c:v>
                </c:pt>
                <c:pt idx="712">
                  <c:v>138.77000000000001</c:v>
                </c:pt>
                <c:pt idx="713">
                  <c:v>156.07</c:v>
                </c:pt>
                <c:pt idx="714">
                  <c:v>165.55</c:v>
                </c:pt>
                <c:pt idx="715">
                  <c:v>174.72</c:v>
                </c:pt>
                <c:pt idx="716">
                  <c:v>189.18</c:v>
                </c:pt>
                <c:pt idx="717">
                  <c:v>192.27</c:v>
                </c:pt>
                <c:pt idx="718">
                  <c:v>197.29</c:v>
                </c:pt>
                <c:pt idx="719">
                  <c:v>224.99</c:v>
                </c:pt>
                <c:pt idx="720">
                  <c:v>227.18</c:v>
                </c:pt>
                <c:pt idx="721">
                  <c:v>232.43</c:v>
                </c:pt>
                <c:pt idx="722">
                  <c:v>238.45</c:v>
                </c:pt>
                <c:pt idx="723">
                  <c:v>235.08</c:v>
                </c:pt>
                <c:pt idx="724">
                  <c:v>232.38</c:v>
                </c:pt>
                <c:pt idx="725">
                  <c:v>229.93</c:v>
                </c:pt>
                <c:pt idx="726">
                  <c:v>214.32</c:v>
                </c:pt>
                <c:pt idx="727">
                  <c:v>216.17</c:v>
                </c:pt>
                <c:pt idx="728">
                  <c:v>212.41</c:v>
                </c:pt>
                <c:pt idx="729">
                  <c:v>206.87</c:v>
                </c:pt>
                <c:pt idx="730">
                  <c:v>203.7</c:v>
                </c:pt>
                <c:pt idx="731">
                  <c:v>200.8</c:v>
                </c:pt>
                <c:pt idx="732">
                  <c:v>197.03</c:v>
                </c:pt>
                <c:pt idx="733">
                  <c:v>198.29</c:v>
                </c:pt>
                <c:pt idx="734">
                  <c:v>180.65</c:v>
                </c:pt>
                <c:pt idx="735">
                  <c:v>173.06</c:v>
                </c:pt>
                <c:pt idx="736">
                  <c:v>165.15</c:v>
                </c:pt>
                <c:pt idx="737">
                  <c:v>154.44999999999999</c:v>
                </c:pt>
                <c:pt idx="738">
                  <c:v>151.38</c:v>
                </c:pt>
                <c:pt idx="739">
                  <c:v>148.65</c:v>
                </c:pt>
                <c:pt idx="740">
                  <c:v>125.69</c:v>
                </c:pt>
                <c:pt idx="741">
                  <c:v>118.04</c:v>
                </c:pt>
                <c:pt idx="742">
                  <c:v>106.4</c:v>
                </c:pt>
                <c:pt idx="743">
                  <c:v>96.4</c:v>
                </c:pt>
                <c:pt idx="744">
                  <c:v>86.04</c:v>
                </c:pt>
                <c:pt idx="745">
                  <c:v>82.98</c:v>
                </c:pt>
                <c:pt idx="746">
                  <c:v>80.430000000000007</c:v>
                </c:pt>
                <c:pt idx="747">
                  <c:v>65.92</c:v>
                </c:pt>
                <c:pt idx="748">
                  <c:v>62.98</c:v>
                </c:pt>
                <c:pt idx="749">
                  <c:v>61.08</c:v>
                </c:pt>
                <c:pt idx="750">
                  <c:v>51.7</c:v>
                </c:pt>
                <c:pt idx="751">
                  <c:v>47.14</c:v>
                </c:pt>
                <c:pt idx="752">
                  <c:v>46.45</c:v>
                </c:pt>
                <c:pt idx="753">
                  <c:v>45.93</c:v>
                </c:pt>
                <c:pt idx="754">
                  <c:v>40.01</c:v>
                </c:pt>
                <c:pt idx="755">
                  <c:v>35.64</c:v>
                </c:pt>
                <c:pt idx="756">
                  <c:v>31.4</c:v>
                </c:pt>
                <c:pt idx="757">
                  <c:v>29.26</c:v>
                </c:pt>
                <c:pt idx="758">
                  <c:v>27.68</c:v>
                </c:pt>
                <c:pt idx="759">
                  <c:v>26.98</c:v>
                </c:pt>
                <c:pt idx="760">
                  <c:v>26.95</c:v>
                </c:pt>
                <c:pt idx="761">
                  <c:v>20.05</c:v>
                </c:pt>
                <c:pt idx="762">
                  <c:v>21.64</c:v>
                </c:pt>
                <c:pt idx="763">
                  <c:v>20.52</c:v>
                </c:pt>
                <c:pt idx="764">
                  <c:v>19.899999999999999</c:v>
                </c:pt>
                <c:pt idx="765">
                  <c:v>19.11</c:v>
                </c:pt>
                <c:pt idx="766">
                  <c:v>18.84</c:v>
                </c:pt>
                <c:pt idx="767">
                  <c:v>18.39</c:v>
                </c:pt>
                <c:pt idx="768">
                  <c:v>20.43</c:v>
                </c:pt>
                <c:pt idx="769">
                  <c:v>16.14</c:v>
                </c:pt>
                <c:pt idx="770">
                  <c:v>15.37</c:v>
                </c:pt>
                <c:pt idx="771">
                  <c:v>14.38</c:v>
                </c:pt>
                <c:pt idx="772">
                  <c:v>12.78</c:v>
                </c:pt>
                <c:pt idx="773">
                  <c:v>12.3</c:v>
                </c:pt>
                <c:pt idx="774">
                  <c:v>11.84</c:v>
                </c:pt>
                <c:pt idx="775">
                  <c:v>10.87</c:v>
                </c:pt>
                <c:pt idx="776">
                  <c:v>10.49</c:v>
                </c:pt>
                <c:pt idx="777">
                  <c:v>10.38</c:v>
                </c:pt>
                <c:pt idx="778">
                  <c:v>9.89</c:v>
                </c:pt>
                <c:pt idx="779">
                  <c:v>9.67</c:v>
                </c:pt>
                <c:pt idx="780">
                  <c:v>9.6999999999999993</c:v>
                </c:pt>
                <c:pt idx="781">
                  <c:v>9.75</c:v>
                </c:pt>
                <c:pt idx="782">
                  <c:v>9.09</c:v>
                </c:pt>
                <c:pt idx="783">
                  <c:v>8.9499999999999993</c:v>
                </c:pt>
                <c:pt idx="784">
                  <c:v>8.73</c:v>
                </c:pt>
                <c:pt idx="785">
                  <c:v>8.34</c:v>
                </c:pt>
                <c:pt idx="786">
                  <c:v>8.31</c:v>
                </c:pt>
                <c:pt idx="787">
                  <c:v>8.31</c:v>
                </c:pt>
                <c:pt idx="788">
                  <c:v>8.27</c:v>
                </c:pt>
                <c:pt idx="789">
                  <c:v>8.57</c:v>
                </c:pt>
                <c:pt idx="790">
                  <c:v>8.4499999999999993</c:v>
                </c:pt>
                <c:pt idx="791">
                  <c:v>8.42</c:v>
                </c:pt>
                <c:pt idx="792">
                  <c:v>8.4700000000000006</c:v>
                </c:pt>
                <c:pt idx="793">
                  <c:v>8.2899999999999991</c:v>
                </c:pt>
                <c:pt idx="794">
                  <c:v>8.2899999999999991</c:v>
                </c:pt>
                <c:pt idx="795">
                  <c:v>8.3699999999999992</c:v>
                </c:pt>
                <c:pt idx="796">
                  <c:v>7.89</c:v>
                </c:pt>
                <c:pt idx="797">
                  <c:v>7.98</c:v>
                </c:pt>
                <c:pt idx="798">
                  <c:v>8.27</c:v>
                </c:pt>
                <c:pt idx="799">
                  <c:v>8.4600000000000009</c:v>
                </c:pt>
                <c:pt idx="800">
                  <c:v>8.66</c:v>
                </c:pt>
                <c:pt idx="801">
                  <c:v>8.74</c:v>
                </c:pt>
                <c:pt idx="802">
                  <c:v>8.66</c:v>
                </c:pt>
                <c:pt idx="803">
                  <c:v>8.34</c:v>
                </c:pt>
                <c:pt idx="804">
                  <c:v>9.14</c:v>
                </c:pt>
                <c:pt idx="805">
                  <c:v>9.4499999999999993</c:v>
                </c:pt>
                <c:pt idx="806">
                  <c:v>9.1300000000000008</c:v>
                </c:pt>
                <c:pt idx="807">
                  <c:v>9.85</c:v>
                </c:pt>
                <c:pt idx="808">
                  <c:v>10</c:v>
                </c:pt>
                <c:pt idx="809">
                  <c:v>10.33</c:v>
                </c:pt>
                <c:pt idx="810">
                  <c:v>10.72</c:v>
                </c:pt>
                <c:pt idx="811">
                  <c:v>10.3</c:v>
                </c:pt>
                <c:pt idx="812">
                  <c:v>10.34</c:v>
                </c:pt>
                <c:pt idx="813">
                  <c:v>12.3</c:v>
                </c:pt>
                <c:pt idx="814">
                  <c:v>12.43</c:v>
                </c:pt>
                <c:pt idx="815">
                  <c:v>12.61</c:v>
                </c:pt>
                <c:pt idx="816">
                  <c:v>12.64</c:v>
                </c:pt>
                <c:pt idx="817">
                  <c:v>12.63</c:v>
                </c:pt>
                <c:pt idx="818">
                  <c:v>14.23</c:v>
                </c:pt>
                <c:pt idx="819">
                  <c:v>14.92</c:v>
                </c:pt>
                <c:pt idx="820">
                  <c:v>13.62</c:v>
                </c:pt>
                <c:pt idx="821">
                  <c:v>15.17</c:v>
                </c:pt>
                <c:pt idx="822">
                  <c:v>15.42</c:v>
                </c:pt>
                <c:pt idx="823">
                  <c:v>15.55</c:v>
                </c:pt>
                <c:pt idx="824">
                  <c:v>16.39</c:v>
                </c:pt>
                <c:pt idx="825">
                  <c:v>17.12</c:v>
                </c:pt>
                <c:pt idx="826">
                  <c:v>18.27</c:v>
                </c:pt>
                <c:pt idx="827">
                  <c:v>18.95</c:v>
                </c:pt>
                <c:pt idx="828">
                  <c:v>19.52</c:v>
                </c:pt>
                <c:pt idx="829">
                  <c:v>19.62</c:v>
                </c:pt>
                <c:pt idx="830">
                  <c:v>19.760000000000002</c:v>
                </c:pt>
                <c:pt idx="831">
                  <c:v>20.43</c:v>
                </c:pt>
                <c:pt idx="832">
                  <c:v>21</c:v>
                </c:pt>
                <c:pt idx="833">
                  <c:v>22.43</c:v>
                </c:pt>
                <c:pt idx="834">
                  <c:v>22.97</c:v>
                </c:pt>
                <c:pt idx="835">
                  <c:v>24.02</c:v>
                </c:pt>
                <c:pt idx="836">
                  <c:v>24.17</c:v>
                </c:pt>
                <c:pt idx="837">
                  <c:v>24.26</c:v>
                </c:pt>
                <c:pt idx="838">
                  <c:v>26.17</c:v>
                </c:pt>
                <c:pt idx="839">
                  <c:v>27.73</c:v>
                </c:pt>
                <c:pt idx="840">
                  <c:v>29.16</c:v>
                </c:pt>
                <c:pt idx="841">
                  <c:v>30.07</c:v>
                </c:pt>
                <c:pt idx="842">
                  <c:v>30.38</c:v>
                </c:pt>
                <c:pt idx="843">
                  <c:v>29.99</c:v>
                </c:pt>
                <c:pt idx="844">
                  <c:v>30.72</c:v>
                </c:pt>
                <c:pt idx="845">
                  <c:v>31.87</c:v>
                </c:pt>
                <c:pt idx="846">
                  <c:v>33.67</c:v>
                </c:pt>
                <c:pt idx="847">
                  <c:v>34.46</c:v>
                </c:pt>
                <c:pt idx="848">
                  <c:v>34.4</c:v>
                </c:pt>
                <c:pt idx="849">
                  <c:v>36.840000000000003</c:v>
                </c:pt>
                <c:pt idx="850">
                  <c:v>37.07</c:v>
                </c:pt>
                <c:pt idx="851">
                  <c:v>36.46</c:v>
                </c:pt>
                <c:pt idx="852">
                  <c:v>35.86</c:v>
                </c:pt>
                <c:pt idx="853">
                  <c:v>35.82</c:v>
                </c:pt>
                <c:pt idx="854">
                  <c:v>36.090000000000003</c:v>
                </c:pt>
                <c:pt idx="855">
                  <c:v>35.83</c:v>
                </c:pt>
                <c:pt idx="856">
                  <c:v>35.08</c:v>
                </c:pt>
                <c:pt idx="857">
                  <c:v>34.78</c:v>
                </c:pt>
                <c:pt idx="858">
                  <c:v>34.1</c:v>
                </c:pt>
                <c:pt idx="859">
                  <c:v>30.71</c:v>
                </c:pt>
                <c:pt idx="860">
                  <c:v>32.619999999999997</c:v>
                </c:pt>
                <c:pt idx="861">
                  <c:v>31.48</c:v>
                </c:pt>
                <c:pt idx="862">
                  <c:v>31.23</c:v>
                </c:pt>
                <c:pt idx="863">
                  <c:v>30.83</c:v>
                </c:pt>
                <c:pt idx="864">
                  <c:v>31.13</c:v>
                </c:pt>
                <c:pt idx="865">
                  <c:v>31.56</c:v>
                </c:pt>
                <c:pt idx="866">
                  <c:v>33.43</c:v>
                </c:pt>
                <c:pt idx="867">
                  <c:v>32.659999999999997</c:v>
                </c:pt>
                <c:pt idx="868">
                  <c:v>32.630000000000003</c:v>
                </c:pt>
                <c:pt idx="869">
                  <c:v>32.090000000000003</c:v>
                </c:pt>
                <c:pt idx="870">
                  <c:v>32.56</c:v>
                </c:pt>
                <c:pt idx="871">
                  <c:v>32.25</c:v>
                </c:pt>
                <c:pt idx="872">
                  <c:v>32.08</c:v>
                </c:pt>
                <c:pt idx="873">
                  <c:v>31.64</c:v>
                </c:pt>
                <c:pt idx="874">
                  <c:v>30.36</c:v>
                </c:pt>
                <c:pt idx="875">
                  <c:v>30.34</c:v>
                </c:pt>
                <c:pt idx="876">
                  <c:v>29.89</c:v>
                </c:pt>
                <c:pt idx="877">
                  <c:v>28.11</c:v>
                </c:pt>
                <c:pt idx="878">
                  <c:v>28.07</c:v>
                </c:pt>
                <c:pt idx="879">
                  <c:v>28.05</c:v>
                </c:pt>
                <c:pt idx="880">
                  <c:v>25.66</c:v>
                </c:pt>
                <c:pt idx="881">
                  <c:v>28.22</c:v>
                </c:pt>
                <c:pt idx="882">
                  <c:v>26.95</c:v>
                </c:pt>
                <c:pt idx="883">
                  <c:v>26.89</c:v>
                </c:pt>
                <c:pt idx="884">
                  <c:v>28.89</c:v>
                </c:pt>
                <c:pt idx="885">
                  <c:v>29.04</c:v>
                </c:pt>
                <c:pt idx="886">
                  <c:v>28.93</c:v>
                </c:pt>
                <c:pt idx="887">
                  <c:v>31.36</c:v>
                </c:pt>
                <c:pt idx="888">
                  <c:v>29.86</c:v>
                </c:pt>
                <c:pt idx="889">
                  <c:v>30.36</c:v>
                </c:pt>
                <c:pt idx="890">
                  <c:v>30.52</c:v>
                </c:pt>
                <c:pt idx="891">
                  <c:v>30.59</c:v>
                </c:pt>
                <c:pt idx="892">
                  <c:v>30.84</c:v>
                </c:pt>
                <c:pt idx="893">
                  <c:v>30.99</c:v>
                </c:pt>
                <c:pt idx="894">
                  <c:v>28.27</c:v>
                </c:pt>
                <c:pt idx="895">
                  <c:v>29.55</c:v>
                </c:pt>
                <c:pt idx="896">
                  <c:v>29.11</c:v>
                </c:pt>
                <c:pt idx="897">
                  <c:v>29.43</c:v>
                </c:pt>
                <c:pt idx="898">
                  <c:v>29</c:v>
                </c:pt>
                <c:pt idx="899">
                  <c:v>29.08</c:v>
                </c:pt>
                <c:pt idx="900">
                  <c:v>29.36</c:v>
                </c:pt>
                <c:pt idx="901">
                  <c:v>31.6</c:v>
                </c:pt>
                <c:pt idx="902">
                  <c:v>31.82</c:v>
                </c:pt>
                <c:pt idx="903">
                  <c:v>32.06</c:v>
                </c:pt>
                <c:pt idx="904">
                  <c:v>32.869999999999997</c:v>
                </c:pt>
                <c:pt idx="905">
                  <c:v>33.69</c:v>
                </c:pt>
                <c:pt idx="906">
                  <c:v>33.89</c:v>
                </c:pt>
                <c:pt idx="907">
                  <c:v>33.869999999999997</c:v>
                </c:pt>
                <c:pt idx="908">
                  <c:v>33.72</c:v>
                </c:pt>
                <c:pt idx="909">
                  <c:v>33.06</c:v>
                </c:pt>
                <c:pt idx="910">
                  <c:v>33.39</c:v>
                </c:pt>
                <c:pt idx="911">
                  <c:v>33.97</c:v>
                </c:pt>
                <c:pt idx="912">
                  <c:v>33.71</c:v>
                </c:pt>
                <c:pt idx="913">
                  <c:v>33.42</c:v>
                </c:pt>
                <c:pt idx="914">
                  <c:v>33.43</c:v>
                </c:pt>
                <c:pt idx="915">
                  <c:v>33.74</c:v>
                </c:pt>
                <c:pt idx="916">
                  <c:v>33.42</c:v>
                </c:pt>
                <c:pt idx="917">
                  <c:v>33.479999999999997</c:v>
                </c:pt>
                <c:pt idx="918">
                  <c:v>33.24</c:v>
                </c:pt>
                <c:pt idx="919">
                  <c:v>32.380000000000003</c:v>
                </c:pt>
                <c:pt idx="920">
                  <c:v>32.33</c:v>
                </c:pt>
                <c:pt idx="921">
                  <c:v>32.21</c:v>
                </c:pt>
                <c:pt idx="922">
                  <c:v>31.85</c:v>
                </c:pt>
                <c:pt idx="923">
                  <c:v>31.28</c:v>
                </c:pt>
                <c:pt idx="924">
                  <c:v>30.83</c:v>
                </c:pt>
                <c:pt idx="925">
                  <c:v>30.52</c:v>
                </c:pt>
                <c:pt idx="926">
                  <c:v>29.59</c:v>
                </c:pt>
                <c:pt idx="927">
                  <c:v>29.47</c:v>
                </c:pt>
                <c:pt idx="928">
                  <c:v>29.37</c:v>
                </c:pt>
                <c:pt idx="929">
                  <c:v>28.67</c:v>
                </c:pt>
                <c:pt idx="930">
                  <c:v>27.39</c:v>
                </c:pt>
                <c:pt idx="931">
                  <c:v>26.77</c:v>
                </c:pt>
                <c:pt idx="932">
                  <c:v>26.85</c:v>
                </c:pt>
                <c:pt idx="933">
                  <c:v>26.12</c:v>
                </c:pt>
                <c:pt idx="934">
                  <c:v>25.99</c:v>
                </c:pt>
                <c:pt idx="935">
                  <c:v>25.9</c:v>
                </c:pt>
                <c:pt idx="936">
                  <c:v>25.89</c:v>
                </c:pt>
                <c:pt idx="937">
                  <c:v>25.38</c:v>
                </c:pt>
                <c:pt idx="938">
                  <c:v>24.97</c:v>
                </c:pt>
                <c:pt idx="939">
                  <c:v>24.32</c:v>
                </c:pt>
                <c:pt idx="940">
                  <c:v>23.91</c:v>
                </c:pt>
                <c:pt idx="941">
                  <c:v>23.84</c:v>
                </c:pt>
                <c:pt idx="942">
                  <c:v>23.82</c:v>
                </c:pt>
                <c:pt idx="943">
                  <c:v>23.23</c:v>
                </c:pt>
                <c:pt idx="944">
                  <c:v>22.29</c:v>
                </c:pt>
                <c:pt idx="945">
                  <c:v>22.83</c:v>
                </c:pt>
                <c:pt idx="946">
                  <c:v>22.75</c:v>
                </c:pt>
                <c:pt idx="947">
                  <c:v>22.17</c:v>
                </c:pt>
                <c:pt idx="948">
                  <c:v>22.26</c:v>
                </c:pt>
                <c:pt idx="949">
                  <c:v>22.2</c:v>
                </c:pt>
                <c:pt idx="950">
                  <c:v>22.05</c:v>
                </c:pt>
                <c:pt idx="951">
                  <c:v>21.56</c:v>
                </c:pt>
                <c:pt idx="952">
                  <c:v>21.15</c:v>
                </c:pt>
                <c:pt idx="953">
                  <c:v>20.87</c:v>
                </c:pt>
                <c:pt idx="954">
                  <c:v>20.36</c:v>
                </c:pt>
                <c:pt idx="955">
                  <c:v>20.3</c:v>
                </c:pt>
                <c:pt idx="956">
                  <c:v>20.25</c:v>
                </c:pt>
                <c:pt idx="957">
                  <c:v>19.03</c:v>
                </c:pt>
                <c:pt idx="958">
                  <c:v>18.920000000000002</c:v>
                </c:pt>
                <c:pt idx="959">
                  <c:v>17.63</c:v>
                </c:pt>
                <c:pt idx="960">
                  <c:v>17.12</c:v>
                </c:pt>
                <c:pt idx="961">
                  <c:v>16.079999999999998</c:v>
                </c:pt>
                <c:pt idx="962">
                  <c:v>15.96</c:v>
                </c:pt>
                <c:pt idx="963">
                  <c:v>15.99</c:v>
                </c:pt>
                <c:pt idx="964">
                  <c:v>16.87</c:v>
                </c:pt>
                <c:pt idx="965">
                  <c:v>14.5</c:v>
                </c:pt>
                <c:pt idx="966">
                  <c:v>14.64</c:v>
                </c:pt>
                <c:pt idx="967">
                  <c:v>16.54</c:v>
                </c:pt>
                <c:pt idx="968">
                  <c:v>15.39</c:v>
                </c:pt>
                <c:pt idx="969">
                  <c:v>15.4</c:v>
                </c:pt>
                <c:pt idx="970">
                  <c:v>15.37</c:v>
                </c:pt>
                <c:pt idx="971">
                  <c:v>15.12</c:v>
                </c:pt>
                <c:pt idx="972">
                  <c:v>14.78</c:v>
                </c:pt>
                <c:pt idx="973">
                  <c:v>15.02</c:v>
                </c:pt>
                <c:pt idx="974">
                  <c:v>15.87</c:v>
                </c:pt>
                <c:pt idx="975">
                  <c:v>15.83</c:v>
                </c:pt>
                <c:pt idx="976">
                  <c:v>15.75</c:v>
                </c:pt>
                <c:pt idx="977">
                  <c:v>15.68</c:v>
                </c:pt>
                <c:pt idx="978">
                  <c:v>15.75</c:v>
                </c:pt>
                <c:pt idx="979">
                  <c:v>15.45</c:v>
                </c:pt>
                <c:pt idx="980">
                  <c:v>14.61</c:v>
                </c:pt>
                <c:pt idx="981">
                  <c:v>14.05</c:v>
                </c:pt>
                <c:pt idx="982">
                  <c:v>13.91</c:v>
                </c:pt>
                <c:pt idx="983">
                  <c:v>13.84</c:v>
                </c:pt>
                <c:pt idx="984">
                  <c:v>13.84</c:v>
                </c:pt>
                <c:pt idx="985">
                  <c:v>13.66</c:v>
                </c:pt>
                <c:pt idx="986">
                  <c:v>13.53</c:v>
                </c:pt>
                <c:pt idx="987">
                  <c:v>13.27</c:v>
                </c:pt>
                <c:pt idx="988">
                  <c:v>13</c:v>
                </c:pt>
                <c:pt idx="989">
                  <c:v>12.88</c:v>
                </c:pt>
                <c:pt idx="990">
                  <c:v>12.83</c:v>
                </c:pt>
                <c:pt idx="991">
                  <c:v>12.79</c:v>
                </c:pt>
                <c:pt idx="992">
                  <c:v>12.43</c:v>
                </c:pt>
                <c:pt idx="993">
                  <c:v>12.59</c:v>
                </c:pt>
                <c:pt idx="994">
                  <c:v>12.33</c:v>
                </c:pt>
                <c:pt idx="995">
                  <c:v>11.85</c:v>
                </c:pt>
                <c:pt idx="996">
                  <c:v>11.68</c:v>
                </c:pt>
                <c:pt idx="997">
                  <c:v>11.5</c:v>
                </c:pt>
                <c:pt idx="998">
                  <c:v>11.43</c:v>
                </c:pt>
                <c:pt idx="999">
                  <c:v>12.12</c:v>
                </c:pt>
                <c:pt idx="1000">
                  <c:v>11.71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2E-4272-BAFF-A94DD0241343}"/>
            </c:ext>
          </c:extLst>
        </c:ser>
        <c:ser>
          <c:idx val="1"/>
          <c:order val="1"/>
          <c:tx>
            <c:strRef>
              <c:f>COVID_practice_2e!$C$1</c:f>
              <c:strCache>
                <c:ptCount val="1"/>
                <c:pt idx="0">
                  <c:v>Trump_Won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COVID_practice_2e!$A$2:$A$1002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COVID_practice_2e!$C$2:$C$1002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0.01</c:v>
                </c:pt>
                <c:pt idx="44">
                  <c:v>0.01</c:v>
                </c:pt>
                <c:pt idx="45">
                  <c:v>0.01</c:v>
                </c:pt>
                <c:pt idx="46">
                  <c:v>0.01</c:v>
                </c:pt>
                <c:pt idx="47">
                  <c:v>0.02</c:v>
                </c:pt>
                <c:pt idx="48">
                  <c:v>0.03</c:v>
                </c:pt>
                <c:pt idx="49">
                  <c:v>0.03</c:v>
                </c:pt>
                <c:pt idx="50">
                  <c:v>0.04</c:v>
                </c:pt>
                <c:pt idx="51">
                  <c:v>0.06</c:v>
                </c:pt>
                <c:pt idx="52">
                  <c:v>7.0000000000000007E-2</c:v>
                </c:pt>
                <c:pt idx="53">
                  <c:v>0.1</c:v>
                </c:pt>
                <c:pt idx="54">
                  <c:v>0.12</c:v>
                </c:pt>
                <c:pt idx="55">
                  <c:v>0.16</c:v>
                </c:pt>
                <c:pt idx="56">
                  <c:v>0.2</c:v>
                </c:pt>
                <c:pt idx="57">
                  <c:v>0.26</c:v>
                </c:pt>
                <c:pt idx="58">
                  <c:v>0.33</c:v>
                </c:pt>
                <c:pt idx="59">
                  <c:v>0.43</c:v>
                </c:pt>
                <c:pt idx="60">
                  <c:v>0.53</c:v>
                </c:pt>
                <c:pt idx="61">
                  <c:v>0.63</c:v>
                </c:pt>
                <c:pt idx="62">
                  <c:v>0.79</c:v>
                </c:pt>
                <c:pt idx="63">
                  <c:v>0.97</c:v>
                </c:pt>
                <c:pt idx="64">
                  <c:v>1.18</c:v>
                </c:pt>
                <c:pt idx="65">
                  <c:v>1.4</c:v>
                </c:pt>
                <c:pt idx="66">
                  <c:v>1.59</c:v>
                </c:pt>
                <c:pt idx="67">
                  <c:v>1.81</c:v>
                </c:pt>
                <c:pt idx="68">
                  <c:v>2.0299999999999998</c:v>
                </c:pt>
                <c:pt idx="69">
                  <c:v>2.23</c:v>
                </c:pt>
                <c:pt idx="70">
                  <c:v>2.46</c:v>
                </c:pt>
                <c:pt idx="71">
                  <c:v>2.73</c:v>
                </c:pt>
                <c:pt idx="72">
                  <c:v>2.93</c:v>
                </c:pt>
                <c:pt idx="73">
                  <c:v>3.11</c:v>
                </c:pt>
                <c:pt idx="74">
                  <c:v>3.19</c:v>
                </c:pt>
                <c:pt idx="75">
                  <c:v>3.34</c:v>
                </c:pt>
                <c:pt idx="76">
                  <c:v>3.44</c:v>
                </c:pt>
                <c:pt idx="77">
                  <c:v>3.53</c:v>
                </c:pt>
                <c:pt idx="78">
                  <c:v>3.51</c:v>
                </c:pt>
                <c:pt idx="79">
                  <c:v>3.59</c:v>
                </c:pt>
                <c:pt idx="80">
                  <c:v>3.6</c:v>
                </c:pt>
                <c:pt idx="81">
                  <c:v>3.66</c:v>
                </c:pt>
                <c:pt idx="82">
                  <c:v>3.61</c:v>
                </c:pt>
                <c:pt idx="83">
                  <c:v>3.54</c:v>
                </c:pt>
                <c:pt idx="84">
                  <c:v>3.47</c:v>
                </c:pt>
                <c:pt idx="85">
                  <c:v>3.52</c:v>
                </c:pt>
                <c:pt idx="86">
                  <c:v>3.52</c:v>
                </c:pt>
                <c:pt idx="87">
                  <c:v>3.62</c:v>
                </c:pt>
                <c:pt idx="88">
                  <c:v>3.74</c:v>
                </c:pt>
                <c:pt idx="89">
                  <c:v>3.89</c:v>
                </c:pt>
                <c:pt idx="90">
                  <c:v>4.04</c:v>
                </c:pt>
                <c:pt idx="91">
                  <c:v>4.04</c:v>
                </c:pt>
                <c:pt idx="92">
                  <c:v>4.1399999999999997</c:v>
                </c:pt>
                <c:pt idx="93">
                  <c:v>4.2</c:v>
                </c:pt>
                <c:pt idx="94">
                  <c:v>4.25</c:v>
                </c:pt>
                <c:pt idx="95">
                  <c:v>4.18</c:v>
                </c:pt>
                <c:pt idx="96">
                  <c:v>4.18</c:v>
                </c:pt>
                <c:pt idx="97">
                  <c:v>4.1500000000000004</c:v>
                </c:pt>
                <c:pt idx="98">
                  <c:v>4.25</c:v>
                </c:pt>
                <c:pt idx="99">
                  <c:v>4.3</c:v>
                </c:pt>
                <c:pt idx="100">
                  <c:v>4.46</c:v>
                </c:pt>
                <c:pt idx="101">
                  <c:v>4.54</c:v>
                </c:pt>
                <c:pt idx="102">
                  <c:v>4.62</c:v>
                </c:pt>
                <c:pt idx="103">
                  <c:v>4.5999999999999996</c:v>
                </c:pt>
                <c:pt idx="104">
                  <c:v>4.6399999999999997</c:v>
                </c:pt>
                <c:pt idx="105">
                  <c:v>4.67</c:v>
                </c:pt>
                <c:pt idx="106">
                  <c:v>4.6100000000000003</c:v>
                </c:pt>
                <c:pt idx="107">
                  <c:v>4.5599999999999996</c:v>
                </c:pt>
                <c:pt idx="108">
                  <c:v>4.49</c:v>
                </c:pt>
                <c:pt idx="109">
                  <c:v>4.34</c:v>
                </c:pt>
                <c:pt idx="110">
                  <c:v>4.34</c:v>
                </c:pt>
                <c:pt idx="111">
                  <c:v>4.4000000000000004</c:v>
                </c:pt>
                <c:pt idx="112">
                  <c:v>4.47</c:v>
                </c:pt>
                <c:pt idx="113">
                  <c:v>4.55</c:v>
                </c:pt>
                <c:pt idx="114">
                  <c:v>4.4800000000000004</c:v>
                </c:pt>
                <c:pt idx="115">
                  <c:v>4.6100000000000003</c:v>
                </c:pt>
                <c:pt idx="116">
                  <c:v>4.68</c:v>
                </c:pt>
                <c:pt idx="117">
                  <c:v>4.6900000000000004</c:v>
                </c:pt>
                <c:pt idx="118">
                  <c:v>4.66</c:v>
                </c:pt>
                <c:pt idx="119">
                  <c:v>4.6900000000000004</c:v>
                </c:pt>
                <c:pt idx="120">
                  <c:v>4.7300000000000004</c:v>
                </c:pt>
                <c:pt idx="121">
                  <c:v>4.78</c:v>
                </c:pt>
                <c:pt idx="122">
                  <c:v>4.67</c:v>
                </c:pt>
                <c:pt idx="123">
                  <c:v>4.7699999999999996</c:v>
                </c:pt>
                <c:pt idx="124">
                  <c:v>4.7300000000000004</c:v>
                </c:pt>
                <c:pt idx="125">
                  <c:v>4.67</c:v>
                </c:pt>
                <c:pt idx="126">
                  <c:v>4.6500000000000004</c:v>
                </c:pt>
                <c:pt idx="127">
                  <c:v>4.7300000000000004</c:v>
                </c:pt>
                <c:pt idx="128">
                  <c:v>4.84</c:v>
                </c:pt>
                <c:pt idx="129">
                  <c:v>4.9400000000000004</c:v>
                </c:pt>
                <c:pt idx="130">
                  <c:v>5.1100000000000003</c:v>
                </c:pt>
                <c:pt idx="131">
                  <c:v>5.18</c:v>
                </c:pt>
                <c:pt idx="132">
                  <c:v>5.43</c:v>
                </c:pt>
                <c:pt idx="133">
                  <c:v>5.55</c:v>
                </c:pt>
                <c:pt idx="134">
                  <c:v>5.59</c:v>
                </c:pt>
                <c:pt idx="135">
                  <c:v>5.65</c:v>
                </c:pt>
                <c:pt idx="136">
                  <c:v>5.87</c:v>
                </c:pt>
                <c:pt idx="137">
                  <c:v>5.82</c:v>
                </c:pt>
                <c:pt idx="138">
                  <c:v>5.96</c:v>
                </c:pt>
                <c:pt idx="139">
                  <c:v>6.04</c:v>
                </c:pt>
                <c:pt idx="140">
                  <c:v>6.29</c:v>
                </c:pt>
                <c:pt idx="141">
                  <c:v>6.52</c:v>
                </c:pt>
                <c:pt idx="142">
                  <c:v>6.97</c:v>
                </c:pt>
                <c:pt idx="143">
                  <c:v>7.23</c:v>
                </c:pt>
                <c:pt idx="144">
                  <c:v>7.54</c:v>
                </c:pt>
                <c:pt idx="145">
                  <c:v>7.88</c:v>
                </c:pt>
                <c:pt idx="146">
                  <c:v>8.3800000000000008</c:v>
                </c:pt>
                <c:pt idx="147">
                  <c:v>8.64</c:v>
                </c:pt>
                <c:pt idx="148">
                  <c:v>9.1</c:v>
                </c:pt>
                <c:pt idx="149">
                  <c:v>9.52</c:v>
                </c:pt>
                <c:pt idx="150">
                  <c:v>10.039999999999999</c:v>
                </c:pt>
                <c:pt idx="151">
                  <c:v>10.44</c:v>
                </c:pt>
                <c:pt idx="152">
                  <c:v>10.9</c:v>
                </c:pt>
                <c:pt idx="153">
                  <c:v>11.62</c:v>
                </c:pt>
                <c:pt idx="154">
                  <c:v>12.43</c:v>
                </c:pt>
                <c:pt idx="155">
                  <c:v>13.58</c:v>
                </c:pt>
                <c:pt idx="156">
                  <c:v>14.64</c:v>
                </c:pt>
                <c:pt idx="157">
                  <c:v>15.35</c:v>
                </c:pt>
                <c:pt idx="158">
                  <c:v>16.02</c:v>
                </c:pt>
                <c:pt idx="159">
                  <c:v>16.670000000000002</c:v>
                </c:pt>
                <c:pt idx="160">
                  <c:v>17.21</c:v>
                </c:pt>
                <c:pt idx="161">
                  <c:v>18.36</c:v>
                </c:pt>
                <c:pt idx="162">
                  <c:v>18.95</c:v>
                </c:pt>
                <c:pt idx="163">
                  <c:v>19.59</c:v>
                </c:pt>
                <c:pt idx="164">
                  <c:v>20.21</c:v>
                </c:pt>
                <c:pt idx="165">
                  <c:v>20.28</c:v>
                </c:pt>
                <c:pt idx="166">
                  <c:v>20.66</c:v>
                </c:pt>
                <c:pt idx="167">
                  <c:v>21.58</c:v>
                </c:pt>
                <c:pt idx="168">
                  <c:v>21.88</c:v>
                </c:pt>
                <c:pt idx="169">
                  <c:v>22.46</c:v>
                </c:pt>
                <c:pt idx="170">
                  <c:v>22.91</c:v>
                </c:pt>
                <c:pt idx="171">
                  <c:v>24.34</c:v>
                </c:pt>
                <c:pt idx="172">
                  <c:v>25.73</c:v>
                </c:pt>
                <c:pt idx="173">
                  <c:v>26.34</c:v>
                </c:pt>
                <c:pt idx="174">
                  <c:v>26.72</c:v>
                </c:pt>
                <c:pt idx="175">
                  <c:v>27.24</c:v>
                </c:pt>
                <c:pt idx="176">
                  <c:v>27.48</c:v>
                </c:pt>
                <c:pt idx="177">
                  <c:v>28.2</c:v>
                </c:pt>
                <c:pt idx="178">
                  <c:v>27.86</c:v>
                </c:pt>
                <c:pt idx="179">
                  <c:v>27.7</c:v>
                </c:pt>
                <c:pt idx="180">
                  <c:v>27.88</c:v>
                </c:pt>
                <c:pt idx="181">
                  <c:v>27.54</c:v>
                </c:pt>
                <c:pt idx="182">
                  <c:v>27.51</c:v>
                </c:pt>
                <c:pt idx="183">
                  <c:v>27.59</c:v>
                </c:pt>
                <c:pt idx="184">
                  <c:v>27.16</c:v>
                </c:pt>
                <c:pt idx="185">
                  <c:v>26.14</c:v>
                </c:pt>
                <c:pt idx="186">
                  <c:v>25.83</c:v>
                </c:pt>
                <c:pt idx="187">
                  <c:v>25.38</c:v>
                </c:pt>
                <c:pt idx="188">
                  <c:v>25.28</c:v>
                </c:pt>
                <c:pt idx="189">
                  <c:v>24.97</c:v>
                </c:pt>
                <c:pt idx="190">
                  <c:v>24.43</c:v>
                </c:pt>
                <c:pt idx="191">
                  <c:v>24.05</c:v>
                </c:pt>
                <c:pt idx="192">
                  <c:v>24.15</c:v>
                </c:pt>
                <c:pt idx="193">
                  <c:v>23.56</c:v>
                </c:pt>
                <c:pt idx="194">
                  <c:v>23.04</c:v>
                </c:pt>
                <c:pt idx="195">
                  <c:v>22.53</c:v>
                </c:pt>
                <c:pt idx="196">
                  <c:v>22.03</c:v>
                </c:pt>
                <c:pt idx="197">
                  <c:v>21.59</c:v>
                </c:pt>
                <c:pt idx="198">
                  <c:v>21.18</c:v>
                </c:pt>
                <c:pt idx="199">
                  <c:v>20.67</c:v>
                </c:pt>
                <c:pt idx="200">
                  <c:v>20.45</c:v>
                </c:pt>
                <c:pt idx="201">
                  <c:v>20.32</c:v>
                </c:pt>
                <c:pt idx="202">
                  <c:v>20.49</c:v>
                </c:pt>
                <c:pt idx="203">
                  <c:v>19.95</c:v>
                </c:pt>
                <c:pt idx="204">
                  <c:v>19.46</c:v>
                </c:pt>
                <c:pt idx="205">
                  <c:v>19.010000000000002</c:v>
                </c:pt>
                <c:pt idx="206">
                  <c:v>18.71</c:v>
                </c:pt>
                <c:pt idx="207">
                  <c:v>18.5</c:v>
                </c:pt>
                <c:pt idx="208">
                  <c:v>18.62</c:v>
                </c:pt>
                <c:pt idx="209">
                  <c:v>17.84</c:v>
                </c:pt>
                <c:pt idx="210">
                  <c:v>17.72</c:v>
                </c:pt>
                <c:pt idx="211">
                  <c:v>17.57</c:v>
                </c:pt>
                <c:pt idx="212">
                  <c:v>17.16</c:v>
                </c:pt>
                <c:pt idx="213">
                  <c:v>16.760000000000002</c:v>
                </c:pt>
                <c:pt idx="214">
                  <c:v>16.489999999999998</c:v>
                </c:pt>
                <c:pt idx="215">
                  <c:v>15.87</c:v>
                </c:pt>
                <c:pt idx="216">
                  <c:v>15.88</c:v>
                </c:pt>
                <c:pt idx="217">
                  <c:v>15.79</c:v>
                </c:pt>
                <c:pt idx="218">
                  <c:v>16.04</c:v>
                </c:pt>
                <c:pt idx="219">
                  <c:v>16.079999999999998</c:v>
                </c:pt>
                <c:pt idx="220">
                  <c:v>16.13</c:v>
                </c:pt>
                <c:pt idx="221">
                  <c:v>16.22</c:v>
                </c:pt>
                <c:pt idx="222">
                  <c:v>16.84</c:v>
                </c:pt>
                <c:pt idx="223">
                  <c:v>16.559999999999999</c:v>
                </c:pt>
                <c:pt idx="224">
                  <c:v>16.41</c:v>
                </c:pt>
                <c:pt idx="225">
                  <c:v>15.95</c:v>
                </c:pt>
                <c:pt idx="226">
                  <c:v>16.04</c:v>
                </c:pt>
                <c:pt idx="227">
                  <c:v>16.04</c:v>
                </c:pt>
                <c:pt idx="228">
                  <c:v>15.92</c:v>
                </c:pt>
                <c:pt idx="229">
                  <c:v>14.67</c:v>
                </c:pt>
                <c:pt idx="230">
                  <c:v>14.16</c:v>
                </c:pt>
                <c:pt idx="231">
                  <c:v>13.8</c:v>
                </c:pt>
                <c:pt idx="232">
                  <c:v>13.61</c:v>
                </c:pt>
                <c:pt idx="233">
                  <c:v>13.4</c:v>
                </c:pt>
                <c:pt idx="234">
                  <c:v>13.37</c:v>
                </c:pt>
                <c:pt idx="235">
                  <c:v>13.17</c:v>
                </c:pt>
                <c:pt idx="236">
                  <c:v>13.97</c:v>
                </c:pt>
                <c:pt idx="237">
                  <c:v>14.64</c:v>
                </c:pt>
                <c:pt idx="238">
                  <c:v>15.2</c:v>
                </c:pt>
                <c:pt idx="239">
                  <c:v>15.49</c:v>
                </c:pt>
                <c:pt idx="240">
                  <c:v>15.56</c:v>
                </c:pt>
                <c:pt idx="241">
                  <c:v>15.7</c:v>
                </c:pt>
                <c:pt idx="242">
                  <c:v>15.84</c:v>
                </c:pt>
                <c:pt idx="243">
                  <c:v>16.420000000000002</c:v>
                </c:pt>
                <c:pt idx="244">
                  <c:v>17.66</c:v>
                </c:pt>
                <c:pt idx="245">
                  <c:v>17.45</c:v>
                </c:pt>
                <c:pt idx="246">
                  <c:v>17.559999999999999</c:v>
                </c:pt>
                <c:pt idx="247">
                  <c:v>17.670000000000002</c:v>
                </c:pt>
                <c:pt idx="248">
                  <c:v>17.71</c:v>
                </c:pt>
                <c:pt idx="249">
                  <c:v>17.670000000000002</c:v>
                </c:pt>
                <c:pt idx="250">
                  <c:v>17.38</c:v>
                </c:pt>
                <c:pt idx="251">
                  <c:v>16.079999999999998</c:v>
                </c:pt>
                <c:pt idx="252">
                  <c:v>16.350000000000001</c:v>
                </c:pt>
                <c:pt idx="253">
                  <c:v>16.38</c:v>
                </c:pt>
                <c:pt idx="254">
                  <c:v>16.39</c:v>
                </c:pt>
                <c:pt idx="255">
                  <c:v>16.7</c:v>
                </c:pt>
                <c:pt idx="256">
                  <c:v>16.850000000000001</c:v>
                </c:pt>
                <c:pt idx="257">
                  <c:v>16.87</c:v>
                </c:pt>
                <c:pt idx="258">
                  <c:v>17.190000000000001</c:v>
                </c:pt>
                <c:pt idx="259">
                  <c:v>17.36</c:v>
                </c:pt>
                <c:pt idx="260">
                  <c:v>17.850000000000001</c:v>
                </c:pt>
                <c:pt idx="261">
                  <c:v>18.32</c:v>
                </c:pt>
                <c:pt idx="262">
                  <c:v>18.579999999999998</c:v>
                </c:pt>
                <c:pt idx="263">
                  <c:v>18.96</c:v>
                </c:pt>
                <c:pt idx="264">
                  <c:v>19.29</c:v>
                </c:pt>
                <c:pt idx="265">
                  <c:v>19.649999999999999</c:v>
                </c:pt>
                <c:pt idx="266">
                  <c:v>20.07</c:v>
                </c:pt>
                <c:pt idx="267">
                  <c:v>20.45</c:v>
                </c:pt>
                <c:pt idx="268">
                  <c:v>20.98</c:v>
                </c:pt>
                <c:pt idx="269">
                  <c:v>21.2</c:v>
                </c:pt>
                <c:pt idx="270">
                  <c:v>21.5</c:v>
                </c:pt>
                <c:pt idx="271">
                  <c:v>22.05</c:v>
                </c:pt>
                <c:pt idx="272">
                  <c:v>22.2</c:v>
                </c:pt>
                <c:pt idx="273">
                  <c:v>22.67</c:v>
                </c:pt>
                <c:pt idx="274">
                  <c:v>23.51</c:v>
                </c:pt>
                <c:pt idx="275">
                  <c:v>24.17</c:v>
                </c:pt>
                <c:pt idx="276">
                  <c:v>24.85</c:v>
                </c:pt>
                <c:pt idx="277">
                  <c:v>25.66</c:v>
                </c:pt>
                <c:pt idx="278">
                  <c:v>26.13</c:v>
                </c:pt>
                <c:pt idx="279">
                  <c:v>26.98</c:v>
                </c:pt>
                <c:pt idx="280">
                  <c:v>27.47</c:v>
                </c:pt>
                <c:pt idx="281">
                  <c:v>28.03</c:v>
                </c:pt>
                <c:pt idx="282">
                  <c:v>28.5</c:v>
                </c:pt>
                <c:pt idx="283">
                  <c:v>29.49</c:v>
                </c:pt>
                <c:pt idx="284">
                  <c:v>29.63</c:v>
                </c:pt>
                <c:pt idx="285">
                  <c:v>30.3</c:v>
                </c:pt>
                <c:pt idx="286">
                  <c:v>31.57</c:v>
                </c:pt>
                <c:pt idx="287">
                  <c:v>33.29</c:v>
                </c:pt>
                <c:pt idx="288">
                  <c:v>34.92</c:v>
                </c:pt>
                <c:pt idx="289">
                  <c:v>36.35</c:v>
                </c:pt>
                <c:pt idx="290">
                  <c:v>38</c:v>
                </c:pt>
                <c:pt idx="291">
                  <c:v>39.78</c:v>
                </c:pt>
                <c:pt idx="292">
                  <c:v>41.54</c:v>
                </c:pt>
                <c:pt idx="293">
                  <c:v>43.6</c:v>
                </c:pt>
                <c:pt idx="294">
                  <c:v>45.15</c:v>
                </c:pt>
                <c:pt idx="295">
                  <c:v>46.63</c:v>
                </c:pt>
                <c:pt idx="296">
                  <c:v>48.49</c:v>
                </c:pt>
                <c:pt idx="297">
                  <c:v>50.46</c:v>
                </c:pt>
                <c:pt idx="298">
                  <c:v>51.6</c:v>
                </c:pt>
                <c:pt idx="299">
                  <c:v>52.56</c:v>
                </c:pt>
                <c:pt idx="300">
                  <c:v>53.56</c:v>
                </c:pt>
                <c:pt idx="301">
                  <c:v>53.98</c:v>
                </c:pt>
                <c:pt idx="302">
                  <c:v>54.81</c:v>
                </c:pt>
                <c:pt idx="303">
                  <c:v>55.51</c:v>
                </c:pt>
                <c:pt idx="304">
                  <c:v>54.87</c:v>
                </c:pt>
                <c:pt idx="305">
                  <c:v>54.92</c:v>
                </c:pt>
                <c:pt idx="306">
                  <c:v>55.36</c:v>
                </c:pt>
                <c:pt idx="307">
                  <c:v>55.48</c:v>
                </c:pt>
                <c:pt idx="308">
                  <c:v>56.63</c:v>
                </c:pt>
                <c:pt idx="309">
                  <c:v>53.95</c:v>
                </c:pt>
                <c:pt idx="310">
                  <c:v>52.29</c:v>
                </c:pt>
                <c:pt idx="311">
                  <c:v>50.49</c:v>
                </c:pt>
                <c:pt idx="312">
                  <c:v>49.94</c:v>
                </c:pt>
                <c:pt idx="313">
                  <c:v>49.82</c:v>
                </c:pt>
                <c:pt idx="314">
                  <c:v>50.68</c:v>
                </c:pt>
                <c:pt idx="315">
                  <c:v>51.57</c:v>
                </c:pt>
                <c:pt idx="316">
                  <c:v>55.21</c:v>
                </c:pt>
                <c:pt idx="317">
                  <c:v>57.62</c:v>
                </c:pt>
                <c:pt idx="318">
                  <c:v>60.26</c:v>
                </c:pt>
                <c:pt idx="319">
                  <c:v>61.32</c:v>
                </c:pt>
                <c:pt idx="320">
                  <c:v>61.43</c:v>
                </c:pt>
                <c:pt idx="321">
                  <c:v>63.69</c:v>
                </c:pt>
                <c:pt idx="322">
                  <c:v>63.22</c:v>
                </c:pt>
                <c:pt idx="323">
                  <c:v>61.82</c:v>
                </c:pt>
                <c:pt idx="324">
                  <c:v>63.38</c:v>
                </c:pt>
                <c:pt idx="325">
                  <c:v>63.92</c:v>
                </c:pt>
                <c:pt idx="326">
                  <c:v>64.290000000000006</c:v>
                </c:pt>
                <c:pt idx="327">
                  <c:v>64.680000000000007</c:v>
                </c:pt>
                <c:pt idx="328">
                  <c:v>62.48</c:v>
                </c:pt>
                <c:pt idx="329">
                  <c:v>63.06</c:v>
                </c:pt>
                <c:pt idx="330">
                  <c:v>65.53</c:v>
                </c:pt>
                <c:pt idx="331">
                  <c:v>64.680000000000007</c:v>
                </c:pt>
                <c:pt idx="332">
                  <c:v>64.16</c:v>
                </c:pt>
                <c:pt idx="333">
                  <c:v>64.02</c:v>
                </c:pt>
                <c:pt idx="334">
                  <c:v>63.84</c:v>
                </c:pt>
                <c:pt idx="335">
                  <c:v>63.81</c:v>
                </c:pt>
                <c:pt idx="336">
                  <c:v>63.96</c:v>
                </c:pt>
                <c:pt idx="337">
                  <c:v>62.06</c:v>
                </c:pt>
                <c:pt idx="338">
                  <c:v>56.56</c:v>
                </c:pt>
                <c:pt idx="339">
                  <c:v>53.92</c:v>
                </c:pt>
                <c:pt idx="340">
                  <c:v>52.27</c:v>
                </c:pt>
                <c:pt idx="341">
                  <c:v>51.78</c:v>
                </c:pt>
                <c:pt idx="342">
                  <c:v>53.42</c:v>
                </c:pt>
                <c:pt idx="343">
                  <c:v>54.19</c:v>
                </c:pt>
                <c:pt idx="344">
                  <c:v>56.91</c:v>
                </c:pt>
                <c:pt idx="345">
                  <c:v>61.06</c:v>
                </c:pt>
                <c:pt idx="346">
                  <c:v>62.98</c:v>
                </c:pt>
                <c:pt idx="347">
                  <c:v>65.56</c:v>
                </c:pt>
                <c:pt idx="348">
                  <c:v>67.05</c:v>
                </c:pt>
                <c:pt idx="349">
                  <c:v>68.069999999999993</c:v>
                </c:pt>
                <c:pt idx="350">
                  <c:v>69.400000000000006</c:v>
                </c:pt>
                <c:pt idx="351">
                  <c:v>70.22</c:v>
                </c:pt>
                <c:pt idx="352">
                  <c:v>73.430000000000007</c:v>
                </c:pt>
                <c:pt idx="353">
                  <c:v>75.66</c:v>
                </c:pt>
                <c:pt idx="354">
                  <c:v>76.09</c:v>
                </c:pt>
                <c:pt idx="355">
                  <c:v>75.66</c:v>
                </c:pt>
                <c:pt idx="356">
                  <c:v>73.37</c:v>
                </c:pt>
                <c:pt idx="357">
                  <c:v>71.260000000000005</c:v>
                </c:pt>
                <c:pt idx="358">
                  <c:v>68.77</c:v>
                </c:pt>
                <c:pt idx="359">
                  <c:v>66.62</c:v>
                </c:pt>
                <c:pt idx="360">
                  <c:v>65.33</c:v>
                </c:pt>
                <c:pt idx="361">
                  <c:v>63.71</c:v>
                </c:pt>
                <c:pt idx="362">
                  <c:v>61.16</c:v>
                </c:pt>
                <c:pt idx="363">
                  <c:v>57.83</c:v>
                </c:pt>
                <c:pt idx="364">
                  <c:v>57.16</c:v>
                </c:pt>
                <c:pt idx="365">
                  <c:v>56.17</c:v>
                </c:pt>
                <c:pt idx="366">
                  <c:v>54.8</c:v>
                </c:pt>
                <c:pt idx="367">
                  <c:v>52.91</c:v>
                </c:pt>
                <c:pt idx="368">
                  <c:v>51.72</c:v>
                </c:pt>
                <c:pt idx="369">
                  <c:v>50.8</c:v>
                </c:pt>
                <c:pt idx="370">
                  <c:v>51.81</c:v>
                </c:pt>
                <c:pt idx="371">
                  <c:v>49.65</c:v>
                </c:pt>
                <c:pt idx="372">
                  <c:v>47.96</c:v>
                </c:pt>
                <c:pt idx="373">
                  <c:v>46.96</c:v>
                </c:pt>
                <c:pt idx="374">
                  <c:v>46.2</c:v>
                </c:pt>
                <c:pt idx="375">
                  <c:v>45.03</c:v>
                </c:pt>
                <c:pt idx="376">
                  <c:v>47.38</c:v>
                </c:pt>
                <c:pt idx="377">
                  <c:v>46.93</c:v>
                </c:pt>
                <c:pt idx="378">
                  <c:v>45.47</c:v>
                </c:pt>
                <c:pt idx="379">
                  <c:v>44.24</c:v>
                </c:pt>
                <c:pt idx="380">
                  <c:v>42.09</c:v>
                </c:pt>
                <c:pt idx="381">
                  <c:v>40.76</c:v>
                </c:pt>
                <c:pt idx="382">
                  <c:v>39.700000000000003</c:v>
                </c:pt>
                <c:pt idx="383">
                  <c:v>36.04</c:v>
                </c:pt>
                <c:pt idx="384">
                  <c:v>33.69</c:v>
                </c:pt>
                <c:pt idx="385">
                  <c:v>32.619999999999997</c:v>
                </c:pt>
                <c:pt idx="386">
                  <c:v>31.05</c:v>
                </c:pt>
                <c:pt idx="387">
                  <c:v>30.17</c:v>
                </c:pt>
                <c:pt idx="388">
                  <c:v>29.21</c:v>
                </c:pt>
                <c:pt idx="389">
                  <c:v>28.61</c:v>
                </c:pt>
                <c:pt idx="390">
                  <c:v>27.57</c:v>
                </c:pt>
                <c:pt idx="391">
                  <c:v>25.64</c:v>
                </c:pt>
                <c:pt idx="392">
                  <c:v>23.39</c:v>
                </c:pt>
                <c:pt idx="393">
                  <c:v>21.64</c:v>
                </c:pt>
                <c:pt idx="394">
                  <c:v>20</c:v>
                </c:pt>
                <c:pt idx="395">
                  <c:v>18.97</c:v>
                </c:pt>
                <c:pt idx="396">
                  <c:v>18.34</c:v>
                </c:pt>
                <c:pt idx="397">
                  <c:v>18.47</c:v>
                </c:pt>
                <c:pt idx="398">
                  <c:v>19.61</c:v>
                </c:pt>
                <c:pt idx="399">
                  <c:v>20.260000000000002</c:v>
                </c:pt>
                <c:pt idx="400">
                  <c:v>20.68</c:v>
                </c:pt>
                <c:pt idx="401">
                  <c:v>20.85</c:v>
                </c:pt>
                <c:pt idx="402">
                  <c:v>21.07</c:v>
                </c:pt>
                <c:pt idx="403">
                  <c:v>20.89</c:v>
                </c:pt>
                <c:pt idx="404">
                  <c:v>20.5</c:v>
                </c:pt>
                <c:pt idx="405">
                  <c:v>19.46</c:v>
                </c:pt>
                <c:pt idx="406">
                  <c:v>19.2</c:v>
                </c:pt>
                <c:pt idx="407">
                  <c:v>18.97</c:v>
                </c:pt>
                <c:pt idx="408">
                  <c:v>18.53</c:v>
                </c:pt>
                <c:pt idx="409">
                  <c:v>17.649999999999999</c:v>
                </c:pt>
                <c:pt idx="410">
                  <c:v>17.149999999999999</c:v>
                </c:pt>
                <c:pt idx="411">
                  <c:v>16.62</c:v>
                </c:pt>
                <c:pt idx="412">
                  <c:v>16.309999999999999</c:v>
                </c:pt>
                <c:pt idx="413">
                  <c:v>15.8</c:v>
                </c:pt>
                <c:pt idx="414">
                  <c:v>15.26</c:v>
                </c:pt>
                <c:pt idx="415">
                  <c:v>15.22</c:v>
                </c:pt>
                <c:pt idx="416">
                  <c:v>15.05</c:v>
                </c:pt>
                <c:pt idx="417">
                  <c:v>15.4</c:v>
                </c:pt>
                <c:pt idx="418">
                  <c:v>15.41</c:v>
                </c:pt>
                <c:pt idx="419">
                  <c:v>15.29</c:v>
                </c:pt>
                <c:pt idx="420">
                  <c:v>15.24</c:v>
                </c:pt>
                <c:pt idx="421">
                  <c:v>15.18</c:v>
                </c:pt>
                <c:pt idx="422">
                  <c:v>14.77</c:v>
                </c:pt>
                <c:pt idx="423">
                  <c:v>14.77</c:v>
                </c:pt>
                <c:pt idx="424">
                  <c:v>14.23</c:v>
                </c:pt>
                <c:pt idx="425">
                  <c:v>14.24</c:v>
                </c:pt>
                <c:pt idx="426">
                  <c:v>14.28</c:v>
                </c:pt>
                <c:pt idx="427">
                  <c:v>14.29</c:v>
                </c:pt>
                <c:pt idx="428">
                  <c:v>14.22</c:v>
                </c:pt>
                <c:pt idx="429">
                  <c:v>14.73</c:v>
                </c:pt>
                <c:pt idx="430">
                  <c:v>14.69</c:v>
                </c:pt>
                <c:pt idx="431">
                  <c:v>14.95</c:v>
                </c:pt>
                <c:pt idx="432">
                  <c:v>15.17</c:v>
                </c:pt>
                <c:pt idx="433">
                  <c:v>15</c:v>
                </c:pt>
                <c:pt idx="434">
                  <c:v>15.12</c:v>
                </c:pt>
                <c:pt idx="435">
                  <c:v>15.37</c:v>
                </c:pt>
                <c:pt idx="436">
                  <c:v>14.94</c:v>
                </c:pt>
                <c:pt idx="437">
                  <c:v>14.78</c:v>
                </c:pt>
                <c:pt idx="438">
                  <c:v>14.42</c:v>
                </c:pt>
                <c:pt idx="439">
                  <c:v>14.28</c:v>
                </c:pt>
                <c:pt idx="440">
                  <c:v>14.51</c:v>
                </c:pt>
                <c:pt idx="441">
                  <c:v>14.65</c:v>
                </c:pt>
                <c:pt idx="442">
                  <c:v>14.86</c:v>
                </c:pt>
                <c:pt idx="443">
                  <c:v>15.07</c:v>
                </c:pt>
                <c:pt idx="444">
                  <c:v>15.42</c:v>
                </c:pt>
                <c:pt idx="445">
                  <c:v>15.5</c:v>
                </c:pt>
                <c:pt idx="446">
                  <c:v>16.059999999999999</c:v>
                </c:pt>
                <c:pt idx="447">
                  <c:v>16.559999999999999</c:v>
                </c:pt>
                <c:pt idx="448">
                  <c:v>16.32</c:v>
                </c:pt>
                <c:pt idx="449">
                  <c:v>16.190000000000001</c:v>
                </c:pt>
                <c:pt idx="450">
                  <c:v>16.149999999999999</c:v>
                </c:pt>
                <c:pt idx="451">
                  <c:v>17.53</c:v>
                </c:pt>
                <c:pt idx="452">
                  <c:v>17.7</c:v>
                </c:pt>
                <c:pt idx="453">
                  <c:v>15.96</c:v>
                </c:pt>
                <c:pt idx="454">
                  <c:v>15.52</c:v>
                </c:pt>
                <c:pt idx="455">
                  <c:v>15.62</c:v>
                </c:pt>
                <c:pt idx="456">
                  <c:v>15.2</c:v>
                </c:pt>
                <c:pt idx="457">
                  <c:v>15.23</c:v>
                </c:pt>
                <c:pt idx="458">
                  <c:v>13.52</c:v>
                </c:pt>
                <c:pt idx="459">
                  <c:v>13.31</c:v>
                </c:pt>
                <c:pt idx="460">
                  <c:v>14.31</c:v>
                </c:pt>
                <c:pt idx="461">
                  <c:v>14.15</c:v>
                </c:pt>
                <c:pt idx="462">
                  <c:v>13.93</c:v>
                </c:pt>
                <c:pt idx="463">
                  <c:v>13.98</c:v>
                </c:pt>
                <c:pt idx="464">
                  <c:v>13.65</c:v>
                </c:pt>
                <c:pt idx="465">
                  <c:v>13.67</c:v>
                </c:pt>
                <c:pt idx="466">
                  <c:v>13.63</c:v>
                </c:pt>
                <c:pt idx="467">
                  <c:v>13.33</c:v>
                </c:pt>
                <c:pt idx="468">
                  <c:v>12.99</c:v>
                </c:pt>
                <c:pt idx="469">
                  <c:v>12.53</c:v>
                </c:pt>
                <c:pt idx="470">
                  <c:v>12.08</c:v>
                </c:pt>
                <c:pt idx="471">
                  <c:v>11.67</c:v>
                </c:pt>
                <c:pt idx="472">
                  <c:v>11.25</c:v>
                </c:pt>
                <c:pt idx="473">
                  <c:v>11.04</c:v>
                </c:pt>
                <c:pt idx="474">
                  <c:v>10.76</c:v>
                </c:pt>
                <c:pt idx="475">
                  <c:v>10.45</c:v>
                </c:pt>
                <c:pt idx="476">
                  <c:v>10.3</c:v>
                </c:pt>
                <c:pt idx="477">
                  <c:v>10.55</c:v>
                </c:pt>
                <c:pt idx="478">
                  <c:v>10.37</c:v>
                </c:pt>
                <c:pt idx="479">
                  <c:v>10.11</c:v>
                </c:pt>
                <c:pt idx="480">
                  <c:v>9.86</c:v>
                </c:pt>
                <c:pt idx="481">
                  <c:v>9.7100000000000009</c:v>
                </c:pt>
                <c:pt idx="482">
                  <c:v>9.56</c:v>
                </c:pt>
                <c:pt idx="483">
                  <c:v>9.15</c:v>
                </c:pt>
                <c:pt idx="484">
                  <c:v>8.35</c:v>
                </c:pt>
                <c:pt idx="485">
                  <c:v>8.02</c:v>
                </c:pt>
                <c:pt idx="486">
                  <c:v>7.76</c:v>
                </c:pt>
                <c:pt idx="487">
                  <c:v>7.65</c:v>
                </c:pt>
                <c:pt idx="488">
                  <c:v>7.5</c:v>
                </c:pt>
                <c:pt idx="489">
                  <c:v>7.33</c:v>
                </c:pt>
                <c:pt idx="490">
                  <c:v>7.16</c:v>
                </c:pt>
                <c:pt idx="491">
                  <c:v>6.93</c:v>
                </c:pt>
                <c:pt idx="492">
                  <c:v>6.7</c:v>
                </c:pt>
                <c:pt idx="493">
                  <c:v>6.45</c:v>
                </c:pt>
                <c:pt idx="494">
                  <c:v>6.23</c:v>
                </c:pt>
                <c:pt idx="495">
                  <c:v>5.94</c:v>
                </c:pt>
                <c:pt idx="496">
                  <c:v>5.16</c:v>
                </c:pt>
                <c:pt idx="497">
                  <c:v>4.8899999999999997</c:v>
                </c:pt>
                <c:pt idx="498">
                  <c:v>4.93</c:v>
                </c:pt>
                <c:pt idx="499">
                  <c:v>4.96</c:v>
                </c:pt>
                <c:pt idx="500">
                  <c:v>5.0199999999999996</c:v>
                </c:pt>
                <c:pt idx="501">
                  <c:v>5.04</c:v>
                </c:pt>
                <c:pt idx="502">
                  <c:v>5.12</c:v>
                </c:pt>
                <c:pt idx="503">
                  <c:v>5.46</c:v>
                </c:pt>
                <c:pt idx="504">
                  <c:v>5.96</c:v>
                </c:pt>
                <c:pt idx="505">
                  <c:v>5.81</c:v>
                </c:pt>
                <c:pt idx="506">
                  <c:v>5.55</c:v>
                </c:pt>
                <c:pt idx="507">
                  <c:v>5.47</c:v>
                </c:pt>
                <c:pt idx="508">
                  <c:v>5.4</c:v>
                </c:pt>
                <c:pt idx="509">
                  <c:v>5.34</c:v>
                </c:pt>
                <c:pt idx="510">
                  <c:v>5.28</c:v>
                </c:pt>
                <c:pt idx="511">
                  <c:v>4.7</c:v>
                </c:pt>
                <c:pt idx="512">
                  <c:v>4.59</c:v>
                </c:pt>
                <c:pt idx="513">
                  <c:v>4.4400000000000004</c:v>
                </c:pt>
                <c:pt idx="514">
                  <c:v>4.53</c:v>
                </c:pt>
                <c:pt idx="515">
                  <c:v>4.59</c:v>
                </c:pt>
                <c:pt idx="516">
                  <c:v>4.62</c:v>
                </c:pt>
                <c:pt idx="517">
                  <c:v>4.7699999999999996</c:v>
                </c:pt>
                <c:pt idx="518">
                  <c:v>4.79</c:v>
                </c:pt>
                <c:pt idx="519">
                  <c:v>4.92</c:v>
                </c:pt>
                <c:pt idx="520">
                  <c:v>5.12</c:v>
                </c:pt>
                <c:pt idx="521">
                  <c:v>5.14</c:v>
                </c:pt>
                <c:pt idx="522">
                  <c:v>5.17</c:v>
                </c:pt>
                <c:pt idx="523">
                  <c:v>5.32</c:v>
                </c:pt>
                <c:pt idx="524">
                  <c:v>5.47</c:v>
                </c:pt>
                <c:pt idx="525">
                  <c:v>5.76</c:v>
                </c:pt>
                <c:pt idx="526">
                  <c:v>6.03</c:v>
                </c:pt>
                <c:pt idx="527">
                  <c:v>6.2</c:v>
                </c:pt>
                <c:pt idx="528">
                  <c:v>6.33</c:v>
                </c:pt>
                <c:pt idx="529">
                  <c:v>6.49</c:v>
                </c:pt>
                <c:pt idx="530">
                  <c:v>6.44</c:v>
                </c:pt>
                <c:pt idx="531">
                  <c:v>6.46</c:v>
                </c:pt>
                <c:pt idx="532">
                  <c:v>6.88</c:v>
                </c:pt>
                <c:pt idx="533">
                  <c:v>7.64</c:v>
                </c:pt>
                <c:pt idx="534">
                  <c:v>8.36</c:v>
                </c:pt>
                <c:pt idx="535">
                  <c:v>8.91</c:v>
                </c:pt>
                <c:pt idx="536">
                  <c:v>9.2899999999999991</c:v>
                </c:pt>
                <c:pt idx="537">
                  <c:v>10.210000000000001</c:v>
                </c:pt>
                <c:pt idx="538">
                  <c:v>11.44</c:v>
                </c:pt>
                <c:pt idx="539">
                  <c:v>12.36</c:v>
                </c:pt>
                <c:pt idx="540">
                  <c:v>13.04</c:v>
                </c:pt>
                <c:pt idx="541">
                  <c:v>14.03</c:v>
                </c:pt>
                <c:pt idx="542">
                  <c:v>14.84</c:v>
                </c:pt>
                <c:pt idx="543">
                  <c:v>15.66</c:v>
                </c:pt>
                <c:pt idx="544">
                  <c:v>16.34</c:v>
                </c:pt>
                <c:pt idx="545">
                  <c:v>17.399999999999999</c:v>
                </c:pt>
                <c:pt idx="546">
                  <c:v>18.79</c:v>
                </c:pt>
                <c:pt idx="547">
                  <c:v>20.51</c:v>
                </c:pt>
                <c:pt idx="548">
                  <c:v>22.15</c:v>
                </c:pt>
                <c:pt idx="549">
                  <c:v>23.69</c:v>
                </c:pt>
                <c:pt idx="550">
                  <c:v>24.61</c:v>
                </c:pt>
                <c:pt idx="551">
                  <c:v>25.95</c:v>
                </c:pt>
                <c:pt idx="552">
                  <c:v>27.85</c:v>
                </c:pt>
                <c:pt idx="553">
                  <c:v>29.86</c:v>
                </c:pt>
                <c:pt idx="554">
                  <c:v>31.77</c:v>
                </c:pt>
                <c:pt idx="555">
                  <c:v>34.130000000000003</c:v>
                </c:pt>
                <c:pt idx="556">
                  <c:v>36.03</c:v>
                </c:pt>
                <c:pt idx="557">
                  <c:v>36.99</c:v>
                </c:pt>
                <c:pt idx="558">
                  <c:v>38.090000000000003</c:v>
                </c:pt>
                <c:pt idx="559">
                  <c:v>39.950000000000003</c:v>
                </c:pt>
                <c:pt idx="560">
                  <c:v>42.38</c:v>
                </c:pt>
                <c:pt idx="561">
                  <c:v>43.93</c:v>
                </c:pt>
                <c:pt idx="562">
                  <c:v>44.54</c:v>
                </c:pt>
                <c:pt idx="563">
                  <c:v>46.28</c:v>
                </c:pt>
                <c:pt idx="564">
                  <c:v>47.69</c:v>
                </c:pt>
                <c:pt idx="565">
                  <c:v>48.45</c:v>
                </c:pt>
                <c:pt idx="566">
                  <c:v>49.81</c:v>
                </c:pt>
                <c:pt idx="567">
                  <c:v>50.55</c:v>
                </c:pt>
                <c:pt idx="568">
                  <c:v>52.05</c:v>
                </c:pt>
                <c:pt idx="569">
                  <c:v>52.99</c:v>
                </c:pt>
                <c:pt idx="570">
                  <c:v>54.06</c:v>
                </c:pt>
                <c:pt idx="571">
                  <c:v>54.73</c:v>
                </c:pt>
                <c:pt idx="572">
                  <c:v>55.65</c:v>
                </c:pt>
                <c:pt idx="573">
                  <c:v>56.67</c:v>
                </c:pt>
                <c:pt idx="574">
                  <c:v>58.08</c:v>
                </c:pt>
                <c:pt idx="575">
                  <c:v>58.22</c:v>
                </c:pt>
                <c:pt idx="576">
                  <c:v>59.43</c:v>
                </c:pt>
                <c:pt idx="577">
                  <c:v>59.62</c:v>
                </c:pt>
                <c:pt idx="578">
                  <c:v>60.91</c:v>
                </c:pt>
                <c:pt idx="579">
                  <c:v>61.35</c:v>
                </c:pt>
                <c:pt idx="580">
                  <c:v>61.91</c:v>
                </c:pt>
                <c:pt idx="581">
                  <c:v>62.05</c:v>
                </c:pt>
                <c:pt idx="582">
                  <c:v>63.53</c:v>
                </c:pt>
                <c:pt idx="583">
                  <c:v>64.569999999999993</c:v>
                </c:pt>
                <c:pt idx="584">
                  <c:v>64.84</c:v>
                </c:pt>
                <c:pt idx="585">
                  <c:v>63.89</c:v>
                </c:pt>
                <c:pt idx="586">
                  <c:v>64.78</c:v>
                </c:pt>
                <c:pt idx="587">
                  <c:v>66</c:v>
                </c:pt>
                <c:pt idx="588">
                  <c:v>67.06</c:v>
                </c:pt>
                <c:pt idx="589">
                  <c:v>66.900000000000006</c:v>
                </c:pt>
                <c:pt idx="590">
                  <c:v>67.040000000000006</c:v>
                </c:pt>
                <c:pt idx="591">
                  <c:v>66.94</c:v>
                </c:pt>
                <c:pt idx="592">
                  <c:v>67.77</c:v>
                </c:pt>
                <c:pt idx="593">
                  <c:v>66.36</c:v>
                </c:pt>
                <c:pt idx="594">
                  <c:v>62.56</c:v>
                </c:pt>
                <c:pt idx="595">
                  <c:v>61.33</c:v>
                </c:pt>
                <c:pt idx="596">
                  <c:v>61.92</c:v>
                </c:pt>
                <c:pt idx="597">
                  <c:v>61.16</c:v>
                </c:pt>
                <c:pt idx="598">
                  <c:v>61.76</c:v>
                </c:pt>
                <c:pt idx="599">
                  <c:v>61.03</c:v>
                </c:pt>
                <c:pt idx="600">
                  <c:v>61.46</c:v>
                </c:pt>
                <c:pt idx="601">
                  <c:v>63.4</c:v>
                </c:pt>
                <c:pt idx="602">
                  <c:v>62.6</c:v>
                </c:pt>
                <c:pt idx="603">
                  <c:v>60.36</c:v>
                </c:pt>
                <c:pt idx="604">
                  <c:v>59.38</c:v>
                </c:pt>
                <c:pt idx="605">
                  <c:v>56.89</c:v>
                </c:pt>
                <c:pt idx="606">
                  <c:v>55.15</c:v>
                </c:pt>
                <c:pt idx="607">
                  <c:v>53.43</c:v>
                </c:pt>
                <c:pt idx="608">
                  <c:v>51.19</c:v>
                </c:pt>
                <c:pt idx="609">
                  <c:v>49.22</c:v>
                </c:pt>
                <c:pt idx="610">
                  <c:v>47.08</c:v>
                </c:pt>
                <c:pt idx="611">
                  <c:v>45.45</c:v>
                </c:pt>
                <c:pt idx="612">
                  <c:v>43.94</c:v>
                </c:pt>
                <c:pt idx="613">
                  <c:v>43.31</c:v>
                </c:pt>
                <c:pt idx="614">
                  <c:v>42.77</c:v>
                </c:pt>
                <c:pt idx="615">
                  <c:v>41.83</c:v>
                </c:pt>
                <c:pt idx="616">
                  <c:v>40.15</c:v>
                </c:pt>
                <c:pt idx="617">
                  <c:v>39.33</c:v>
                </c:pt>
                <c:pt idx="618">
                  <c:v>37.69</c:v>
                </c:pt>
                <c:pt idx="619">
                  <c:v>36.65</c:v>
                </c:pt>
                <c:pt idx="620">
                  <c:v>35.69</c:v>
                </c:pt>
                <c:pt idx="621">
                  <c:v>34.56</c:v>
                </c:pt>
                <c:pt idx="622">
                  <c:v>33.369999999999997</c:v>
                </c:pt>
                <c:pt idx="623">
                  <c:v>32.86</c:v>
                </c:pt>
                <c:pt idx="624">
                  <c:v>31.66</c:v>
                </c:pt>
                <c:pt idx="625">
                  <c:v>31.03</c:v>
                </c:pt>
                <c:pt idx="626">
                  <c:v>29.92</c:v>
                </c:pt>
                <c:pt idx="627">
                  <c:v>29.62</c:v>
                </c:pt>
                <c:pt idx="628">
                  <c:v>28.97</c:v>
                </c:pt>
                <c:pt idx="629">
                  <c:v>27.98</c:v>
                </c:pt>
                <c:pt idx="630">
                  <c:v>27.2</c:v>
                </c:pt>
                <c:pt idx="631">
                  <c:v>26.42</c:v>
                </c:pt>
                <c:pt idx="632">
                  <c:v>25.33</c:v>
                </c:pt>
                <c:pt idx="633">
                  <c:v>24.81</c:v>
                </c:pt>
                <c:pt idx="634">
                  <c:v>24.04</c:v>
                </c:pt>
                <c:pt idx="635">
                  <c:v>23.83</c:v>
                </c:pt>
                <c:pt idx="636">
                  <c:v>23.45</c:v>
                </c:pt>
                <c:pt idx="637">
                  <c:v>22.31</c:v>
                </c:pt>
                <c:pt idx="638">
                  <c:v>21.67</c:v>
                </c:pt>
                <c:pt idx="639">
                  <c:v>21.09</c:v>
                </c:pt>
                <c:pt idx="640">
                  <c:v>19.96</c:v>
                </c:pt>
                <c:pt idx="641">
                  <c:v>19.28</c:v>
                </c:pt>
                <c:pt idx="642">
                  <c:v>20.16</c:v>
                </c:pt>
                <c:pt idx="643">
                  <c:v>20.71</c:v>
                </c:pt>
                <c:pt idx="644">
                  <c:v>20.58</c:v>
                </c:pt>
                <c:pt idx="645">
                  <c:v>20.079999999999998</c:v>
                </c:pt>
                <c:pt idx="646">
                  <c:v>20.04</c:v>
                </c:pt>
                <c:pt idx="647">
                  <c:v>20</c:v>
                </c:pt>
                <c:pt idx="648">
                  <c:v>19.739999999999998</c:v>
                </c:pt>
                <c:pt idx="649">
                  <c:v>19.66</c:v>
                </c:pt>
                <c:pt idx="650">
                  <c:v>18.399999999999999</c:v>
                </c:pt>
                <c:pt idx="651">
                  <c:v>18.29</c:v>
                </c:pt>
                <c:pt idx="652">
                  <c:v>18.149999999999999</c:v>
                </c:pt>
                <c:pt idx="653">
                  <c:v>17.93</c:v>
                </c:pt>
                <c:pt idx="654">
                  <c:v>17.71</c:v>
                </c:pt>
                <c:pt idx="655">
                  <c:v>17.940000000000001</c:v>
                </c:pt>
                <c:pt idx="656">
                  <c:v>18.38</c:v>
                </c:pt>
                <c:pt idx="657">
                  <c:v>18.57</c:v>
                </c:pt>
                <c:pt idx="658">
                  <c:v>18.62</c:v>
                </c:pt>
                <c:pt idx="659">
                  <c:v>18.5</c:v>
                </c:pt>
                <c:pt idx="660">
                  <c:v>19.63</c:v>
                </c:pt>
                <c:pt idx="661">
                  <c:v>19.96</c:v>
                </c:pt>
                <c:pt idx="662">
                  <c:v>19.940000000000001</c:v>
                </c:pt>
                <c:pt idx="663">
                  <c:v>20.170000000000002</c:v>
                </c:pt>
                <c:pt idx="664">
                  <c:v>20.440000000000001</c:v>
                </c:pt>
                <c:pt idx="665">
                  <c:v>20.87</c:v>
                </c:pt>
                <c:pt idx="666">
                  <c:v>21.8</c:v>
                </c:pt>
                <c:pt idx="667">
                  <c:v>21.57</c:v>
                </c:pt>
                <c:pt idx="668">
                  <c:v>21.7</c:v>
                </c:pt>
                <c:pt idx="669">
                  <c:v>21.71</c:v>
                </c:pt>
                <c:pt idx="670">
                  <c:v>21.71</c:v>
                </c:pt>
                <c:pt idx="671">
                  <c:v>21.81</c:v>
                </c:pt>
                <c:pt idx="672">
                  <c:v>21.71</c:v>
                </c:pt>
                <c:pt idx="673">
                  <c:v>19.84</c:v>
                </c:pt>
                <c:pt idx="674">
                  <c:v>18.8</c:v>
                </c:pt>
                <c:pt idx="675">
                  <c:v>18.52</c:v>
                </c:pt>
                <c:pt idx="676">
                  <c:v>18.91</c:v>
                </c:pt>
                <c:pt idx="677">
                  <c:v>18.420000000000002</c:v>
                </c:pt>
                <c:pt idx="678">
                  <c:v>19.29</c:v>
                </c:pt>
                <c:pt idx="679">
                  <c:v>20.47</c:v>
                </c:pt>
                <c:pt idx="680">
                  <c:v>23.06</c:v>
                </c:pt>
                <c:pt idx="681">
                  <c:v>25.38</c:v>
                </c:pt>
                <c:pt idx="682">
                  <c:v>26.9</c:v>
                </c:pt>
                <c:pt idx="683">
                  <c:v>27.5</c:v>
                </c:pt>
                <c:pt idx="684">
                  <c:v>29.12</c:v>
                </c:pt>
                <c:pt idx="685">
                  <c:v>28.91</c:v>
                </c:pt>
                <c:pt idx="686">
                  <c:v>28.7</c:v>
                </c:pt>
                <c:pt idx="687">
                  <c:v>29.14</c:v>
                </c:pt>
                <c:pt idx="688">
                  <c:v>28.22</c:v>
                </c:pt>
                <c:pt idx="689">
                  <c:v>28.08</c:v>
                </c:pt>
                <c:pt idx="690">
                  <c:v>27.91</c:v>
                </c:pt>
                <c:pt idx="691">
                  <c:v>27.75</c:v>
                </c:pt>
                <c:pt idx="692">
                  <c:v>27.89</c:v>
                </c:pt>
                <c:pt idx="693">
                  <c:v>28.74</c:v>
                </c:pt>
                <c:pt idx="694">
                  <c:v>29.57</c:v>
                </c:pt>
                <c:pt idx="695">
                  <c:v>30.99</c:v>
                </c:pt>
                <c:pt idx="696">
                  <c:v>32.79</c:v>
                </c:pt>
                <c:pt idx="697">
                  <c:v>34.79</c:v>
                </c:pt>
                <c:pt idx="698">
                  <c:v>37.42</c:v>
                </c:pt>
                <c:pt idx="699">
                  <c:v>40.799999999999997</c:v>
                </c:pt>
                <c:pt idx="700">
                  <c:v>44.29</c:v>
                </c:pt>
                <c:pt idx="701">
                  <c:v>48.61</c:v>
                </c:pt>
                <c:pt idx="702">
                  <c:v>51.65</c:v>
                </c:pt>
                <c:pt idx="703">
                  <c:v>52.66</c:v>
                </c:pt>
                <c:pt idx="704">
                  <c:v>56.98</c:v>
                </c:pt>
                <c:pt idx="705">
                  <c:v>63.58</c:v>
                </c:pt>
                <c:pt idx="706">
                  <c:v>70.209999999999994</c:v>
                </c:pt>
                <c:pt idx="707">
                  <c:v>79.87</c:v>
                </c:pt>
                <c:pt idx="708">
                  <c:v>91.93</c:v>
                </c:pt>
                <c:pt idx="709">
                  <c:v>100.19</c:v>
                </c:pt>
                <c:pt idx="710">
                  <c:v>110.78</c:v>
                </c:pt>
                <c:pt idx="711">
                  <c:v>120.88</c:v>
                </c:pt>
                <c:pt idx="712">
                  <c:v>139.22999999999999</c:v>
                </c:pt>
                <c:pt idx="713">
                  <c:v>150.29</c:v>
                </c:pt>
                <c:pt idx="714">
                  <c:v>160.77000000000001</c:v>
                </c:pt>
                <c:pt idx="715">
                  <c:v>169.81</c:v>
                </c:pt>
                <c:pt idx="716">
                  <c:v>186.47</c:v>
                </c:pt>
                <c:pt idx="717">
                  <c:v>197.53</c:v>
                </c:pt>
                <c:pt idx="718">
                  <c:v>198.66</c:v>
                </c:pt>
                <c:pt idx="719">
                  <c:v>199.91</c:v>
                </c:pt>
                <c:pt idx="720">
                  <c:v>205.84</c:v>
                </c:pt>
                <c:pt idx="721">
                  <c:v>212.16</c:v>
                </c:pt>
                <c:pt idx="722">
                  <c:v>217.83</c:v>
                </c:pt>
                <c:pt idx="723">
                  <c:v>221.65</c:v>
                </c:pt>
                <c:pt idx="724">
                  <c:v>226.42</c:v>
                </c:pt>
                <c:pt idx="725">
                  <c:v>228.45</c:v>
                </c:pt>
                <c:pt idx="726">
                  <c:v>225.38</c:v>
                </c:pt>
                <c:pt idx="727">
                  <c:v>228.38</c:v>
                </c:pt>
                <c:pt idx="728">
                  <c:v>226.76</c:v>
                </c:pt>
                <c:pt idx="729">
                  <c:v>222.06</c:v>
                </c:pt>
                <c:pt idx="730">
                  <c:v>218.53</c:v>
                </c:pt>
                <c:pt idx="731">
                  <c:v>208.2</c:v>
                </c:pt>
                <c:pt idx="732">
                  <c:v>206.61</c:v>
                </c:pt>
                <c:pt idx="733">
                  <c:v>206.52</c:v>
                </c:pt>
                <c:pt idx="734">
                  <c:v>195.24</c:v>
                </c:pt>
                <c:pt idx="735">
                  <c:v>184.61</c:v>
                </c:pt>
                <c:pt idx="736">
                  <c:v>175.61</c:v>
                </c:pt>
                <c:pt idx="737">
                  <c:v>165.14</c:v>
                </c:pt>
                <c:pt idx="738">
                  <c:v>158.31</c:v>
                </c:pt>
                <c:pt idx="739">
                  <c:v>147.97</c:v>
                </c:pt>
                <c:pt idx="740">
                  <c:v>135.91</c:v>
                </c:pt>
                <c:pt idx="741">
                  <c:v>126.79</c:v>
                </c:pt>
                <c:pt idx="742">
                  <c:v>119.16</c:v>
                </c:pt>
                <c:pt idx="743">
                  <c:v>110.06</c:v>
                </c:pt>
                <c:pt idx="744">
                  <c:v>99.12</c:v>
                </c:pt>
                <c:pt idx="745">
                  <c:v>91.57</c:v>
                </c:pt>
                <c:pt idx="746">
                  <c:v>89.04</c:v>
                </c:pt>
                <c:pt idx="747">
                  <c:v>80.3</c:v>
                </c:pt>
                <c:pt idx="748">
                  <c:v>74.400000000000006</c:v>
                </c:pt>
                <c:pt idx="749">
                  <c:v>66.55</c:v>
                </c:pt>
                <c:pt idx="750">
                  <c:v>60.8</c:v>
                </c:pt>
                <c:pt idx="751">
                  <c:v>55.78</c:v>
                </c:pt>
                <c:pt idx="752">
                  <c:v>52.71</c:v>
                </c:pt>
                <c:pt idx="753">
                  <c:v>48.47</c:v>
                </c:pt>
                <c:pt idx="754">
                  <c:v>44.68</c:v>
                </c:pt>
                <c:pt idx="755">
                  <c:v>41.72</c:v>
                </c:pt>
                <c:pt idx="756">
                  <c:v>38.770000000000003</c:v>
                </c:pt>
                <c:pt idx="757">
                  <c:v>34.979999999999997</c:v>
                </c:pt>
                <c:pt idx="758">
                  <c:v>32.11</c:v>
                </c:pt>
                <c:pt idx="759">
                  <c:v>30.29</c:v>
                </c:pt>
                <c:pt idx="760">
                  <c:v>28.77</c:v>
                </c:pt>
                <c:pt idx="761">
                  <c:v>25.33</c:v>
                </c:pt>
                <c:pt idx="762">
                  <c:v>23.99</c:v>
                </c:pt>
                <c:pt idx="763">
                  <c:v>22.48</c:v>
                </c:pt>
                <c:pt idx="764">
                  <c:v>21.02</c:v>
                </c:pt>
                <c:pt idx="765">
                  <c:v>19.29</c:v>
                </c:pt>
                <c:pt idx="766">
                  <c:v>18.190000000000001</c:v>
                </c:pt>
                <c:pt idx="767">
                  <c:v>17.579999999999998</c:v>
                </c:pt>
                <c:pt idx="768">
                  <c:v>17.440000000000001</c:v>
                </c:pt>
                <c:pt idx="769">
                  <c:v>15.87</c:v>
                </c:pt>
                <c:pt idx="770">
                  <c:v>14.76</c:v>
                </c:pt>
                <c:pt idx="771">
                  <c:v>13.73</c:v>
                </c:pt>
                <c:pt idx="772">
                  <c:v>12.73</c:v>
                </c:pt>
                <c:pt idx="773">
                  <c:v>12.25</c:v>
                </c:pt>
                <c:pt idx="774">
                  <c:v>11.87</c:v>
                </c:pt>
                <c:pt idx="775">
                  <c:v>11.45</c:v>
                </c:pt>
                <c:pt idx="776">
                  <c:v>10.77</c:v>
                </c:pt>
                <c:pt idx="777">
                  <c:v>10.35</c:v>
                </c:pt>
                <c:pt idx="778">
                  <c:v>9.9</c:v>
                </c:pt>
                <c:pt idx="779">
                  <c:v>9.69</c:v>
                </c:pt>
                <c:pt idx="780">
                  <c:v>9.4499999999999993</c:v>
                </c:pt>
                <c:pt idx="781">
                  <c:v>9.4600000000000009</c:v>
                </c:pt>
                <c:pt idx="782">
                  <c:v>8.5299999999999994</c:v>
                </c:pt>
                <c:pt idx="783">
                  <c:v>8.07</c:v>
                </c:pt>
                <c:pt idx="784">
                  <c:v>7.57</c:v>
                </c:pt>
                <c:pt idx="785">
                  <c:v>7.41</c:v>
                </c:pt>
                <c:pt idx="786">
                  <c:v>6.78</c:v>
                </c:pt>
                <c:pt idx="787">
                  <c:v>6.55</c:v>
                </c:pt>
                <c:pt idx="788">
                  <c:v>6.63</c:v>
                </c:pt>
                <c:pt idx="789">
                  <c:v>6.39</c:v>
                </c:pt>
                <c:pt idx="790">
                  <c:v>6.58</c:v>
                </c:pt>
                <c:pt idx="791">
                  <c:v>6.4</c:v>
                </c:pt>
                <c:pt idx="792">
                  <c:v>6.26</c:v>
                </c:pt>
                <c:pt idx="793">
                  <c:v>6.26</c:v>
                </c:pt>
                <c:pt idx="794">
                  <c:v>6.22</c:v>
                </c:pt>
                <c:pt idx="795">
                  <c:v>5.98</c:v>
                </c:pt>
                <c:pt idx="796">
                  <c:v>5.91</c:v>
                </c:pt>
                <c:pt idx="797">
                  <c:v>5.52</c:v>
                </c:pt>
                <c:pt idx="798">
                  <c:v>5.44</c:v>
                </c:pt>
                <c:pt idx="799">
                  <c:v>5.34</c:v>
                </c:pt>
                <c:pt idx="800">
                  <c:v>4.96</c:v>
                </c:pt>
                <c:pt idx="801">
                  <c:v>4.96</c:v>
                </c:pt>
                <c:pt idx="802">
                  <c:v>5.0599999999999996</c:v>
                </c:pt>
                <c:pt idx="803">
                  <c:v>4.99</c:v>
                </c:pt>
                <c:pt idx="804">
                  <c:v>4.92</c:v>
                </c:pt>
                <c:pt idx="805">
                  <c:v>4.83</c:v>
                </c:pt>
                <c:pt idx="806">
                  <c:v>5.07</c:v>
                </c:pt>
                <c:pt idx="807">
                  <c:v>5.54</c:v>
                </c:pt>
                <c:pt idx="808">
                  <c:v>5.64</c:v>
                </c:pt>
                <c:pt idx="809">
                  <c:v>5.72</c:v>
                </c:pt>
                <c:pt idx="810">
                  <c:v>5.75</c:v>
                </c:pt>
                <c:pt idx="811">
                  <c:v>5.79</c:v>
                </c:pt>
                <c:pt idx="812">
                  <c:v>6.04</c:v>
                </c:pt>
                <c:pt idx="813">
                  <c:v>6.22</c:v>
                </c:pt>
                <c:pt idx="814">
                  <c:v>6.32</c:v>
                </c:pt>
                <c:pt idx="815">
                  <c:v>6.43</c:v>
                </c:pt>
                <c:pt idx="816">
                  <c:v>6.49</c:v>
                </c:pt>
                <c:pt idx="817">
                  <c:v>6.78</c:v>
                </c:pt>
                <c:pt idx="818">
                  <c:v>7.04</c:v>
                </c:pt>
                <c:pt idx="819">
                  <c:v>7.33</c:v>
                </c:pt>
                <c:pt idx="820">
                  <c:v>7.83</c:v>
                </c:pt>
                <c:pt idx="821">
                  <c:v>8.0299999999999994</c:v>
                </c:pt>
                <c:pt idx="822">
                  <c:v>8.33</c:v>
                </c:pt>
                <c:pt idx="823">
                  <c:v>8.51</c:v>
                </c:pt>
                <c:pt idx="824">
                  <c:v>8.61</c:v>
                </c:pt>
                <c:pt idx="825">
                  <c:v>8.86</c:v>
                </c:pt>
                <c:pt idx="826">
                  <c:v>9.17</c:v>
                </c:pt>
                <c:pt idx="827">
                  <c:v>9.44</c:v>
                </c:pt>
                <c:pt idx="828">
                  <c:v>10.01</c:v>
                </c:pt>
                <c:pt idx="829">
                  <c:v>10.1</c:v>
                </c:pt>
                <c:pt idx="830">
                  <c:v>10.25</c:v>
                </c:pt>
                <c:pt idx="831">
                  <c:v>10.58</c:v>
                </c:pt>
                <c:pt idx="832">
                  <c:v>10.56</c:v>
                </c:pt>
                <c:pt idx="833">
                  <c:v>11.05</c:v>
                </c:pt>
                <c:pt idx="834">
                  <c:v>12.12</c:v>
                </c:pt>
                <c:pt idx="835">
                  <c:v>12.23</c:v>
                </c:pt>
                <c:pt idx="836">
                  <c:v>12.15</c:v>
                </c:pt>
                <c:pt idx="837">
                  <c:v>12.05</c:v>
                </c:pt>
                <c:pt idx="838">
                  <c:v>13.41</c:v>
                </c:pt>
                <c:pt idx="839">
                  <c:v>14.08</c:v>
                </c:pt>
                <c:pt idx="840">
                  <c:v>14.55</c:v>
                </c:pt>
                <c:pt idx="841">
                  <c:v>15.03</c:v>
                </c:pt>
                <c:pt idx="842">
                  <c:v>16.59</c:v>
                </c:pt>
                <c:pt idx="843">
                  <c:v>17.34</c:v>
                </c:pt>
                <c:pt idx="844">
                  <c:v>18.079999999999998</c:v>
                </c:pt>
                <c:pt idx="845">
                  <c:v>17.73</c:v>
                </c:pt>
                <c:pt idx="846">
                  <c:v>18.059999999999999</c:v>
                </c:pt>
                <c:pt idx="847">
                  <c:v>18.850000000000001</c:v>
                </c:pt>
                <c:pt idx="848">
                  <c:v>20.22</c:v>
                </c:pt>
                <c:pt idx="849">
                  <c:v>20.66</c:v>
                </c:pt>
                <c:pt idx="850">
                  <c:v>21.12</c:v>
                </c:pt>
                <c:pt idx="851">
                  <c:v>21.59</c:v>
                </c:pt>
                <c:pt idx="852">
                  <c:v>22.06</c:v>
                </c:pt>
                <c:pt idx="853">
                  <c:v>22.67</c:v>
                </c:pt>
                <c:pt idx="854">
                  <c:v>23</c:v>
                </c:pt>
                <c:pt idx="855">
                  <c:v>23.59</c:v>
                </c:pt>
                <c:pt idx="856">
                  <c:v>24.55</c:v>
                </c:pt>
                <c:pt idx="857">
                  <c:v>24.91</c:v>
                </c:pt>
                <c:pt idx="858">
                  <c:v>25.15</c:v>
                </c:pt>
                <c:pt idx="859">
                  <c:v>24.47</c:v>
                </c:pt>
                <c:pt idx="860">
                  <c:v>24.28</c:v>
                </c:pt>
                <c:pt idx="861">
                  <c:v>24.67</c:v>
                </c:pt>
                <c:pt idx="862">
                  <c:v>24.97</c:v>
                </c:pt>
                <c:pt idx="863">
                  <c:v>24.58</c:v>
                </c:pt>
                <c:pt idx="864">
                  <c:v>25.33</c:v>
                </c:pt>
                <c:pt idx="865">
                  <c:v>25.57</c:v>
                </c:pt>
                <c:pt idx="866">
                  <c:v>27.27</c:v>
                </c:pt>
                <c:pt idx="867">
                  <c:v>27.79</c:v>
                </c:pt>
                <c:pt idx="868">
                  <c:v>28.04</c:v>
                </c:pt>
                <c:pt idx="869">
                  <c:v>28.28</c:v>
                </c:pt>
                <c:pt idx="870">
                  <c:v>28.48</c:v>
                </c:pt>
                <c:pt idx="871">
                  <c:v>27.91</c:v>
                </c:pt>
                <c:pt idx="872">
                  <c:v>27.82</c:v>
                </c:pt>
                <c:pt idx="873">
                  <c:v>27.67</c:v>
                </c:pt>
                <c:pt idx="874">
                  <c:v>28.13</c:v>
                </c:pt>
                <c:pt idx="875">
                  <c:v>28.14</c:v>
                </c:pt>
                <c:pt idx="876">
                  <c:v>27.88</c:v>
                </c:pt>
                <c:pt idx="877">
                  <c:v>28.18</c:v>
                </c:pt>
                <c:pt idx="878">
                  <c:v>28.01</c:v>
                </c:pt>
                <c:pt idx="879">
                  <c:v>27.7</c:v>
                </c:pt>
                <c:pt idx="880">
                  <c:v>26.78</c:v>
                </c:pt>
                <c:pt idx="881">
                  <c:v>28.37</c:v>
                </c:pt>
                <c:pt idx="882">
                  <c:v>29.04</c:v>
                </c:pt>
                <c:pt idx="883">
                  <c:v>29.54</c:v>
                </c:pt>
                <c:pt idx="884">
                  <c:v>30.53</c:v>
                </c:pt>
                <c:pt idx="885">
                  <c:v>31.2</c:v>
                </c:pt>
                <c:pt idx="886">
                  <c:v>32.08</c:v>
                </c:pt>
                <c:pt idx="887">
                  <c:v>33.35</c:v>
                </c:pt>
                <c:pt idx="888">
                  <c:v>31.95</c:v>
                </c:pt>
                <c:pt idx="889">
                  <c:v>32.61</c:v>
                </c:pt>
                <c:pt idx="890">
                  <c:v>33.33</c:v>
                </c:pt>
                <c:pt idx="891">
                  <c:v>33.92</c:v>
                </c:pt>
                <c:pt idx="892">
                  <c:v>33.99</c:v>
                </c:pt>
                <c:pt idx="893">
                  <c:v>33.93</c:v>
                </c:pt>
                <c:pt idx="894">
                  <c:v>32.659999999999997</c:v>
                </c:pt>
                <c:pt idx="895">
                  <c:v>32.520000000000003</c:v>
                </c:pt>
                <c:pt idx="896">
                  <c:v>32.58</c:v>
                </c:pt>
                <c:pt idx="897">
                  <c:v>32.71</c:v>
                </c:pt>
                <c:pt idx="898">
                  <c:v>32.97</c:v>
                </c:pt>
                <c:pt idx="899">
                  <c:v>33.619999999999997</c:v>
                </c:pt>
                <c:pt idx="900">
                  <c:v>34.19</c:v>
                </c:pt>
                <c:pt idx="901">
                  <c:v>37.479999999999997</c:v>
                </c:pt>
                <c:pt idx="902">
                  <c:v>38.51</c:v>
                </c:pt>
                <c:pt idx="903">
                  <c:v>38.97</c:v>
                </c:pt>
                <c:pt idx="904">
                  <c:v>39.950000000000003</c:v>
                </c:pt>
                <c:pt idx="905">
                  <c:v>40.49</c:v>
                </c:pt>
                <c:pt idx="906">
                  <c:v>40.409999999999997</c:v>
                </c:pt>
                <c:pt idx="907">
                  <c:v>40.29</c:v>
                </c:pt>
                <c:pt idx="908">
                  <c:v>39.42</c:v>
                </c:pt>
                <c:pt idx="909">
                  <c:v>39.6</c:v>
                </c:pt>
                <c:pt idx="910">
                  <c:v>39.54</c:v>
                </c:pt>
                <c:pt idx="911">
                  <c:v>39.68</c:v>
                </c:pt>
                <c:pt idx="912">
                  <c:v>39.94</c:v>
                </c:pt>
                <c:pt idx="913">
                  <c:v>39.869999999999997</c:v>
                </c:pt>
                <c:pt idx="914">
                  <c:v>39.86</c:v>
                </c:pt>
                <c:pt idx="915">
                  <c:v>40.159999999999997</c:v>
                </c:pt>
                <c:pt idx="916">
                  <c:v>39.619999999999997</c:v>
                </c:pt>
                <c:pt idx="917">
                  <c:v>39.950000000000003</c:v>
                </c:pt>
                <c:pt idx="918">
                  <c:v>39.97</c:v>
                </c:pt>
                <c:pt idx="919">
                  <c:v>39.590000000000003</c:v>
                </c:pt>
                <c:pt idx="920">
                  <c:v>38.1</c:v>
                </c:pt>
                <c:pt idx="921">
                  <c:v>36.590000000000003</c:v>
                </c:pt>
                <c:pt idx="922">
                  <c:v>38.42</c:v>
                </c:pt>
                <c:pt idx="923">
                  <c:v>38.549999999999997</c:v>
                </c:pt>
                <c:pt idx="924">
                  <c:v>37.979999999999997</c:v>
                </c:pt>
                <c:pt idx="925">
                  <c:v>37.21</c:v>
                </c:pt>
                <c:pt idx="926">
                  <c:v>36.799999999999997</c:v>
                </c:pt>
                <c:pt idx="927">
                  <c:v>36.42</c:v>
                </c:pt>
                <c:pt idx="928">
                  <c:v>36.21</c:v>
                </c:pt>
                <c:pt idx="929">
                  <c:v>35.22</c:v>
                </c:pt>
                <c:pt idx="930">
                  <c:v>34.43</c:v>
                </c:pt>
                <c:pt idx="931">
                  <c:v>34.270000000000003</c:v>
                </c:pt>
                <c:pt idx="932">
                  <c:v>33.590000000000003</c:v>
                </c:pt>
                <c:pt idx="933">
                  <c:v>33.049999999999997</c:v>
                </c:pt>
                <c:pt idx="934">
                  <c:v>32.950000000000003</c:v>
                </c:pt>
                <c:pt idx="935">
                  <c:v>32.76</c:v>
                </c:pt>
                <c:pt idx="936">
                  <c:v>32.03</c:v>
                </c:pt>
                <c:pt idx="937">
                  <c:v>31.78</c:v>
                </c:pt>
                <c:pt idx="938">
                  <c:v>30.48</c:v>
                </c:pt>
                <c:pt idx="939">
                  <c:v>30.21</c:v>
                </c:pt>
                <c:pt idx="940">
                  <c:v>29.69</c:v>
                </c:pt>
                <c:pt idx="941">
                  <c:v>29.47</c:v>
                </c:pt>
                <c:pt idx="942">
                  <c:v>29.41</c:v>
                </c:pt>
                <c:pt idx="943">
                  <c:v>29.1</c:v>
                </c:pt>
                <c:pt idx="944">
                  <c:v>29.18</c:v>
                </c:pt>
                <c:pt idx="945">
                  <c:v>29.51</c:v>
                </c:pt>
                <c:pt idx="946">
                  <c:v>29.13</c:v>
                </c:pt>
                <c:pt idx="947">
                  <c:v>28.69</c:v>
                </c:pt>
                <c:pt idx="948">
                  <c:v>28.61</c:v>
                </c:pt>
                <c:pt idx="949">
                  <c:v>28.64</c:v>
                </c:pt>
                <c:pt idx="950">
                  <c:v>28.4</c:v>
                </c:pt>
                <c:pt idx="951">
                  <c:v>29.15</c:v>
                </c:pt>
                <c:pt idx="952">
                  <c:v>28.68</c:v>
                </c:pt>
                <c:pt idx="953">
                  <c:v>28.46</c:v>
                </c:pt>
                <c:pt idx="954">
                  <c:v>28.12</c:v>
                </c:pt>
                <c:pt idx="955">
                  <c:v>27.84</c:v>
                </c:pt>
                <c:pt idx="956">
                  <c:v>27.73</c:v>
                </c:pt>
                <c:pt idx="957">
                  <c:v>24.05</c:v>
                </c:pt>
                <c:pt idx="958">
                  <c:v>24.68</c:v>
                </c:pt>
                <c:pt idx="959">
                  <c:v>23.72</c:v>
                </c:pt>
                <c:pt idx="960">
                  <c:v>22.58</c:v>
                </c:pt>
                <c:pt idx="961">
                  <c:v>21.7</c:v>
                </c:pt>
                <c:pt idx="962">
                  <c:v>21.62</c:v>
                </c:pt>
                <c:pt idx="963">
                  <c:v>21.25</c:v>
                </c:pt>
                <c:pt idx="964">
                  <c:v>23.6</c:v>
                </c:pt>
                <c:pt idx="965">
                  <c:v>20.51</c:v>
                </c:pt>
                <c:pt idx="966">
                  <c:v>20.260000000000002</c:v>
                </c:pt>
                <c:pt idx="967">
                  <c:v>19.05</c:v>
                </c:pt>
                <c:pt idx="968">
                  <c:v>18.649999999999999</c:v>
                </c:pt>
                <c:pt idx="969">
                  <c:v>18.21</c:v>
                </c:pt>
                <c:pt idx="970">
                  <c:v>18.16</c:v>
                </c:pt>
                <c:pt idx="971">
                  <c:v>17.11</c:v>
                </c:pt>
                <c:pt idx="972">
                  <c:v>16.8</c:v>
                </c:pt>
                <c:pt idx="973">
                  <c:v>16.04</c:v>
                </c:pt>
                <c:pt idx="974">
                  <c:v>15.01</c:v>
                </c:pt>
                <c:pt idx="975">
                  <c:v>14.21</c:v>
                </c:pt>
                <c:pt idx="976">
                  <c:v>14.16</c:v>
                </c:pt>
                <c:pt idx="977">
                  <c:v>13.84</c:v>
                </c:pt>
                <c:pt idx="978">
                  <c:v>13.06</c:v>
                </c:pt>
                <c:pt idx="979">
                  <c:v>12.6</c:v>
                </c:pt>
                <c:pt idx="980">
                  <c:v>11.93</c:v>
                </c:pt>
                <c:pt idx="981">
                  <c:v>11.5</c:v>
                </c:pt>
                <c:pt idx="982">
                  <c:v>10.73</c:v>
                </c:pt>
                <c:pt idx="983">
                  <c:v>10.49</c:v>
                </c:pt>
                <c:pt idx="984">
                  <c:v>10.43</c:v>
                </c:pt>
                <c:pt idx="985">
                  <c:v>9.85</c:v>
                </c:pt>
                <c:pt idx="986">
                  <c:v>9.82</c:v>
                </c:pt>
                <c:pt idx="987">
                  <c:v>9.8699999999999992</c:v>
                </c:pt>
                <c:pt idx="988">
                  <c:v>9.4499999999999993</c:v>
                </c:pt>
                <c:pt idx="989">
                  <c:v>9.1</c:v>
                </c:pt>
                <c:pt idx="990">
                  <c:v>9.06</c:v>
                </c:pt>
                <c:pt idx="991">
                  <c:v>9.02</c:v>
                </c:pt>
                <c:pt idx="992">
                  <c:v>8.7200000000000006</c:v>
                </c:pt>
                <c:pt idx="993">
                  <c:v>8.57</c:v>
                </c:pt>
                <c:pt idx="994">
                  <c:v>8.32</c:v>
                </c:pt>
                <c:pt idx="995">
                  <c:v>8.4600000000000009</c:v>
                </c:pt>
                <c:pt idx="996">
                  <c:v>8.2200000000000006</c:v>
                </c:pt>
                <c:pt idx="997">
                  <c:v>8.17</c:v>
                </c:pt>
                <c:pt idx="998">
                  <c:v>8.15</c:v>
                </c:pt>
                <c:pt idx="999">
                  <c:v>8.17</c:v>
                </c:pt>
                <c:pt idx="1000">
                  <c:v>7.93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2E-4272-BAFF-A94DD0241343}"/>
            </c:ext>
          </c:extLst>
        </c:ser>
        <c:ser>
          <c:idx val="2"/>
          <c:order val="2"/>
          <c:tx>
            <c:strRef>
              <c:f>COVID_practice_2e!$D$1</c:f>
              <c:strCache>
                <c:ptCount val="1"/>
                <c:pt idx="0">
                  <c:v>Both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COVID_practice_2e!$A$2:$A$1002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COVID_practice_2e!$D$2:$D$1002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7.0000000000000007E-2</c:v>
                </c:pt>
                <c:pt idx="53">
                  <c:v>0.14000000000000001</c:v>
                </c:pt>
                <c:pt idx="54">
                  <c:v>0.22</c:v>
                </c:pt>
                <c:pt idx="55">
                  <c:v>0.28999999999999998</c:v>
                </c:pt>
                <c:pt idx="56">
                  <c:v>0.43</c:v>
                </c:pt>
                <c:pt idx="57">
                  <c:v>0.51</c:v>
                </c:pt>
                <c:pt idx="58">
                  <c:v>0.57999999999999996</c:v>
                </c:pt>
                <c:pt idx="59">
                  <c:v>0.57999999999999996</c:v>
                </c:pt>
                <c:pt idx="60">
                  <c:v>0.72</c:v>
                </c:pt>
                <c:pt idx="61">
                  <c:v>0.87</c:v>
                </c:pt>
                <c:pt idx="62">
                  <c:v>0.87</c:v>
                </c:pt>
                <c:pt idx="63">
                  <c:v>1.01</c:v>
                </c:pt>
                <c:pt idx="64">
                  <c:v>1.1499999999999999</c:v>
                </c:pt>
                <c:pt idx="65">
                  <c:v>1.52</c:v>
                </c:pt>
                <c:pt idx="66">
                  <c:v>1.8</c:v>
                </c:pt>
                <c:pt idx="67">
                  <c:v>1.88</c:v>
                </c:pt>
                <c:pt idx="68">
                  <c:v>1.95</c:v>
                </c:pt>
                <c:pt idx="69">
                  <c:v>2.31</c:v>
                </c:pt>
                <c:pt idx="70">
                  <c:v>2.31</c:v>
                </c:pt>
                <c:pt idx="71">
                  <c:v>2.74</c:v>
                </c:pt>
                <c:pt idx="72">
                  <c:v>2.5299999999999998</c:v>
                </c:pt>
                <c:pt idx="73">
                  <c:v>2.2400000000000002</c:v>
                </c:pt>
                <c:pt idx="74">
                  <c:v>2.31</c:v>
                </c:pt>
                <c:pt idx="75">
                  <c:v>2.2400000000000002</c:v>
                </c:pt>
                <c:pt idx="76">
                  <c:v>1.95</c:v>
                </c:pt>
                <c:pt idx="77">
                  <c:v>1.88</c:v>
                </c:pt>
                <c:pt idx="78">
                  <c:v>1.59</c:v>
                </c:pt>
                <c:pt idx="79">
                  <c:v>1.66</c:v>
                </c:pt>
                <c:pt idx="80">
                  <c:v>1.66</c:v>
                </c:pt>
                <c:pt idx="81">
                  <c:v>2.02</c:v>
                </c:pt>
                <c:pt idx="82">
                  <c:v>2.17</c:v>
                </c:pt>
                <c:pt idx="83">
                  <c:v>2.38</c:v>
                </c:pt>
                <c:pt idx="84">
                  <c:v>2.38</c:v>
                </c:pt>
                <c:pt idx="85">
                  <c:v>2.4500000000000002</c:v>
                </c:pt>
                <c:pt idx="86">
                  <c:v>2.31</c:v>
                </c:pt>
                <c:pt idx="87">
                  <c:v>2.38</c:v>
                </c:pt>
                <c:pt idx="88">
                  <c:v>1.8</c:v>
                </c:pt>
                <c:pt idx="89">
                  <c:v>1.52</c:v>
                </c:pt>
                <c:pt idx="90">
                  <c:v>1.37</c:v>
                </c:pt>
                <c:pt idx="91">
                  <c:v>1.44</c:v>
                </c:pt>
                <c:pt idx="92">
                  <c:v>1.37</c:v>
                </c:pt>
                <c:pt idx="93">
                  <c:v>1.44</c:v>
                </c:pt>
                <c:pt idx="94">
                  <c:v>1.52</c:v>
                </c:pt>
                <c:pt idx="95">
                  <c:v>1.52</c:v>
                </c:pt>
                <c:pt idx="96">
                  <c:v>1.52</c:v>
                </c:pt>
                <c:pt idx="97">
                  <c:v>1.52</c:v>
                </c:pt>
                <c:pt idx="98">
                  <c:v>1.59</c:v>
                </c:pt>
                <c:pt idx="99">
                  <c:v>1.59</c:v>
                </c:pt>
                <c:pt idx="100">
                  <c:v>1.59</c:v>
                </c:pt>
                <c:pt idx="101">
                  <c:v>1.66</c:v>
                </c:pt>
                <c:pt idx="102">
                  <c:v>1.8</c:v>
                </c:pt>
                <c:pt idx="103">
                  <c:v>1.8</c:v>
                </c:pt>
                <c:pt idx="104">
                  <c:v>1.95</c:v>
                </c:pt>
                <c:pt idx="105">
                  <c:v>2.31</c:v>
                </c:pt>
                <c:pt idx="106">
                  <c:v>2.4500000000000002</c:v>
                </c:pt>
                <c:pt idx="107">
                  <c:v>2.5299999999999998</c:v>
                </c:pt>
                <c:pt idx="108">
                  <c:v>2.4500000000000002</c:v>
                </c:pt>
                <c:pt idx="109">
                  <c:v>2.4500000000000002</c:v>
                </c:pt>
                <c:pt idx="110">
                  <c:v>2.5299999999999998</c:v>
                </c:pt>
                <c:pt idx="111">
                  <c:v>2.6</c:v>
                </c:pt>
                <c:pt idx="112">
                  <c:v>2.31</c:v>
                </c:pt>
                <c:pt idx="113">
                  <c:v>2.2400000000000002</c:v>
                </c:pt>
                <c:pt idx="114">
                  <c:v>2.38</c:v>
                </c:pt>
                <c:pt idx="115">
                  <c:v>2.4500000000000002</c:v>
                </c:pt>
                <c:pt idx="116">
                  <c:v>2.5299999999999998</c:v>
                </c:pt>
                <c:pt idx="117">
                  <c:v>2.5299999999999998</c:v>
                </c:pt>
                <c:pt idx="118">
                  <c:v>2.96</c:v>
                </c:pt>
                <c:pt idx="119">
                  <c:v>3.18</c:v>
                </c:pt>
                <c:pt idx="120">
                  <c:v>3.46</c:v>
                </c:pt>
                <c:pt idx="121">
                  <c:v>3.68</c:v>
                </c:pt>
                <c:pt idx="122">
                  <c:v>3.75</c:v>
                </c:pt>
                <c:pt idx="123">
                  <c:v>3.68</c:v>
                </c:pt>
                <c:pt idx="124">
                  <c:v>3.75</c:v>
                </c:pt>
                <c:pt idx="125">
                  <c:v>3.18</c:v>
                </c:pt>
                <c:pt idx="126">
                  <c:v>3.03</c:v>
                </c:pt>
                <c:pt idx="127">
                  <c:v>2.67</c:v>
                </c:pt>
                <c:pt idx="128">
                  <c:v>2.6</c:v>
                </c:pt>
                <c:pt idx="129">
                  <c:v>2.6</c:v>
                </c:pt>
                <c:pt idx="130">
                  <c:v>2.67</c:v>
                </c:pt>
                <c:pt idx="131">
                  <c:v>2.67</c:v>
                </c:pt>
                <c:pt idx="132">
                  <c:v>2.82</c:v>
                </c:pt>
                <c:pt idx="133">
                  <c:v>2.67</c:v>
                </c:pt>
                <c:pt idx="134">
                  <c:v>2.74</c:v>
                </c:pt>
                <c:pt idx="135">
                  <c:v>2.6</c:v>
                </c:pt>
                <c:pt idx="136">
                  <c:v>2.6</c:v>
                </c:pt>
                <c:pt idx="137">
                  <c:v>2.4500000000000002</c:v>
                </c:pt>
                <c:pt idx="138">
                  <c:v>2.31</c:v>
                </c:pt>
                <c:pt idx="139">
                  <c:v>2.2400000000000002</c:v>
                </c:pt>
                <c:pt idx="140">
                  <c:v>2.2400000000000002</c:v>
                </c:pt>
                <c:pt idx="141">
                  <c:v>2.31</c:v>
                </c:pt>
                <c:pt idx="142">
                  <c:v>2.31</c:v>
                </c:pt>
                <c:pt idx="143">
                  <c:v>2.17</c:v>
                </c:pt>
                <c:pt idx="144">
                  <c:v>2.09</c:v>
                </c:pt>
                <c:pt idx="145">
                  <c:v>2.02</c:v>
                </c:pt>
                <c:pt idx="146">
                  <c:v>1.88</c:v>
                </c:pt>
                <c:pt idx="147">
                  <c:v>2.02</c:v>
                </c:pt>
                <c:pt idx="148">
                  <c:v>1.88</c:v>
                </c:pt>
                <c:pt idx="149">
                  <c:v>1.73</c:v>
                </c:pt>
                <c:pt idx="150">
                  <c:v>1.59</c:v>
                </c:pt>
                <c:pt idx="151">
                  <c:v>1.59</c:v>
                </c:pt>
                <c:pt idx="152">
                  <c:v>1.73</c:v>
                </c:pt>
                <c:pt idx="153">
                  <c:v>1.8</c:v>
                </c:pt>
                <c:pt idx="154">
                  <c:v>1.95</c:v>
                </c:pt>
                <c:pt idx="155">
                  <c:v>1.95</c:v>
                </c:pt>
                <c:pt idx="156">
                  <c:v>2.2400000000000002</c:v>
                </c:pt>
                <c:pt idx="157">
                  <c:v>2.38</c:v>
                </c:pt>
                <c:pt idx="158">
                  <c:v>2.5299999999999998</c:v>
                </c:pt>
                <c:pt idx="159">
                  <c:v>2.67</c:v>
                </c:pt>
                <c:pt idx="160">
                  <c:v>2.82</c:v>
                </c:pt>
                <c:pt idx="161">
                  <c:v>2.5299999999999998</c:v>
                </c:pt>
                <c:pt idx="162">
                  <c:v>2.6</c:v>
                </c:pt>
                <c:pt idx="163">
                  <c:v>2.2400000000000002</c:v>
                </c:pt>
                <c:pt idx="164">
                  <c:v>2.09</c:v>
                </c:pt>
                <c:pt idx="165">
                  <c:v>1.88</c:v>
                </c:pt>
                <c:pt idx="166">
                  <c:v>1.8</c:v>
                </c:pt>
                <c:pt idx="167">
                  <c:v>1.59</c:v>
                </c:pt>
                <c:pt idx="168">
                  <c:v>1.52</c:v>
                </c:pt>
                <c:pt idx="169">
                  <c:v>1.3</c:v>
                </c:pt>
                <c:pt idx="170">
                  <c:v>1.3</c:v>
                </c:pt>
                <c:pt idx="171">
                  <c:v>1.23</c:v>
                </c:pt>
                <c:pt idx="172">
                  <c:v>1.37</c:v>
                </c:pt>
                <c:pt idx="173">
                  <c:v>1.23</c:v>
                </c:pt>
                <c:pt idx="174">
                  <c:v>1.23</c:v>
                </c:pt>
                <c:pt idx="175">
                  <c:v>1.23</c:v>
                </c:pt>
                <c:pt idx="176">
                  <c:v>1.37</c:v>
                </c:pt>
                <c:pt idx="177">
                  <c:v>1.3</c:v>
                </c:pt>
                <c:pt idx="178">
                  <c:v>1.37</c:v>
                </c:pt>
                <c:pt idx="179">
                  <c:v>1.37</c:v>
                </c:pt>
                <c:pt idx="180">
                  <c:v>1.44</c:v>
                </c:pt>
                <c:pt idx="181">
                  <c:v>1.44</c:v>
                </c:pt>
                <c:pt idx="182">
                  <c:v>1.44</c:v>
                </c:pt>
                <c:pt idx="183">
                  <c:v>1.3</c:v>
                </c:pt>
                <c:pt idx="184">
                  <c:v>1.59</c:v>
                </c:pt>
                <c:pt idx="185">
                  <c:v>1.59</c:v>
                </c:pt>
                <c:pt idx="186">
                  <c:v>1.59</c:v>
                </c:pt>
                <c:pt idx="187">
                  <c:v>1.52</c:v>
                </c:pt>
                <c:pt idx="188">
                  <c:v>1.59</c:v>
                </c:pt>
                <c:pt idx="189">
                  <c:v>1.59</c:v>
                </c:pt>
                <c:pt idx="190">
                  <c:v>1.59</c:v>
                </c:pt>
                <c:pt idx="191">
                  <c:v>1.44</c:v>
                </c:pt>
                <c:pt idx="192">
                  <c:v>1.44</c:v>
                </c:pt>
                <c:pt idx="193">
                  <c:v>1.37</c:v>
                </c:pt>
                <c:pt idx="194">
                  <c:v>1.37</c:v>
                </c:pt>
                <c:pt idx="195">
                  <c:v>1.3</c:v>
                </c:pt>
                <c:pt idx="196">
                  <c:v>1.23</c:v>
                </c:pt>
                <c:pt idx="197">
                  <c:v>1.23</c:v>
                </c:pt>
                <c:pt idx="198">
                  <c:v>1.08</c:v>
                </c:pt>
                <c:pt idx="199">
                  <c:v>1.01</c:v>
                </c:pt>
                <c:pt idx="200">
                  <c:v>1.08</c:v>
                </c:pt>
                <c:pt idx="201">
                  <c:v>1.01</c:v>
                </c:pt>
                <c:pt idx="202">
                  <c:v>1.01</c:v>
                </c:pt>
                <c:pt idx="203">
                  <c:v>1.01</c:v>
                </c:pt>
                <c:pt idx="204">
                  <c:v>1.1499999999999999</c:v>
                </c:pt>
                <c:pt idx="205">
                  <c:v>1.3</c:v>
                </c:pt>
                <c:pt idx="206">
                  <c:v>1.3</c:v>
                </c:pt>
                <c:pt idx="207">
                  <c:v>1.44</c:v>
                </c:pt>
                <c:pt idx="208">
                  <c:v>1.59</c:v>
                </c:pt>
                <c:pt idx="209">
                  <c:v>1.59</c:v>
                </c:pt>
                <c:pt idx="210">
                  <c:v>1.59</c:v>
                </c:pt>
                <c:pt idx="211">
                  <c:v>1.66</c:v>
                </c:pt>
                <c:pt idx="212">
                  <c:v>1.73</c:v>
                </c:pt>
                <c:pt idx="213">
                  <c:v>1.66</c:v>
                </c:pt>
                <c:pt idx="214">
                  <c:v>1.66</c:v>
                </c:pt>
                <c:pt idx="215">
                  <c:v>1.52</c:v>
                </c:pt>
                <c:pt idx="216">
                  <c:v>1.59</c:v>
                </c:pt>
                <c:pt idx="217">
                  <c:v>1.59</c:v>
                </c:pt>
                <c:pt idx="218">
                  <c:v>1.44</c:v>
                </c:pt>
                <c:pt idx="219">
                  <c:v>1.73</c:v>
                </c:pt>
                <c:pt idx="220">
                  <c:v>1.66</c:v>
                </c:pt>
                <c:pt idx="221">
                  <c:v>1.66</c:v>
                </c:pt>
                <c:pt idx="222">
                  <c:v>1.73</c:v>
                </c:pt>
                <c:pt idx="223">
                  <c:v>1.73</c:v>
                </c:pt>
                <c:pt idx="224">
                  <c:v>2.02</c:v>
                </c:pt>
                <c:pt idx="225">
                  <c:v>2.02</c:v>
                </c:pt>
                <c:pt idx="226">
                  <c:v>1.8</c:v>
                </c:pt>
                <c:pt idx="227">
                  <c:v>1.73</c:v>
                </c:pt>
                <c:pt idx="228">
                  <c:v>1.8</c:v>
                </c:pt>
                <c:pt idx="229">
                  <c:v>1.73</c:v>
                </c:pt>
                <c:pt idx="230">
                  <c:v>1.73</c:v>
                </c:pt>
                <c:pt idx="231">
                  <c:v>1.52</c:v>
                </c:pt>
                <c:pt idx="232">
                  <c:v>1.59</c:v>
                </c:pt>
                <c:pt idx="233">
                  <c:v>1.66</c:v>
                </c:pt>
                <c:pt idx="234">
                  <c:v>1.8</c:v>
                </c:pt>
                <c:pt idx="235">
                  <c:v>1.95</c:v>
                </c:pt>
                <c:pt idx="236">
                  <c:v>2.02</c:v>
                </c:pt>
                <c:pt idx="237">
                  <c:v>1.95</c:v>
                </c:pt>
                <c:pt idx="238">
                  <c:v>1.88</c:v>
                </c:pt>
                <c:pt idx="239">
                  <c:v>2.02</c:v>
                </c:pt>
                <c:pt idx="240">
                  <c:v>1.88</c:v>
                </c:pt>
                <c:pt idx="241">
                  <c:v>2.02</c:v>
                </c:pt>
                <c:pt idx="242">
                  <c:v>1.95</c:v>
                </c:pt>
                <c:pt idx="243">
                  <c:v>2.17</c:v>
                </c:pt>
                <c:pt idx="244">
                  <c:v>2.31</c:v>
                </c:pt>
                <c:pt idx="245">
                  <c:v>2.38</c:v>
                </c:pt>
                <c:pt idx="246">
                  <c:v>2.2400000000000002</c:v>
                </c:pt>
                <c:pt idx="247">
                  <c:v>2.17</c:v>
                </c:pt>
                <c:pt idx="248">
                  <c:v>2.02</c:v>
                </c:pt>
                <c:pt idx="249">
                  <c:v>1.88</c:v>
                </c:pt>
                <c:pt idx="250">
                  <c:v>1.95</c:v>
                </c:pt>
                <c:pt idx="251">
                  <c:v>2.09</c:v>
                </c:pt>
                <c:pt idx="252">
                  <c:v>2.17</c:v>
                </c:pt>
                <c:pt idx="253">
                  <c:v>2.2400000000000002</c:v>
                </c:pt>
                <c:pt idx="254">
                  <c:v>2.2400000000000002</c:v>
                </c:pt>
                <c:pt idx="255">
                  <c:v>2.31</c:v>
                </c:pt>
                <c:pt idx="256">
                  <c:v>2.38</c:v>
                </c:pt>
                <c:pt idx="257">
                  <c:v>2.17</c:v>
                </c:pt>
                <c:pt idx="258">
                  <c:v>2.17</c:v>
                </c:pt>
                <c:pt idx="259">
                  <c:v>2.17</c:v>
                </c:pt>
                <c:pt idx="260">
                  <c:v>2.17</c:v>
                </c:pt>
                <c:pt idx="261">
                  <c:v>2.2400000000000002</c:v>
                </c:pt>
                <c:pt idx="262">
                  <c:v>2.17</c:v>
                </c:pt>
                <c:pt idx="263">
                  <c:v>2.17</c:v>
                </c:pt>
                <c:pt idx="264">
                  <c:v>2.2400000000000002</c:v>
                </c:pt>
                <c:pt idx="265">
                  <c:v>2.09</c:v>
                </c:pt>
                <c:pt idx="266">
                  <c:v>1.88</c:v>
                </c:pt>
                <c:pt idx="267">
                  <c:v>1.95</c:v>
                </c:pt>
                <c:pt idx="268">
                  <c:v>2.09</c:v>
                </c:pt>
                <c:pt idx="269">
                  <c:v>2.09</c:v>
                </c:pt>
                <c:pt idx="270">
                  <c:v>2.17</c:v>
                </c:pt>
                <c:pt idx="271">
                  <c:v>2.17</c:v>
                </c:pt>
                <c:pt idx="272">
                  <c:v>2.2400000000000002</c:v>
                </c:pt>
                <c:pt idx="273">
                  <c:v>2.38</c:v>
                </c:pt>
                <c:pt idx="274">
                  <c:v>2.31</c:v>
                </c:pt>
                <c:pt idx="275">
                  <c:v>2.38</c:v>
                </c:pt>
                <c:pt idx="276">
                  <c:v>2.67</c:v>
                </c:pt>
                <c:pt idx="277">
                  <c:v>2.82</c:v>
                </c:pt>
                <c:pt idx="278">
                  <c:v>3.1</c:v>
                </c:pt>
                <c:pt idx="279">
                  <c:v>3.46</c:v>
                </c:pt>
                <c:pt idx="280">
                  <c:v>3.97</c:v>
                </c:pt>
                <c:pt idx="281">
                  <c:v>4.6900000000000004</c:v>
                </c:pt>
                <c:pt idx="282">
                  <c:v>5.41</c:v>
                </c:pt>
                <c:pt idx="283">
                  <c:v>5.05</c:v>
                </c:pt>
                <c:pt idx="284">
                  <c:v>5.56</c:v>
                </c:pt>
                <c:pt idx="285">
                  <c:v>7</c:v>
                </c:pt>
                <c:pt idx="286">
                  <c:v>7.51</c:v>
                </c:pt>
                <c:pt idx="287">
                  <c:v>8.66</c:v>
                </c:pt>
                <c:pt idx="288">
                  <c:v>9.31</c:v>
                </c:pt>
                <c:pt idx="289">
                  <c:v>10.18</c:v>
                </c:pt>
                <c:pt idx="290">
                  <c:v>10.97</c:v>
                </c:pt>
                <c:pt idx="291">
                  <c:v>12.63</c:v>
                </c:pt>
                <c:pt idx="292">
                  <c:v>11.77</c:v>
                </c:pt>
                <c:pt idx="293">
                  <c:v>13.43</c:v>
                </c:pt>
                <c:pt idx="294">
                  <c:v>12.78</c:v>
                </c:pt>
                <c:pt idx="295">
                  <c:v>13.35</c:v>
                </c:pt>
                <c:pt idx="296">
                  <c:v>14.58</c:v>
                </c:pt>
                <c:pt idx="297">
                  <c:v>16.600000000000001</c:v>
                </c:pt>
                <c:pt idx="298">
                  <c:v>14.65</c:v>
                </c:pt>
                <c:pt idx="299">
                  <c:v>15.16</c:v>
                </c:pt>
                <c:pt idx="300">
                  <c:v>14.36</c:v>
                </c:pt>
                <c:pt idx="301">
                  <c:v>15.16</c:v>
                </c:pt>
                <c:pt idx="302">
                  <c:v>16.89</c:v>
                </c:pt>
                <c:pt idx="303">
                  <c:v>16.46</c:v>
                </c:pt>
                <c:pt idx="304">
                  <c:v>17.11</c:v>
                </c:pt>
                <c:pt idx="305">
                  <c:v>17.97</c:v>
                </c:pt>
                <c:pt idx="306">
                  <c:v>18.55</c:v>
                </c:pt>
                <c:pt idx="307">
                  <c:v>19.63</c:v>
                </c:pt>
                <c:pt idx="308">
                  <c:v>22.02</c:v>
                </c:pt>
                <c:pt idx="309">
                  <c:v>21.37</c:v>
                </c:pt>
                <c:pt idx="310">
                  <c:v>20.28</c:v>
                </c:pt>
                <c:pt idx="311">
                  <c:v>20.57</c:v>
                </c:pt>
                <c:pt idx="312">
                  <c:v>23.17</c:v>
                </c:pt>
                <c:pt idx="313">
                  <c:v>23.1</c:v>
                </c:pt>
                <c:pt idx="314">
                  <c:v>25.55</c:v>
                </c:pt>
                <c:pt idx="315">
                  <c:v>26.2</c:v>
                </c:pt>
                <c:pt idx="316">
                  <c:v>28.8</c:v>
                </c:pt>
                <c:pt idx="317">
                  <c:v>31.76</c:v>
                </c:pt>
                <c:pt idx="318">
                  <c:v>32.56</c:v>
                </c:pt>
                <c:pt idx="319">
                  <c:v>31.33</c:v>
                </c:pt>
                <c:pt idx="320">
                  <c:v>32.479999999999997</c:v>
                </c:pt>
                <c:pt idx="321">
                  <c:v>31.04</c:v>
                </c:pt>
                <c:pt idx="322">
                  <c:v>30.97</c:v>
                </c:pt>
                <c:pt idx="323">
                  <c:v>29.81</c:v>
                </c:pt>
                <c:pt idx="324">
                  <c:v>28.22</c:v>
                </c:pt>
                <c:pt idx="325">
                  <c:v>27.86</c:v>
                </c:pt>
                <c:pt idx="326">
                  <c:v>27.94</c:v>
                </c:pt>
                <c:pt idx="327">
                  <c:v>28.8</c:v>
                </c:pt>
                <c:pt idx="328">
                  <c:v>29.09</c:v>
                </c:pt>
                <c:pt idx="329">
                  <c:v>27.07</c:v>
                </c:pt>
                <c:pt idx="330">
                  <c:v>26.2</c:v>
                </c:pt>
                <c:pt idx="331">
                  <c:v>25.84</c:v>
                </c:pt>
                <c:pt idx="332">
                  <c:v>25.34</c:v>
                </c:pt>
                <c:pt idx="333">
                  <c:v>24.47</c:v>
                </c:pt>
                <c:pt idx="334">
                  <c:v>24.25</c:v>
                </c:pt>
                <c:pt idx="335">
                  <c:v>24.9</c:v>
                </c:pt>
                <c:pt idx="336">
                  <c:v>25.77</c:v>
                </c:pt>
                <c:pt idx="337">
                  <c:v>25.77</c:v>
                </c:pt>
                <c:pt idx="338">
                  <c:v>26.2</c:v>
                </c:pt>
                <c:pt idx="339">
                  <c:v>24.04</c:v>
                </c:pt>
                <c:pt idx="340">
                  <c:v>25.63</c:v>
                </c:pt>
                <c:pt idx="341">
                  <c:v>25.34</c:v>
                </c:pt>
                <c:pt idx="342">
                  <c:v>24.04</c:v>
                </c:pt>
                <c:pt idx="343">
                  <c:v>26.35</c:v>
                </c:pt>
                <c:pt idx="344">
                  <c:v>28.51</c:v>
                </c:pt>
                <c:pt idx="345">
                  <c:v>29.02</c:v>
                </c:pt>
                <c:pt idx="346">
                  <c:v>29.6</c:v>
                </c:pt>
                <c:pt idx="347">
                  <c:v>30.61</c:v>
                </c:pt>
                <c:pt idx="348">
                  <c:v>31.54</c:v>
                </c:pt>
                <c:pt idx="349">
                  <c:v>34.29</c:v>
                </c:pt>
                <c:pt idx="350">
                  <c:v>33.42</c:v>
                </c:pt>
                <c:pt idx="351">
                  <c:v>35.44</c:v>
                </c:pt>
                <c:pt idx="352">
                  <c:v>38.11</c:v>
                </c:pt>
                <c:pt idx="353">
                  <c:v>41.43</c:v>
                </c:pt>
                <c:pt idx="354">
                  <c:v>40.86</c:v>
                </c:pt>
                <c:pt idx="355">
                  <c:v>41.36</c:v>
                </c:pt>
                <c:pt idx="356">
                  <c:v>40.21</c:v>
                </c:pt>
                <c:pt idx="357">
                  <c:v>39.630000000000003</c:v>
                </c:pt>
                <c:pt idx="358">
                  <c:v>38.4</c:v>
                </c:pt>
                <c:pt idx="359">
                  <c:v>37.1</c:v>
                </c:pt>
                <c:pt idx="360">
                  <c:v>35.880000000000003</c:v>
                </c:pt>
                <c:pt idx="361">
                  <c:v>35.659999999999997</c:v>
                </c:pt>
                <c:pt idx="362">
                  <c:v>34.43</c:v>
                </c:pt>
                <c:pt idx="363">
                  <c:v>33.42</c:v>
                </c:pt>
                <c:pt idx="364">
                  <c:v>34</c:v>
                </c:pt>
                <c:pt idx="365">
                  <c:v>31.47</c:v>
                </c:pt>
                <c:pt idx="366">
                  <c:v>29.67</c:v>
                </c:pt>
                <c:pt idx="367">
                  <c:v>30.75</c:v>
                </c:pt>
                <c:pt idx="368">
                  <c:v>29.96</c:v>
                </c:pt>
                <c:pt idx="369">
                  <c:v>29.88</c:v>
                </c:pt>
                <c:pt idx="370">
                  <c:v>28.95</c:v>
                </c:pt>
                <c:pt idx="371">
                  <c:v>27.14</c:v>
                </c:pt>
                <c:pt idx="372">
                  <c:v>26.49</c:v>
                </c:pt>
                <c:pt idx="373">
                  <c:v>27.07</c:v>
                </c:pt>
                <c:pt idx="374">
                  <c:v>24.33</c:v>
                </c:pt>
                <c:pt idx="375">
                  <c:v>23.75</c:v>
                </c:pt>
                <c:pt idx="376">
                  <c:v>22.52</c:v>
                </c:pt>
                <c:pt idx="377">
                  <c:v>21.44</c:v>
                </c:pt>
                <c:pt idx="378">
                  <c:v>20.21</c:v>
                </c:pt>
                <c:pt idx="379">
                  <c:v>19.059999999999999</c:v>
                </c:pt>
                <c:pt idx="380">
                  <c:v>18.05</c:v>
                </c:pt>
                <c:pt idx="381">
                  <c:v>17.829999999999998</c:v>
                </c:pt>
                <c:pt idx="382">
                  <c:v>17.04</c:v>
                </c:pt>
                <c:pt idx="383">
                  <c:v>16.02</c:v>
                </c:pt>
                <c:pt idx="384">
                  <c:v>15.81</c:v>
                </c:pt>
                <c:pt idx="385">
                  <c:v>15.38</c:v>
                </c:pt>
                <c:pt idx="386">
                  <c:v>14.65</c:v>
                </c:pt>
                <c:pt idx="387">
                  <c:v>13.57</c:v>
                </c:pt>
                <c:pt idx="388">
                  <c:v>12.2</c:v>
                </c:pt>
                <c:pt idx="389">
                  <c:v>12.13</c:v>
                </c:pt>
                <c:pt idx="390">
                  <c:v>11.48</c:v>
                </c:pt>
                <c:pt idx="391">
                  <c:v>10.76</c:v>
                </c:pt>
                <c:pt idx="392">
                  <c:v>10.39</c:v>
                </c:pt>
                <c:pt idx="393">
                  <c:v>10.18</c:v>
                </c:pt>
                <c:pt idx="394">
                  <c:v>10.029999999999999</c:v>
                </c:pt>
                <c:pt idx="395">
                  <c:v>10.029999999999999</c:v>
                </c:pt>
                <c:pt idx="396">
                  <c:v>9.4600000000000009</c:v>
                </c:pt>
                <c:pt idx="397">
                  <c:v>9.9600000000000009</c:v>
                </c:pt>
                <c:pt idx="398">
                  <c:v>10.11</c:v>
                </c:pt>
                <c:pt idx="399">
                  <c:v>10.76</c:v>
                </c:pt>
                <c:pt idx="400">
                  <c:v>10.9</c:v>
                </c:pt>
                <c:pt idx="401">
                  <c:v>11.33</c:v>
                </c:pt>
                <c:pt idx="402">
                  <c:v>11.84</c:v>
                </c:pt>
                <c:pt idx="403">
                  <c:v>12.13</c:v>
                </c:pt>
                <c:pt idx="404">
                  <c:v>12.42</c:v>
                </c:pt>
                <c:pt idx="405">
                  <c:v>12.34</c:v>
                </c:pt>
                <c:pt idx="406">
                  <c:v>12.05</c:v>
                </c:pt>
                <c:pt idx="407">
                  <c:v>12.27</c:v>
                </c:pt>
                <c:pt idx="408">
                  <c:v>11.91</c:v>
                </c:pt>
                <c:pt idx="409">
                  <c:v>12.13</c:v>
                </c:pt>
                <c:pt idx="410">
                  <c:v>12.2</c:v>
                </c:pt>
                <c:pt idx="411">
                  <c:v>11.84</c:v>
                </c:pt>
                <c:pt idx="412">
                  <c:v>12.27</c:v>
                </c:pt>
                <c:pt idx="413">
                  <c:v>11.91</c:v>
                </c:pt>
                <c:pt idx="414">
                  <c:v>12.7</c:v>
                </c:pt>
                <c:pt idx="415">
                  <c:v>13.14</c:v>
                </c:pt>
                <c:pt idx="416">
                  <c:v>13.14</c:v>
                </c:pt>
                <c:pt idx="417">
                  <c:v>12.99</c:v>
                </c:pt>
                <c:pt idx="418">
                  <c:v>13.86</c:v>
                </c:pt>
                <c:pt idx="419">
                  <c:v>14.36</c:v>
                </c:pt>
                <c:pt idx="420">
                  <c:v>15.38</c:v>
                </c:pt>
                <c:pt idx="421">
                  <c:v>15.16</c:v>
                </c:pt>
                <c:pt idx="422">
                  <c:v>15.88</c:v>
                </c:pt>
                <c:pt idx="423">
                  <c:v>15.45</c:v>
                </c:pt>
                <c:pt idx="424">
                  <c:v>15.01</c:v>
                </c:pt>
                <c:pt idx="425">
                  <c:v>14.44</c:v>
                </c:pt>
                <c:pt idx="426">
                  <c:v>13.86</c:v>
                </c:pt>
                <c:pt idx="427">
                  <c:v>15.81</c:v>
                </c:pt>
                <c:pt idx="428">
                  <c:v>15.52</c:v>
                </c:pt>
                <c:pt idx="429">
                  <c:v>15.3</c:v>
                </c:pt>
                <c:pt idx="430">
                  <c:v>14.44</c:v>
                </c:pt>
                <c:pt idx="431">
                  <c:v>18.05</c:v>
                </c:pt>
                <c:pt idx="432">
                  <c:v>18.98</c:v>
                </c:pt>
                <c:pt idx="433">
                  <c:v>20.5</c:v>
                </c:pt>
                <c:pt idx="434">
                  <c:v>19.2</c:v>
                </c:pt>
                <c:pt idx="435">
                  <c:v>20.64</c:v>
                </c:pt>
                <c:pt idx="436">
                  <c:v>21.66</c:v>
                </c:pt>
                <c:pt idx="437">
                  <c:v>23.39</c:v>
                </c:pt>
                <c:pt idx="438">
                  <c:v>22.59</c:v>
                </c:pt>
                <c:pt idx="439">
                  <c:v>22.88</c:v>
                </c:pt>
                <c:pt idx="440">
                  <c:v>23.46</c:v>
                </c:pt>
                <c:pt idx="441">
                  <c:v>23.97</c:v>
                </c:pt>
                <c:pt idx="442">
                  <c:v>20.93</c:v>
                </c:pt>
                <c:pt idx="443">
                  <c:v>24.25</c:v>
                </c:pt>
                <c:pt idx="444">
                  <c:v>27.57</c:v>
                </c:pt>
                <c:pt idx="445">
                  <c:v>27.07</c:v>
                </c:pt>
                <c:pt idx="446">
                  <c:v>27.65</c:v>
                </c:pt>
                <c:pt idx="447">
                  <c:v>28.8</c:v>
                </c:pt>
                <c:pt idx="448">
                  <c:v>28.66</c:v>
                </c:pt>
                <c:pt idx="449">
                  <c:v>34.22</c:v>
                </c:pt>
                <c:pt idx="450">
                  <c:v>32.479999999999997</c:v>
                </c:pt>
                <c:pt idx="451">
                  <c:v>30.32</c:v>
                </c:pt>
                <c:pt idx="452">
                  <c:v>28.59</c:v>
                </c:pt>
                <c:pt idx="453">
                  <c:v>29.23</c:v>
                </c:pt>
                <c:pt idx="454">
                  <c:v>27.65</c:v>
                </c:pt>
                <c:pt idx="455">
                  <c:v>27.5</c:v>
                </c:pt>
                <c:pt idx="456">
                  <c:v>24.76</c:v>
                </c:pt>
                <c:pt idx="457">
                  <c:v>23.39</c:v>
                </c:pt>
                <c:pt idx="458">
                  <c:v>21.58</c:v>
                </c:pt>
                <c:pt idx="459">
                  <c:v>24.54</c:v>
                </c:pt>
                <c:pt idx="460">
                  <c:v>22.81</c:v>
                </c:pt>
                <c:pt idx="461">
                  <c:v>23.03</c:v>
                </c:pt>
                <c:pt idx="462">
                  <c:v>21.15</c:v>
                </c:pt>
                <c:pt idx="463">
                  <c:v>24.11</c:v>
                </c:pt>
                <c:pt idx="464">
                  <c:v>24.04</c:v>
                </c:pt>
                <c:pt idx="465">
                  <c:v>25.41</c:v>
                </c:pt>
                <c:pt idx="466">
                  <c:v>22.74</c:v>
                </c:pt>
                <c:pt idx="467">
                  <c:v>23.53</c:v>
                </c:pt>
                <c:pt idx="468">
                  <c:v>22.81</c:v>
                </c:pt>
                <c:pt idx="469">
                  <c:v>24.98</c:v>
                </c:pt>
                <c:pt idx="470">
                  <c:v>20.64</c:v>
                </c:pt>
                <c:pt idx="471">
                  <c:v>20.21</c:v>
                </c:pt>
                <c:pt idx="472">
                  <c:v>19.850000000000001</c:v>
                </c:pt>
                <c:pt idx="473">
                  <c:v>20.21</c:v>
                </c:pt>
                <c:pt idx="474">
                  <c:v>19.420000000000002</c:v>
                </c:pt>
                <c:pt idx="475">
                  <c:v>18.98</c:v>
                </c:pt>
                <c:pt idx="476">
                  <c:v>18.05</c:v>
                </c:pt>
                <c:pt idx="477">
                  <c:v>18.84</c:v>
                </c:pt>
                <c:pt idx="478">
                  <c:v>17.399999999999999</c:v>
                </c:pt>
                <c:pt idx="479">
                  <c:v>16.670000000000002</c:v>
                </c:pt>
                <c:pt idx="480">
                  <c:v>16.02</c:v>
                </c:pt>
                <c:pt idx="481">
                  <c:v>15.95</c:v>
                </c:pt>
                <c:pt idx="482">
                  <c:v>15.3</c:v>
                </c:pt>
                <c:pt idx="483">
                  <c:v>14.51</c:v>
                </c:pt>
                <c:pt idx="484">
                  <c:v>13.28</c:v>
                </c:pt>
                <c:pt idx="485">
                  <c:v>12.85</c:v>
                </c:pt>
                <c:pt idx="486">
                  <c:v>12.13</c:v>
                </c:pt>
                <c:pt idx="487">
                  <c:v>11.84</c:v>
                </c:pt>
                <c:pt idx="488">
                  <c:v>10.47</c:v>
                </c:pt>
                <c:pt idx="489">
                  <c:v>9.89</c:v>
                </c:pt>
                <c:pt idx="490">
                  <c:v>9.1</c:v>
                </c:pt>
                <c:pt idx="491">
                  <c:v>9.17</c:v>
                </c:pt>
                <c:pt idx="492">
                  <c:v>8.3699999999999992</c:v>
                </c:pt>
                <c:pt idx="493">
                  <c:v>7.94</c:v>
                </c:pt>
                <c:pt idx="494">
                  <c:v>7.43</c:v>
                </c:pt>
                <c:pt idx="495">
                  <c:v>7</c:v>
                </c:pt>
                <c:pt idx="496">
                  <c:v>6.06</c:v>
                </c:pt>
                <c:pt idx="497">
                  <c:v>5.99</c:v>
                </c:pt>
                <c:pt idx="498">
                  <c:v>5.05</c:v>
                </c:pt>
                <c:pt idx="499">
                  <c:v>5.13</c:v>
                </c:pt>
                <c:pt idx="500">
                  <c:v>4.9800000000000004</c:v>
                </c:pt>
                <c:pt idx="501">
                  <c:v>4.91</c:v>
                </c:pt>
                <c:pt idx="502">
                  <c:v>5.05</c:v>
                </c:pt>
                <c:pt idx="503">
                  <c:v>5.05</c:v>
                </c:pt>
                <c:pt idx="504">
                  <c:v>4.55</c:v>
                </c:pt>
                <c:pt idx="505">
                  <c:v>4.1900000000000004</c:v>
                </c:pt>
                <c:pt idx="506">
                  <c:v>3.97</c:v>
                </c:pt>
                <c:pt idx="507">
                  <c:v>3.68</c:v>
                </c:pt>
                <c:pt idx="508">
                  <c:v>3.54</c:v>
                </c:pt>
                <c:pt idx="509">
                  <c:v>3.25</c:v>
                </c:pt>
                <c:pt idx="510">
                  <c:v>3.18</c:v>
                </c:pt>
                <c:pt idx="511">
                  <c:v>2.96</c:v>
                </c:pt>
                <c:pt idx="512">
                  <c:v>2.82</c:v>
                </c:pt>
                <c:pt idx="513">
                  <c:v>2.67</c:v>
                </c:pt>
                <c:pt idx="514">
                  <c:v>2.5299999999999998</c:v>
                </c:pt>
                <c:pt idx="515">
                  <c:v>2.5299999999999998</c:v>
                </c:pt>
                <c:pt idx="516">
                  <c:v>2.38</c:v>
                </c:pt>
                <c:pt idx="517">
                  <c:v>2.17</c:v>
                </c:pt>
                <c:pt idx="518">
                  <c:v>2.02</c:v>
                </c:pt>
                <c:pt idx="519">
                  <c:v>1.95</c:v>
                </c:pt>
                <c:pt idx="520">
                  <c:v>1.73</c:v>
                </c:pt>
                <c:pt idx="521">
                  <c:v>1.59</c:v>
                </c:pt>
                <c:pt idx="522">
                  <c:v>1.59</c:v>
                </c:pt>
                <c:pt idx="523">
                  <c:v>1.66</c:v>
                </c:pt>
                <c:pt idx="524">
                  <c:v>1.59</c:v>
                </c:pt>
                <c:pt idx="525">
                  <c:v>1.52</c:v>
                </c:pt>
                <c:pt idx="526">
                  <c:v>1.44</c:v>
                </c:pt>
                <c:pt idx="527">
                  <c:v>1.44</c:v>
                </c:pt>
                <c:pt idx="528">
                  <c:v>1.52</c:v>
                </c:pt>
                <c:pt idx="529">
                  <c:v>1.44</c:v>
                </c:pt>
                <c:pt idx="530">
                  <c:v>1.23</c:v>
                </c:pt>
                <c:pt idx="531">
                  <c:v>1.3</c:v>
                </c:pt>
                <c:pt idx="532">
                  <c:v>1.37</c:v>
                </c:pt>
                <c:pt idx="533">
                  <c:v>1.44</c:v>
                </c:pt>
                <c:pt idx="534">
                  <c:v>1.37</c:v>
                </c:pt>
                <c:pt idx="535">
                  <c:v>1.44</c:v>
                </c:pt>
                <c:pt idx="536">
                  <c:v>1.52</c:v>
                </c:pt>
                <c:pt idx="537">
                  <c:v>1.88</c:v>
                </c:pt>
                <c:pt idx="538">
                  <c:v>1.95</c:v>
                </c:pt>
                <c:pt idx="539">
                  <c:v>2.02</c:v>
                </c:pt>
                <c:pt idx="540">
                  <c:v>2.2400000000000002</c:v>
                </c:pt>
                <c:pt idx="541">
                  <c:v>2.6</c:v>
                </c:pt>
                <c:pt idx="542">
                  <c:v>2.74</c:v>
                </c:pt>
                <c:pt idx="543">
                  <c:v>2.89</c:v>
                </c:pt>
                <c:pt idx="544">
                  <c:v>3.18</c:v>
                </c:pt>
                <c:pt idx="545">
                  <c:v>3.46</c:v>
                </c:pt>
                <c:pt idx="546">
                  <c:v>3.97</c:v>
                </c:pt>
                <c:pt idx="547">
                  <c:v>4.26</c:v>
                </c:pt>
                <c:pt idx="548">
                  <c:v>4.4000000000000004</c:v>
                </c:pt>
                <c:pt idx="549">
                  <c:v>4.62</c:v>
                </c:pt>
                <c:pt idx="550">
                  <c:v>4.4800000000000004</c:v>
                </c:pt>
                <c:pt idx="551">
                  <c:v>4.76</c:v>
                </c:pt>
                <c:pt idx="552">
                  <c:v>4.76</c:v>
                </c:pt>
                <c:pt idx="553">
                  <c:v>4.9800000000000004</c:v>
                </c:pt>
                <c:pt idx="554">
                  <c:v>5.49</c:v>
                </c:pt>
                <c:pt idx="555">
                  <c:v>5.63</c:v>
                </c:pt>
                <c:pt idx="556">
                  <c:v>6.21</c:v>
                </c:pt>
                <c:pt idx="557">
                  <c:v>6.57</c:v>
                </c:pt>
                <c:pt idx="558">
                  <c:v>6.79</c:v>
                </c:pt>
                <c:pt idx="559">
                  <c:v>7.58</c:v>
                </c:pt>
                <c:pt idx="560">
                  <c:v>7.87</c:v>
                </c:pt>
                <c:pt idx="561">
                  <c:v>8.01</c:v>
                </c:pt>
                <c:pt idx="562">
                  <c:v>9.02</c:v>
                </c:pt>
                <c:pt idx="563">
                  <c:v>9.31</c:v>
                </c:pt>
                <c:pt idx="564">
                  <c:v>9.74</c:v>
                </c:pt>
                <c:pt idx="565">
                  <c:v>10.68</c:v>
                </c:pt>
                <c:pt idx="566">
                  <c:v>11.55</c:v>
                </c:pt>
                <c:pt idx="567">
                  <c:v>12.49</c:v>
                </c:pt>
                <c:pt idx="568">
                  <c:v>13.43</c:v>
                </c:pt>
                <c:pt idx="569">
                  <c:v>14.22</c:v>
                </c:pt>
                <c:pt idx="570">
                  <c:v>14.94</c:v>
                </c:pt>
                <c:pt idx="571">
                  <c:v>15.59</c:v>
                </c:pt>
                <c:pt idx="572">
                  <c:v>15.09</c:v>
                </c:pt>
                <c:pt idx="573">
                  <c:v>15.88</c:v>
                </c:pt>
                <c:pt idx="574">
                  <c:v>16.96</c:v>
                </c:pt>
                <c:pt idx="575">
                  <c:v>17.829999999999998</c:v>
                </c:pt>
                <c:pt idx="576">
                  <c:v>18.41</c:v>
                </c:pt>
                <c:pt idx="577">
                  <c:v>19.27</c:v>
                </c:pt>
                <c:pt idx="578">
                  <c:v>19.78</c:v>
                </c:pt>
                <c:pt idx="579">
                  <c:v>20.14</c:v>
                </c:pt>
                <c:pt idx="580">
                  <c:v>21.01</c:v>
                </c:pt>
                <c:pt idx="581">
                  <c:v>21.58</c:v>
                </c:pt>
                <c:pt idx="582">
                  <c:v>22.67</c:v>
                </c:pt>
                <c:pt idx="583">
                  <c:v>23.03</c:v>
                </c:pt>
                <c:pt idx="584">
                  <c:v>23.39</c:v>
                </c:pt>
                <c:pt idx="585">
                  <c:v>23.46</c:v>
                </c:pt>
                <c:pt idx="586">
                  <c:v>24.04</c:v>
                </c:pt>
                <c:pt idx="587">
                  <c:v>24.76</c:v>
                </c:pt>
                <c:pt idx="588">
                  <c:v>25.41</c:v>
                </c:pt>
                <c:pt idx="589">
                  <c:v>26.28</c:v>
                </c:pt>
                <c:pt idx="590">
                  <c:v>27.14</c:v>
                </c:pt>
                <c:pt idx="591">
                  <c:v>27.5</c:v>
                </c:pt>
                <c:pt idx="592">
                  <c:v>28.44</c:v>
                </c:pt>
                <c:pt idx="593">
                  <c:v>28.59</c:v>
                </c:pt>
                <c:pt idx="594">
                  <c:v>27.14</c:v>
                </c:pt>
                <c:pt idx="595">
                  <c:v>27.65</c:v>
                </c:pt>
                <c:pt idx="596">
                  <c:v>29.16</c:v>
                </c:pt>
                <c:pt idx="597">
                  <c:v>31.47</c:v>
                </c:pt>
                <c:pt idx="598">
                  <c:v>32.840000000000003</c:v>
                </c:pt>
                <c:pt idx="599">
                  <c:v>32.840000000000003</c:v>
                </c:pt>
                <c:pt idx="600">
                  <c:v>34.14</c:v>
                </c:pt>
                <c:pt idx="601">
                  <c:v>38.19</c:v>
                </c:pt>
                <c:pt idx="602">
                  <c:v>38.619999999999997</c:v>
                </c:pt>
                <c:pt idx="603">
                  <c:v>38.19</c:v>
                </c:pt>
                <c:pt idx="604">
                  <c:v>37.1</c:v>
                </c:pt>
                <c:pt idx="605">
                  <c:v>36.380000000000003</c:v>
                </c:pt>
                <c:pt idx="606">
                  <c:v>36.159999999999997</c:v>
                </c:pt>
                <c:pt idx="607">
                  <c:v>35.590000000000003</c:v>
                </c:pt>
                <c:pt idx="608">
                  <c:v>34.07</c:v>
                </c:pt>
                <c:pt idx="609">
                  <c:v>34.79</c:v>
                </c:pt>
                <c:pt idx="610">
                  <c:v>34.07</c:v>
                </c:pt>
                <c:pt idx="611">
                  <c:v>33.64</c:v>
                </c:pt>
                <c:pt idx="612">
                  <c:v>34.14</c:v>
                </c:pt>
                <c:pt idx="613">
                  <c:v>34</c:v>
                </c:pt>
                <c:pt idx="614">
                  <c:v>33.64</c:v>
                </c:pt>
                <c:pt idx="615">
                  <c:v>33.200000000000003</c:v>
                </c:pt>
                <c:pt idx="616">
                  <c:v>31.98</c:v>
                </c:pt>
                <c:pt idx="617">
                  <c:v>31.26</c:v>
                </c:pt>
                <c:pt idx="618">
                  <c:v>30.25</c:v>
                </c:pt>
                <c:pt idx="619">
                  <c:v>28.95</c:v>
                </c:pt>
                <c:pt idx="620">
                  <c:v>28.66</c:v>
                </c:pt>
                <c:pt idx="621">
                  <c:v>28.15</c:v>
                </c:pt>
                <c:pt idx="622">
                  <c:v>27.57</c:v>
                </c:pt>
                <c:pt idx="623">
                  <c:v>27</c:v>
                </c:pt>
                <c:pt idx="624">
                  <c:v>27.29</c:v>
                </c:pt>
                <c:pt idx="625">
                  <c:v>27.94</c:v>
                </c:pt>
                <c:pt idx="626">
                  <c:v>27.57</c:v>
                </c:pt>
                <c:pt idx="627">
                  <c:v>27.57</c:v>
                </c:pt>
                <c:pt idx="628">
                  <c:v>27.57</c:v>
                </c:pt>
                <c:pt idx="629">
                  <c:v>27.79</c:v>
                </c:pt>
                <c:pt idx="630">
                  <c:v>29.38</c:v>
                </c:pt>
                <c:pt idx="631">
                  <c:v>30.1</c:v>
                </c:pt>
                <c:pt idx="632">
                  <c:v>30.53</c:v>
                </c:pt>
                <c:pt idx="633">
                  <c:v>31.04</c:v>
                </c:pt>
                <c:pt idx="634">
                  <c:v>30.32</c:v>
                </c:pt>
                <c:pt idx="635">
                  <c:v>32.119999999999997</c:v>
                </c:pt>
                <c:pt idx="636">
                  <c:v>32.770000000000003</c:v>
                </c:pt>
                <c:pt idx="637">
                  <c:v>32.409999999999997</c:v>
                </c:pt>
                <c:pt idx="638">
                  <c:v>31.04</c:v>
                </c:pt>
                <c:pt idx="639">
                  <c:v>31.91</c:v>
                </c:pt>
                <c:pt idx="640">
                  <c:v>30.68</c:v>
                </c:pt>
                <c:pt idx="641">
                  <c:v>30.61</c:v>
                </c:pt>
                <c:pt idx="642">
                  <c:v>31.69</c:v>
                </c:pt>
                <c:pt idx="643">
                  <c:v>31.83</c:v>
                </c:pt>
                <c:pt idx="644">
                  <c:v>32.700000000000003</c:v>
                </c:pt>
                <c:pt idx="645">
                  <c:v>33.42</c:v>
                </c:pt>
                <c:pt idx="646">
                  <c:v>33.85</c:v>
                </c:pt>
                <c:pt idx="647">
                  <c:v>34.869999999999997</c:v>
                </c:pt>
                <c:pt idx="648">
                  <c:v>35.799999999999997</c:v>
                </c:pt>
                <c:pt idx="649">
                  <c:v>35.659999999999997</c:v>
                </c:pt>
                <c:pt idx="650">
                  <c:v>35.880000000000003</c:v>
                </c:pt>
                <c:pt idx="651">
                  <c:v>35.799999999999997</c:v>
                </c:pt>
                <c:pt idx="652">
                  <c:v>38.69</c:v>
                </c:pt>
                <c:pt idx="653">
                  <c:v>39.85</c:v>
                </c:pt>
                <c:pt idx="654">
                  <c:v>40.71</c:v>
                </c:pt>
                <c:pt idx="655">
                  <c:v>40.93</c:v>
                </c:pt>
                <c:pt idx="656">
                  <c:v>40.42</c:v>
                </c:pt>
                <c:pt idx="657">
                  <c:v>43.09</c:v>
                </c:pt>
                <c:pt idx="658">
                  <c:v>45.91</c:v>
                </c:pt>
                <c:pt idx="659">
                  <c:v>44.25</c:v>
                </c:pt>
                <c:pt idx="660">
                  <c:v>44.97</c:v>
                </c:pt>
                <c:pt idx="661">
                  <c:v>44.32</c:v>
                </c:pt>
                <c:pt idx="662">
                  <c:v>45.19</c:v>
                </c:pt>
                <c:pt idx="663">
                  <c:v>48.58</c:v>
                </c:pt>
                <c:pt idx="664">
                  <c:v>51.68</c:v>
                </c:pt>
                <c:pt idx="665">
                  <c:v>52.77</c:v>
                </c:pt>
                <c:pt idx="666">
                  <c:v>57.68</c:v>
                </c:pt>
                <c:pt idx="667">
                  <c:v>59.19</c:v>
                </c:pt>
                <c:pt idx="668">
                  <c:v>62.44</c:v>
                </c:pt>
                <c:pt idx="669">
                  <c:v>63.45</c:v>
                </c:pt>
                <c:pt idx="670">
                  <c:v>61.65</c:v>
                </c:pt>
                <c:pt idx="671">
                  <c:v>60.92</c:v>
                </c:pt>
                <c:pt idx="672">
                  <c:v>60.2</c:v>
                </c:pt>
                <c:pt idx="673">
                  <c:v>54.28</c:v>
                </c:pt>
                <c:pt idx="674">
                  <c:v>47.5</c:v>
                </c:pt>
                <c:pt idx="675">
                  <c:v>44.97</c:v>
                </c:pt>
                <c:pt idx="676">
                  <c:v>45.91</c:v>
                </c:pt>
                <c:pt idx="677">
                  <c:v>48.36</c:v>
                </c:pt>
                <c:pt idx="678">
                  <c:v>50.02</c:v>
                </c:pt>
                <c:pt idx="679">
                  <c:v>52.98</c:v>
                </c:pt>
                <c:pt idx="680">
                  <c:v>60.78</c:v>
                </c:pt>
                <c:pt idx="681">
                  <c:v>70.239999999999995</c:v>
                </c:pt>
                <c:pt idx="682">
                  <c:v>74.13</c:v>
                </c:pt>
                <c:pt idx="683">
                  <c:v>73.48</c:v>
                </c:pt>
                <c:pt idx="684">
                  <c:v>72.55</c:v>
                </c:pt>
                <c:pt idx="685">
                  <c:v>71.75</c:v>
                </c:pt>
                <c:pt idx="686">
                  <c:v>71.53</c:v>
                </c:pt>
                <c:pt idx="687">
                  <c:v>70.38</c:v>
                </c:pt>
                <c:pt idx="688">
                  <c:v>68.86</c:v>
                </c:pt>
                <c:pt idx="689">
                  <c:v>67.349999999999994</c:v>
                </c:pt>
                <c:pt idx="690">
                  <c:v>66.34</c:v>
                </c:pt>
                <c:pt idx="691">
                  <c:v>68.58</c:v>
                </c:pt>
                <c:pt idx="692">
                  <c:v>67.56</c:v>
                </c:pt>
                <c:pt idx="693">
                  <c:v>65.900000000000006</c:v>
                </c:pt>
                <c:pt idx="694">
                  <c:v>66.27</c:v>
                </c:pt>
                <c:pt idx="695">
                  <c:v>66.05</c:v>
                </c:pt>
                <c:pt idx="696">
                  <c:v>65.69</c:v>
                </c:pt>
                <c:pt idx="697">
                  <c:v>64.819999999999993</c:v>
                </c:pt>
                <c:pt idx="698">
                  <c:v>62.8</c:v>
                </c:pt>
                <c:pt idx="699">
                  <c:v>61.65</c:v>
                </c:pt>
                <c:pt idx="700">
                  <c:v>59.05</c:v>
                </c:pt>
                <c:pt idx="701">
                  <c:v>55.94</c:v>
                </c:pt>
                <c:pt idx="702">
                  <c:v>53.2</c:v>
                </c:pt>
                <c:pt idx="703">
                  <c:v>50.75</c:v>
                </c:pt>
                <c:pt idx="704">
                  <c:v>49.45</c:v>
                </c:pt>
                <c:pt idx="705">
                  <c:v>48.07</c:v>
                </c:pt>
                <c:pt idx="706">
                  <c:v>50.24</c:v>
                </c:pt>
                <c:pt idx="707">
                  <c:v>55.08</c:v>
                </c:pt>
                <c:pt idx="708">
                  <c:v>61.14</c:v>
                </c:pt>
                <c:pt idx="709">
                  <c:v>63.96</c:v>
                </c:pt>
                <c:pt idx="710">
                  <c:v>69.44</c:v>
                </c:pt>
                <c:pt idx="711">
                  <c:v>73.56</c:v>
                </c:pt>
                <c:pt idx="712">
                  <c:v>81.28</c:v>
                </c:pt>
                <c:pt idx="713">
                  <c:v>94.13</c:v>
                </c:pt>
                <c:pt idx="714">
                  <c:v>107.48</c:v>
                </c:pt>
                <c:pt idx="715">
                  <c:v>118.31</c:v>
                </c:pt>
                <c:pt idx="716">
                  <c:v>132.31</c:v>
                </c:pt>
                <c:pt idx="717">
                  <c:v>137.37</c:v>
                </c:pt>
                <c:pt idx="718">
                  <c:v>142.13</c:v>
                </c:pt>
                <c:pt idx="719">
                  <c:v>149.35</c:v>
                </c:pt>
                <c:pt idx="720">
                  <c:v>153.68</c:v>
                </c:pt>
                <c:pt idx="721">
                  <c:v>162.41999999999999</c:v>
                </c:pt>
                <c:pt idx="722">
                  <c:v>167.9</c:v>
                </c:pt>
                <c:pt idx="723">
                  <c:v>174.11</c:v>
                </c:pt>
                <c:pt idx="724">
                  <c:v>176.92</c:v>
                </c:pt>
                <c:pt idx="725">
                  <c:v>175.7</c:v>
                </c:pt>
                <c:pt idx="726">
                  <c:v>172.74</c:v>
                </c:pt>
                <c:pt idx="727">
                  <c:v>168.05</c:v>
                </c:pt>
                <c:pt idx="728">
                  <c:v>162.27000000000001</c:v>
                </c:pt>
                <c:pt idx="729">
                  <c:v>155.34</c:v>
                </c:pt>
                <c:pt idx="730">
                  <c:v>152.44999999999999</c:v>
                </c:pt>
                <c:pt idx="731">
                  <c:v>152.31</c:v>
                </c:pt>
                <c:pt idx="732">
                  <c:v>150.22</c:v>
                </c:pt>
                <c:pt idx="733">
                  <c:v>148.41</c:v>
                </c:pt>
                <c:pt idx="734">
                  <c:v>145.66999999999999</c:v>
                </c:pt>
                <c:pt idx="735">
                  <c:v>139.1</c:v>
                </c:pt>
                <c:pt idx="736">
                  <c:v>134.91</c:v>
                </c:pt>
                <c:pt idx="737">
                  <c:v>125.53</c:v>
                </c:pt>
                <c:pt idx="738">
                  <c:v>118.45</c:v>
                </c:pt>
                <c:pt idx="739">
                  <c:v>114.99</c:v>
                </c:pt>
                <c:pt idx="740">
                  <c:v>107.7</c:v>
                </c:pt>
                <c:pt idx="741">
                  <c:v>100.19</c:v>
                </c:pt>
                <c:pt idx="742">
                  <c:v>92.4</c:v>
                </c:pt>
                <c:pt idx="743">
                  <c:v>85.18</c:v>
                </c:pt>
                <c:pt idx="744">
                  <c:v>74.349999999999994</c:v>
                </c:pt>
                <c:pt idx="745">
                  <c:v>68.14</c:v>
                </c:pt>
                <c:pt idx="746">
                  <c:v>66.84</c:v>
                </c:pt>
                <c:pt idx="747">
                  <c:v>63.38</c:v>
                </c:pt>
                <c:pt idx="748">
                  <c:v>57.6</c:v>
                </c:pt>
                <c:pt idx="749">
                  <c:v>51.18</c:v>
                </c:pt>
                <c:pt idx="750">
                  <c:v>45.91</c:v>
                </c:pt>
                <c:pt idx="751">
                  <c:v>44.68</c:v>
                </c:pt>
                <c:pt idx="752">
                  <c:v>44.83</c:v>
                </c:pt>
                <c:pt idx="753">
                  <c:v>44.47</c:v>
                </c:pt>
                <c:pt idx="754">
                  <c:v>41.58</c:v>
                </c:pt>
                <c:pt idx="755">
                  <c:v>37.9</c:v>
                </c:pt>
                <c:pt idx="756">
                  <c:v>35.299999999999997</c:v>
                </c:pt>
                <c:pt idx="757">
                  <c:v>32.700000000000003</c:v>
                </c:pt>
                <c:pt idx="758">
                  <c:v>28.8</c:v>
                </c:pt>
                <c:pt idx="759">
                  <c:v>26.64</c:v>
                </c:pt>
                <c:pt idx="760">
                  <c:v>25.55</c:v>
                </c:pt>
                <c:pt idx="761">
                  <c:v>23.68</c:v>
                </c:pt>
                <c:pt idx="762">
                  <c:v>22.67</c:v>
                </c:pt>
                <c:pt idx="763">
                  <c:v>20.5</c:v>
                </c:pt>
                <c:pt idx="764">
                  <c:v>18.62</c:v>
                </c:pt>
                <c:pt idx="765">
                  <c:v>18.05</c:v>
                </c:pt>
                <c:pt idx="766">
                  <c:v>17.32</c:v>
                </c:pt>
                <c:pt idx="767">
                  <c:v>16.53</c:v>
                </c:pt>
                <c:pt idx="768">
                  <c:v>17.25</c:v>
                </c:pt>
                <c:pt idx="769">
                  <c:v>23.03</c:v>
                </c:pt>
                <c:pt idx="770">
                  <c:v>29.74</c:v>
                </c:pt>
                <c:pt idx="771">
                  <c:v>36.53</c:v>
                </c:pt>
                <c:pt idx="772">
                  <c:v>38.549999999999997</c:v>
                </c:pt>
                <c:pt idx="773">
                  <c:v>37.39</c:v>
                </c:pt>
                <c:pt idx="774">
                  <c:v>36.67</c:v>
                </c:pt>
                <c:pt idx="775">
                  <c:v>40.71</c:v>
                </c:pt>
                <c:pt idx="776">
                  <c:v>31.4</c:v>
                </c:pt>
                <c:pt idx="777">
                  <c:v>25.55</c:v>
                </c:pt>
                <c:pt idx="778">
                  <c:v>17.899999999999999</c:v>
                </c:pt>
                <c:pt idx="779">
                  <c:v>16.39</c:v>
                </c:pt>
                <c:pt idx="780">
                  <c:v>16.39</c:v>
                </c:pt>
                <c:pt idx="781">
                  <c:v>16.39</c:v>
                </c:pt>
                <c:pt idx="782">
                  <c:v>14</c:v>
                </c:pt>
                <c:pt idx="783">
                  <c:v>17.18</c:v>
                </c:pt>
                <c:pt idx="784">
                  <c:v>12.27</c:v>
                </c:pt>
                <c:pt idx="785">
                  <c:v>15.74</c:v>
                </c:pt>
                <c:pt idx="786">
                  <c:v>14.44</c:v>
                </c:pt>
                <c:pt idx="787">
                  <c:v>14.44</c:v>
                </c:pt>
                <c:pt idx="788">
                  <c:v>14.44</c:v>
                </c:pt>
                <c:pt idx="789">
                  <c:v>13.57</c:v>
                </c:pt>
                <c:pt idx="790">
                  <c:v>12.42</c:v>
                </c:pt>
                <c:pt idx="791">
                  <c:v>15.01</c:v>
                </c:pt>
                <c:pt idx="792">
                  <c:v>11.48</c:v>
                </c:pt>
                <c:pt idx="793">
                  <c:v>11.77</c:v>
                </c:pt>
                <c:pt idx="794">
                  <c:v>11.77</c:v>
                </c:pt>
                <c:pt idx="795">
                  <c:v>11.77</c:v>
                </c:pt>
                <c:pt idx="796">
                  <c:v>13.64</c:v>
                </c:pt>
                <c:pt idx="797">
                  <c:v>14.65</c:v>
                </c:pt>
                <c:pt idx="798">
                  <c:v>14.15</c:v>
                </c:pt>
                <c:pt idx="799">
                  <c:v>14.36</c:v>
                </c:pt>
                <c:pt idx="800">
                  <c:v>14.58</c:v>
                </c:pt>
                <c:pt idx="801">
                  <c:v>14.58</c:v>
                </c:pt>
                <c:pt idx="802">
                  <c:v>14.58</c:v>
                </c:pt>
                <c:pt idx="803">
                  <c:v>9.9600000000000009</c:v>
                </c:pt>
                <c:pt idx="804">
                  <c:v>14.44</c:v>
                </c:pt>
                <c:pt idx="805">
                  <c:v>14.65</c:v>
                </c:pt>
                <c:pt idx="806">
                  <c:v>14.73</c:v>
                </c:pt>
                <c:pt idx="807">
                  <c:v>15.01</c:v>
                </c:pt>
                <c:pt idx="808">
                  <c:v>15.01</c:v>
                </c:pt>
                <c:pt idx="809">
                  <c:v>15.01</c:v>
                </c:pt>
                <c:pt idx="810">
                  <c:v>19.63</c:v>
                </c:pt>
                <c:pt idx="811">
                  <c:v>18.41</c:v>
                </c:pt>
                <c:pt idx="812">
                  <c:v>19.71</c:v>
                </c:pt>
                <c:pt idx="813">
                  <c:v>22.3</c:v>
                </c:pt>
                <c:pt idx="814">
                  <c:v>24.4</c:v>
                </c:pt>
                <c:pt idx="815">
                  <c:v>24.4</c:v>
                </c:pt>
                <c:pt idx="816">
                  <c:v>24.4</c:v>
                </c:pt>
                <c:pt idx="817">
                  <c:v>19.78</c:v>
                </c:pt>
                <c:pt idx="818">
                  <c:v>20.93</c:v>
                </c:pt>
                <c:pt idx="819">
                  <c:v>21.8</c:v>
                </c:pt>
                <c:pt idx="820">
                  <c:v>21.29</c:v>
                </c:pt>
                <c:pt idx="821">
                  <c:v>20.07</c:v>
                </c:pt>
                <c:pt idx="822">
                  <c:v>20.07</c:v>
                </c:pt>
                <c:pt idx="823">
                  <c:v>20.07</c:v>
                </c:pt>
                <c:pt idx="824">
                  <c:v>26.2</c:v>
                </c:pt>
                <c:pt idx="825">
                  <c:v>23.89</c:v>
                </c:pt>
                <c:pt idx="826">
                  <c:v>24.47</c:v>
                </c:pt>
                <c:pt idx="827">
                  <c:v>24.54</c:v>
                </c:pt>
                <c:pt idx="828">
                  <c:v>25.91</c:v>
                </c:pt>
                <c:pt idx="829">
                  <c:v>31.4</c:v>
                </c:pt>
                <c:pt idx="830">
                  <c:v>31.4</c:v>
                </c:pt>
                <c:pt idx="831">
                  <c:v>46.27</c:v>
                </c:pt>
                <c:pt idx="832">
                  <c:v>51.54</c:v>
                </c:pt>
                <c:pt idx="833">
                  <c:v>55.51</c:v>
                </c:pt>
                <c:pt idx="834">
                  <c:v>58.33</c:v>
                </c:pt>
                <c:pt idx="835">
                  <c:v>56.45</c:v>
                </c:pt>
                <c:pt idx="836">
                  <c:v>57.82</c:v>
                </c:pt>
                <c:pt idx="837">
                  <c:v>57.82</c:v>
                </c:pt>
                <c:pt idx="838">
                  <c:v>49.66</c:v>
                </c:pt>
                <c:pt idx="839">
                  <c:v>47.86</c:v>
                </c:pt>
                <c:pt idx="840">
                  <c:v>48.07</c:v>
                </c:pt>
                <c:pt idx="841">
                  <c:v>48.51</c:v>
                </c:pt>
                <c:pt idx="842">
                  <c:v>49.81</c:v>
                </c:pt>
                <c:pt idx="843">
                  <c:v>42.95</c:v>
                </c:pt>
                <c:pt idx="844">
                  <c:v>42.95</c:v>
                </c:pt>
                <c:pt idx="845">
                  <c:v>43.74</c:v>
                </c:pt>
                <c:pt idx="846">
                  <c:v>43.17</c:v>
                </c:pt>
                <c:pt idx="847">
                  <c:v>42.73</c:v>
                </c:pt>
                <c:pt idx="848">
                  <c:v>39.200000000000003</c:v>
                </c:pt>
                <c:pt idx="849">
                  <c:v>43.31</c:v>
                </c:pt>
                <c:pt idx="850">
                  <c:v>43.31</c:v>
                </c:pt>
                <c:pt idx="851">
                  <c:v>43.31</c:v>
                </c:pt>
                <c:pt idx="852">
                  <c:v>44.75</c:v>
                </c:pt>
                <c:pt idx="853">
                  <c:v>42.3</c:v>
                </c:pt>
                <c:pt idx="854">
                  <c:v>39.200000000000003</c:v>
                </c:pt>
                <c:pt idx="855">
                  <c:v>39.85</c:v>
                </c:pt>
                <c:pt idx="856">
                  <c:v>34.58</c:v>
                </c:pt>
                <c:pt idx="857">
                  <c:v>36.24</c:v>
                </c:pt>
                <c:pt idx="858">
                  <c:v>36.24</c:v>
                </c:pt>
                <c:pt idx="859">
                  <c:v>24.98</c:v>
                </c:pt>
                <c:pt idx="860">
                  <c:v>24.83</c:v>
                </c:pt>
                <c:pt idx="861">
                  <c:v>21.44</c:v>
                </c:pt>
                <c:pt idx="862">
                  <c:v>20.21</c:v>
                </c:pt>
                <c:pt idx="863">
                  <c:v>19.78</c:v>
                </c:pt>
                <c:pt idx="864">
                  <c:v>18.48</c:v>
                </c:pt>
                <c:pt idx="865">
                  <c:v>18.48</c:v>
                </c:pt>
                <c:pt idx="866">
                  <c:v>20.86</c:v>
                </c:pt>
                <c:pt idx="867">
                  <c:v>18.48</c:v>
                </c:pt>
                <c:pt idx="868">
                  <c:v>19.420000000000002</c:v>
                </c:pt>
                <c:pt idx="869">
                  <c:v>18.7</c:v>
                </c:pt>
                <c:pt idx="870">
                  <c:v>18.260000000000002</c:v>
                </c:pt>
                <c:pt idx="871">
                  <c:v>17.899999999999999</c:v>
                </c:pt>
                <c:pt idx="872">
                  <c:v>17.899999999999999</c:v>
                </c:pt>
                <c:pt idx="873">
                  <c:v>16.89</c:v>
                </c:pt>
                <c:pt idx="874">
                  <c:v>17.47</c:v>
                </c:pt>
                <c:pt idx="875">
                  <c:v>16.53</c:v>
                </c:pt>
                <c:pt idx="876">
                  <c:v>15.3</c:v>
                </c:pt>
                <c:pt idx="877">
                  <c:v>16.53</c:v>
                </c:pt>
                <c:pt idx="878">
                  <c:v>16.53</c:v>
                </c:pt>
                <c:pt idx="879">
                  <c:v>16.53</c:v>
                </c:pt>
                <c:pt idx="880">
                  <c:v>11.26</c:v>
                </c:pt>
                <c:pt idx="881">
                  <c:v>10.47</c:v>
                </c:pt>
                <c:pt idx="882">
                  <c:v>12.13</c:v>
                </c:pt>
                <c:pt idx="883">
                  <c:v>13.07</c:v>
                </c:pt>
                <c:pt idx="884">
                  <c:v>11.62</c:v>
                </c:pt>
                <c:pt idx="885">
                  <c:v>11.62</c:v>
                </c:pt>
                <c:pt idx="886">
                  <c:v>11.62</c:v>
                </c:pt>
                <c:pt idx="887">
                  <c:v>16.89</c:v>
                </c:pt>
                <c:pt idx="888">
                  <c:v>17.829999999999998</c:v>
                </c:pt>
                <c:pt idx="889">
                  <c:v>16.39</c:v>
                </c:pt>
                <c:pt idx="890">
                  <c:v>15.3</c:v>
                </c:pt>
                <c:pt idx="891">
                  <c:v>15.3</c:v>
                </c:pt>
                <c:pt idx="892">
                  <c:v>15.3</c:v>
                </c:pt>
                <c:pt idx="893">
                  <c:v>15.38</c:v>
                </c:pt>
                <c:pt idx="894">
                  <c:v>10.39</c:v>
                </c:pt>
                <c:pt idx="895">
                  <c:v>11.26</c:v>
                </c:pt>
                <c:pt idx="896">
                  <c:v>12.34</c:v>
                </c:pt>
                <c:pt idx="897">
                  <c:v>12.7</c:v>
                </c:pt>
                <c:pt idx="898">
                  <c:v>12.99</c:v>
                </c:pt>
                <c:pt idx="899">
                  <c:v>12.99</c:v>
                </c:pt>
                <c:pt idx="900">
                  <c:v>12.99</c:v>
                </c:pt>
                <c:pt idx="901">
                  <c:v>17.899999999999999</c:v>
                </c:pt>
                <c:pt idx="902">
                  <c:v>15.88</c:v>
                </c:pt>
                <c:pt idx="903">
                  <c:v>14.94</c:v>
                </c:pt>
                <c:pt idx="904">
                  <c:v>16.02</c:v>
                </c:pt>
                <c:pt idx="905">
                  <c:v>15.66</c:v>
                </c:pt>
                <c:pt idx="906">
                  <c:v>15.66</c:v>
                </c:pt>
                <c:pt idx="907">
                  <c:v>15.66</c:v>
                </c:pt>
                <c:pt idx="908">
                  <c:v>15.45</c:v>
                </c:pt>
                <c:pt idx="909">
                  <c:v>15.3</c:v>
                </c:pt>
                <c:pt idx="910">
                  <c:v>14.22</c:v>
                </c:pt>
                <c:pt idx="911">
                  <c:v>14.15</c:v>
                </c:pt>
                <c:pt idx="912">
                  <c:v>14.29</c:v>
                </c:pt>
                <c:pt idx="913">
                  <c:v>14.29</c:v>
                </c:pt>
                <c:pt idx="914">
                  <c:v>14.29</c:v>
                </c:pt>
                <c:pt idx="915">
                  <c:v>14.29</c:v>
                </c:pt>
                <c:pt idx="916">
                  <c:v>14.29</c:v>
                </c:pt>
                <c:pt idx="917">
                  <c:v>15.45</c:v>
                </c:pt>
                <c:pt idx="918">
                  <c:v>15.59</c:v>
                </c:pt>
                <c:pt idx="919">
                  <c:v>15.23</c:v>
                </c:pt>
                <c:pt idx="920">
                  <c:v>15.23</c:v>
                </c:pt>
                <c:pt idx="921">
                  <c:v>15.23</c:v>
                </c:pt>
                <c:pt idx="922">
                  <c:v>15.45</c:v>
                </c:pt>
                <c:pt idx="923">
                  <c:v>15.52</c:v>
                </c:pt>
                <c:pt idx="924">
                  <c:v>15.81</c:v>
                </c:pt>
                <c:pt idx="925">
                  <c:v>14.94</c:v>
                </c:pt>
                <c:pt idx="926">
                  <c:v>15.09</c:v>
                </c:pt>
                <c:pt idx="927">
                  <c:v>15.01</c:v>
                </c:pt>
                <c:pt idx="928">
                  <c:v>15.01</c:v>
                </c:pt>
                <c:pt idx="929">
                  <c:v>14.8</c:v>
                </c:pt>
                <c:pt idx="930">
                  <c:v>14.94</c:v>
                </c:pt>
                <c:pt idx="931">
                  <c:v>14.51</c:v>
                </c:pt>
                <c:pt idx="932">
                  <c:v>11.98</c:v>
                </c:pt>
                <c:pt idx="933">
                  <c:v>15.01</c:v>
                </c:pt>
                <c:pt idx="934">
                  <c:v>15.09</c:v>
                </c:pt>
                <c:pt idx="935">
                  <c:v>15.09</c:v>
                </c:pt>
                <c:pt idx="936">
                  <c:v>15.01</c:v>
                </c:pt>
                <c:pt idx="937">
                  <c:v>15.23</c:v>
                </c:pt>
                <c:pt idx="938">
                  <c:v>15.59</c:v>
                </c:pt>
                <c:pt idx="939">
                  <c:v>17.97</c:v>
                </c:pt>
                <c:pt idx="940">
                  <c:v>15.23</c:v>
                </c:pt>
                <c:pt idx="941">
                  <c:v>15.23</c:v>
                </c:pt>
                <c:pt idx="942">
                  <c:v>15.23</c:v>
                </c:pt>
                <c:pt idx="943">
                  <c:v>15.81</c:v>
                </c:pt>
                <c:pt idx="944">
                  <c:v>15.74</c:v>
                </c:pt>
                <c:pt idx="945">
                  <c:v>15.52</c:v>
                </c:pt>
                <c:pt idx="946">
                  <c:v>16.82</c:v>
                </c:pt>
                <c:pt idx="947">
                  <c:v>17.54</c:v>
                </c:pt>
                <c:pt idx="948">
                  <c:v>17.54</c:v>
                </c:pt>
                <c:pt idx="949">
                  <c:v>17.54</c:v>
                </c:pt>
                <c:pt idx="950">
                  <c:v>17.54</c:v>
                </c:pt>
                <c:pt idx="951">
                  <c:v>16.53</c:v>
                </c:pt>
                <c:pt idx="952">
                  <c:v>17.18</c:v>
                </c:pt>
                <c:pt idx="953">
                  <c:v>16.239999999999998</c:v>
                </c:pt>
                <c:pt idx="954">
                  <c:v>15.52</c:v>
                </c:pt>
                <c:pt idx="955">
                  <c:v>15.52</c:v>
                </c:pt>
                <c:pt idx="956">
                  <c:v>15.52</c:v>
                </c:pt>
                <c:pt idx="957">
                  <c:v>10.83</c:v>
                </c:pt>
                <c:pt idx="958">
                  <c:v>13.21</c:v>
                </c:pt>
                <c:pt idx="959">
                  <c:v>12.49</c:v>
                </c:pt>
                <c:pt idx="960">
                  <c:v>12.7</c:v>
                </c:pt>
                <c:pt idx="961">
                  <c:v>13.07</c:v>
                </c:pt>
                <c:pt idx="962">
                  <c:v>13.07</c:v>
                </c:pt>
                <c:pt idx="963">
                  <c:v>13.07</c:v>
                </c:pt>
                <c:pt idx="964">
                  <c:v>17.11</c:v>
                </c:pt>
                <c:pt idx="965">
                  <c:v>16.53</c:v>
                </c:pt>
                <c:pt idx="966">
                  <c:v>17.32</c:v>
                </c:pt>
                <c:pt idx="967">
                  <c:v>17.760000000000002</c:v>
                </c:pt>
                <c:pt idx="968">
                  <c:v>17.399999999999999</c:v>
                </c:pt>
                <c:pt idx="969">
                  <c:v>17.399999999999999</c:v>
                </c:pt>
                <c:pt idx="970">
                  <c:v>17.399999999999999</c:v>
                </c:pt>
                <c:pt idx="971">
                  <c:v>17.399999999999999</c:v>
                </c:pt>
                <c:pt idx="972">
                  <c:v>16.239999999999998</c:v>
                </c:pt>
                <c:pt idx="973">
                  <c:v>16.53</c:v>
                </c:pt>
                <c:pt idx="974">
                  <c:v>16.239999999999998</c:v>
                </c:pt>
                <c:pt idx="975">
                  <c:v>17.25</c:v>
                </c:pt>
                <c:pt idx="976">
                  <c:v>17.25</c:v>
                </c:pt>
                <c:pt idx="977">
                  <c:v>17.25</c:v>
                </c:pt>
                <c:pt idx="978">
                  <c:v>17.25</c:v>
                </c:pt>
                <c:pt idx="979">
                  <c:v>14.65</c:v>
                </c:pt>
                <c:pt idx="980">
                  <c:v>17.399999999999999</c:v>
                </c:pt>
                <c:pt idx="981">
                  <c:v>18.260000000000002</c:v>
                </c:pt>
                <c:pt idx="982">
                  <c:v>18.55</c:v>
                </c:pt>
                <c:pt idx="983">
                  <c:v>18.55</c:v>
                </c:pt>
                <c:pt idx="984">
                  <c:v>18.55</c:v>
                </c:pt>
                <c:pt idx="985">
                  <c:v>20.07</c:v>
                </c:pt>
                <c:pt idx="986">
                  <c:v>23.46</c:v>
                </c:pt>
                <c:pt idx="987">
                  <c:v>20.43</c:v>
                </c:pt>
                <c:pt idx="988">
                  <c:v>19.71</c:v>
                </c:pt>
                <c:pt idx="989">
                  <c:v>19.920000000000002</c:v>
                </c:pt>
                <c:pt idx="990">
                  <c:v>19.920000000000002</c:v>
                </c:pt>
                <c:pt idx="991">
                  <c:v>19.920000000000002</c:v>
                </c:pt>
                <c:pt idx="992">
                  <c:v>14.15</c:v>
                </c:pt>
                <c:pt idx="993">
                  <c:v>17.18</c:v>
                </c:pt>
                <c:pt idx="994">
                  <c:v>18.62</c:v>
                </c:pt>
                <c:pt idx="995">
                  <c:v>19.78</c:v>
                </c:pt>
                <c:pt idx="996">
                  <c:v>19.13</c:v>
                </c:pt>
                <c:pt idx="997">
                  <c:v>19.13</c:v>
                </c:pt>
                <c:pt idx="998">
                  <c:v>19.13</c:v>
                </c:pt>
                <c:pt idx="999">
                  <c:v>24.47</c:v>
                </c:pt>
                <c:pt idx="1000">
                  <c:v>23.39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2E-4272-BAFF-A94DD02413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6830152"/>
        <c:axId val="576830480"/>
      </c:lineChart>
      <c:dateAx>
        <c:axId val="57683015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830480"/>
        <c:crosses val="autoZero"/>
        <c:auto val="1"/>
        <c:lblOffset val="100"/>
        <c:baseTimeUnit val="days"/>
        <c:majorUnit val="2"/>
        <c:majorTimeUnit val="months"/>
      </c:dateAx>
      <c:valAx>
        <c:axId val="57683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New COVID Cases per 1000K residents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83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 u="sng">
                <a:solidFill>
                  <a:sysClr val="windowText" lastClr="000000"/>
                </a:solidFill>
              </a:rPr>
              <a:t>Per Capita COVID Cases by US State-Level</a:t>
            </a:r>
            <a:r>
              <a:rPr lang="en-US" b="1" u="sng" baseline="0">
                <a:solidFill>
                  <a:sysClr val="windowText" lastClr="000000"/>
                </a:solidFill>
              </a:rPr>
              <a:t> Governance</a:t>
            </a:r>
            <a:r>
              <a:rPr lang="en-US" b="1" u="sng">
                <a:solidFill>
                  <a:sysClr val="windowText" lastClr="000000"/>
                </a:solidFill>
              </a:rPr>
              <a:t>, Rolling 7-Day Average, January 2020 - October 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COVID_practice_2f_output!$B$1</c:f>
              <c:strCache>
                <c:ptCount val="1"/>
                <c:pt idx="0">
                  <c:v>Dem_trifecta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COVID_practice_2f_output!$A$2:$A$1002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COVID_practice_2f_output!$B$2:$B$1002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0.01</c:v>
                </c:pt>
                <c:pt idx="43">
                  <c:v>0.01</c:v>
                </c:pt>
                <c:pt idx="44">
                  <c:v>0.02</c:v>
                </c:pt>
                <c:pt idx="45">
                  <c:v>0.02</c:v>
                </c:pt>
                <c:pt idx="46">
                  <c:v>0.03</c:v>
                </c:pt>
                <c:pt idx="47">
                  <c:v>0.05</c:v>
                </c:pt>
                <c:pt idx="48">
                  <c:v>7.0000000000000007E-2</c:v>
                </c:pt>
                <c:pt idx="49">
                  <c:v>0.09</c:v>
                </c:pt>
                <c:pt idx="50">
                  <c:v>0.11</c:v>
                </c:pt>
                <c:pt idx="51">
                  <c:v>0.13</c:v>
                </c:pt>
                <c:pt idx="52">
                  <c:v>0.15</c:v>
                </c:pt>
                <c:pt idx="53">
                  <c:v>0.2</c:v>
                </c:pt>
                <c:pt idx="54">
                  <c:v>0.24</c:v>
                </c:pt>
                <c:pt idx="55">
                  <c:v>0.31</c:v>
                </c:pt>
                <c:pt idx="56">
                  <c:v>0.41</c:v>
                </c:pt>
                <c:pt idx="57">
                  <c:v>0.57999999999999996</c:v>
                </c:pt>
                <c:pt idx="58">
                  <c:v>0.82</c:v>
                </c:pt>
                <c:pt idx="59">
                  <c:v>1.1299999999999999</c:v>
                </c:pt>
                <c:pt idx="60">
                  <c:v>1.54</c:v>
                </c:pt>
                <c:pt idx="61">
                  <c:v>2.06</c:v>
                </c:pt>
                <c:pt idx="62">
                  <c:v>2.5099999999999998</c:v>
                </c:pt>
                <c:pt idx="63">
                  <c:v>3</c:v>
                </c:pt>
                <c:pt idx="64">
                  <c:v>3.77</c:v>
                </c:pt>
                <c:pt idx="65">
                  <c:v>4.54</c:v>
                </c:pt>
                <c:pt idx="66">
                  <c:v>5.27</c:v>
                </c:pt>
                <c:pt idx="67">
                  <c:v>6.61</c:v>
                </c:pt>
                <c:pt idx="68">
                  <c:v>6.49</c:v>
                </c:pt>
                <c:pt idx="69">
                  <c:v>7.18</c:v>
                </c:pt>
                <c:pt idx="70">
                  <c:v>8</c:v>
                </c:pt>
                <c:pt idx="71">
                  <c:v>8.41</c:v>
                </c:pt>
                <c:pt idx="72">
                  <c:v>9.23</c:v>
                </c:pt>
                <c:pt idx="73">
                  <c:v>9.8800000000000008</c:v>
                </c:pt>
                <c:pt idx="74">
                  <c:v>9.5500000000000007</c:v>
                </c:pt>
                <c:pt idx="75">
                  <c:v>10.55</c:v>
                </c:pt>
                <c:pt idx="76">
                  <c:v>10.84</c:v>
                </c:pt>
                <c:pt idx="77">
                  <c:v>11.17</c:v>
                </c:pt>
                <c:pt idx="78">
                  <c:v>11.61</c:v>
                </c:pt>
                <c:pt idx="79">
                  <c:v>11.44</c:v>
                </c:pt>
                <c:pt idx="80">
                  <c:v>11.37</c:v>
                </c:pt>
                <c:pt idx="81">
                  <c:v>11.43</c:v>
                </c:pt>
                <c:pt idx="82">
                  <c:v>11.22</c:v>
                </c:pt>
                <c:pt idx="83">
                  <c:v>11.18</c:v>
                </c:pt>
                <c:pt idx="84">
                  <c:v>10.77</c:v>
                </c:pt>
                <c:pt idx="85">
                  <c:v>10.65</c:v>
                </c:pt>
                <c:pt idx="86">
                  <c:v>10.48</c:v>
                </c:pt>
                <c:pt idx="87">
                  <c:v>10.29</c:v>
                </c:pt>
                <c:pt idx="88">
                  <c:v>10.16</c:v>
                </c:pt>
                <c:pt idx="89">
                  <c:v>10.28</c:v>
                </c:pt>
                <c:pt idx="90">
                  <c:v>10.199999999999999</c:v>
                </c:pt>
                <c:pt idx="91">
                  <c:v>10.64</c:v>
                </c:pt>
                <c:pt idx="92">
                  <c:v>10.57</c:v>
                </c:pt>
                <c:pt idx="93">
                  <c:v>10.76</c:v>
                </c:pt>
                <c:pt idx="94">
                  <c:v>11.27</c:v>
                </c:pt>
                <c:pt idx="95">
                  <c:v>11.39</c:v>
                </c:pt>
                <c:pt idx="96">
                  <c:v>11.15</c:v>
                </c:pt>
                <c:pt idx="97">
                  <c:v>10.99</c:v>
                </c:pt>
                <c:pt idx="98">
                  <c:v>10.51</c:v>
                </c:pt>
                <c:pt idx="99">
                  <c:v>10.42</c:v>
                </c:pt>
                <c:pt idx="100">
                  <c:v>10.220000000000001</c:v>
                </c:pt>
                <c:pt idx="101">
                  <c:v>9.61</c:v>
                </c:pt>
                <c:pt idx="102">
                  <c:v>9.4</c:v>
                </c:pt>
                <c:pt idx="103">
                  <c:v>9.34</c:v>
                </c:pt>
                <c:pt idx="104">
                  <c:v>9.2100000000000009</c:v>
                </c:pt>
                <c:pt idx="105">
                  <c:v>9.11</c:v>
                </c:pt>
                <c:pt idx="106">
                  <c:v>8.85</c:v>
                </c:pt>
                <c:pt idx="107">
                  <c:v>8.6300000000000008</c:v>
                </c:pt>
                <c:pt idx="108">
                  <c:v>8.4499999999999993</c:v>
                </c:pt>
                <c:pt idx="109">
                  <c:v>8.1999999999999993</c:v>
                </c:pt>
                <c:pt idx="110">
                  <c:v>7.92</c:v>
                </c:pt>
                <c:pt idx="111">
                  <c:v>7.9</c:v>
                </c:pt>
                <c:pt idx="112">
                  <c:v>6.93</c:v>
                </c:pt>
                <c:pt idx="113">
                  <c:v>7.49</c:v>
                </c:pt>
                <c:pt idx="114">
                  <c:v>7.27</c:v>
                </c:pt>
                <c:pt idx="115">
                  <c:v>7.19</c:v>
                </c:pt>
                <c:pt idx="116">
                  <c:v>7.13</c:v>
                </c:pt>
                <c:pt idx="117">
                  <c:v>7.34</c:v>
                </c:pt>
                <c:pt idx="118">
                  <c:v>7.03</c:v>
                </c:pt>
                <c:pt idx="119">
                  <c:v>7.9</c:v>
                </c:pt>
                <c:pt idx="120">
                  <c:v>7.03</c:v>
                </c:pt>
                <c:pt idx="121">
                  <c:v>7.09</c:v>
                </c:pt>
                <c:pt idx="122">
                  <c:v>6.99</c:v>
                </c:pt>
                <c:pt idx="123">
                  <c:v>6.99</c:v>
                </c:pt>
                <c:pt idx="124">
                  <c:v>6.81</c:v>
                </c:pt>
                <c:pt idx="125">
                  <c:v>6.77</c:v>
                </c:pt>
                <c:pt idx="126">
                  <c:v>6.4</c:v>
                </c:pt>
                <c:pt idx="127">
                  <c:v>6.29</c:v>
                </c:pt>
                <c:pt idx="128">
                  <c:v>6.12</c:v>
                </c:pt>
                <c:pt idx="129">
                  <c:v>6.07</c:v>
                </c:pt>
                <c:pt idx="130">
                  <c:v>6.05</c:v>
                </c:pt>
                <c:pt idx="131">
                  <c:v>5.97</c:v>
                </c:pt>
                <c:pt idx="132">
                  <c:v>6.06</c:v>
                </c:pt>
                <c:pt idx="133">
                  <c:v>6.05</c:v>
                </c:pt>
                <c:pt idx="134">
                  <c:v>5.84</c:v>
                </c:pt>
                <c:pt idx="135">
                  <c:v>5.82</c:v>
                </c:pt>
                <c:pt idx="136">
                  <c:v>5.73</c:v>
                </c:pt>
                <c:pt idx="137">
                  <c:v>5.44</c:v>
                </c:pt>
                <c:pt idx="138">
                  <c:v>5.42</c:v>
                </c:pt>
                <c:pt idx="139">
                  <c:v>5.18</c:v>
                </c:pt>
                <c:pt idx="140">
                  <c:v>5.14</c:v>
                </c:pt>
                <c:pt idx="141">
                  <c:v>5.21</c:v>
                </c:pt>
                <c:pt idx="142">
                  <c:v>5</c:v>
                </c:pt>
                <c:pt idx="143">
                  <c:v>5.01</c:v>
                </c:pt>
                <c:pt idx="144">
                  <c:v>5.0199999999999996</c:v>
                </c:pt>
                <c:pt idx="145">
                  <c:v>4.9000000000000004</c:v>
                </c:pt>
                <c:pt idx="146">
                  <c:v>4.93</c:v>
                </c:pt>
                <c:pt idx="147">
                  <c:v>4.99</c:v>
                </c:pt>
                <c:pt idx="148">
                  <c:v>5.09</c:v>
                </c:pt>
                <c:pt idx="149">
                  <c:v>5.36</c:v>
                </c:pt>
                <c:pt idx="150">
                  <c:v>5.41</c:v>
                </c:pt>
                <c:pt idx="151">
                  <c:v>5.61</c:v>
                </c:pt>
                <c:pt idx="152">
                  <c:v>5.83</c:v>
                </c:pt>
                <c:pt idx="153">
                  <c:v>6.18</c:v>
                </c:pt>
                <c:pt idx="154">
                  <c:v>6.74</c:v>
                </c:pt>
                <c:pt idx="155">
                  <c:v>7.04</c:v>
                </c:pt>
                <c:pt idx="156">
                  <c:v>7.15</c:v>
                </c:pt>
                <c:pt idx="157">
                  <c:v>7.52</c:v>
                </c:pt>
                <c:pt idx="158">
                  <c:v>7.57</c:v>
                </c:pt>
                <c:pt idx="159">
                  <c:v>7.9</c:v>
                </c:pt>
                <c:pt idx="160">
                  <c:v>8.19</c:v>
                </c:pt>
                <c:pt idx="161">
                  <c:v>8.59</c:v>
                </c:pt>
                <c:pt idx="162">
                  <c:v>8.8699999999999992</c:v>
                </c:pt>
                <c:pt idx="163">
                  <c:v>9.5299999999999994</c:v>
                </c:pt>
                <c:pt idx="164">
                  <c:v>9.5500000000000007</c:v>
                </c:pt>
                <c:pt idx="165">
                  <c:v>9.73</c:v>
                </c:pt>
                <c:pt idx="166">
                  <c:v>10.53</c:v>
                </c:pt>
                <c:pt idx="167">
                  <c:v>10.53</c:v>
                </c:pt>
                <c:pt idx="168">
                  <c:v>10.8</c:v>
                </c:pt>
                <c:pt idx="169">
                  <c:v>10.79</c:v>
                </c:pt>
                <c:pt idx="170">
                  <c:v>10.72</c:v>
                </c:pt>
                <c:pt idx="171">
                  <c:v>10.99</c:v>
                </c:pt>
                <c:pt idx="172">
                  <c:v>11.56</c:v>
                </c:pt>
                <c:pt idx="173">
                  <c:v>11.26</c:v>
                </c:pt>
                <c:pt idx="174">
                  <c:v>11.53</c:v>
                </c:pt>
                <c:pt idx="175">
                  <c:v>11.61</c:v>
                </c:pt>
                <c:pt idx="176">
                  <c:v>12.07</c:v>
                </c:pt>
                <c:pt idx="177">
                  <c:v>12.41</c:v>
                </c:pt>
                <c:pt idx="178">
                  <c:v>12.65</c:v>
                </c:pt>
                <c:pt idx="179">
                  <c:v>12.74</c:v>
                </c:pt>
                <c:pt idx="180">
                  <c:v>12.54</c:v>
                </c:pt>
                <c:pt idx="181">
                  <c:v>12.82</c:v>
                </c:pt>
                <c:pt idx="182">
                  <c:v>13.13</c:v>
                </c:pt>
                <c:pt idx="183">
                  <c:v>13.54</c:v>
                </c:pt>
                <c:pt idx="184">
                  <c:v>13.41</c:v>
                </c:pt>
                <c:pt idx="185">
                  <c:v>13.82</c:v>
                </c:pt>
                <c:pt idx="186">
                  <c:v>13.81</c:v>
                </c:pt>
                <c:pt idx="187">
                  <c:v>13.85</c:v>
                </c:pt>
                <c:pt idx="188">
                  <c:v>13.58</c:v>
                </c:pt>
                <c:pt idx="189">
                  <c:v>13.08</c:v>
                </c:pt>
                <c:pt idx="190">
                  <c:v>12.87</c:v>
                </c:pt>
                <c:pt idx="191">
                  <c:v>12.87</c:v>
                </c:pt>
                <c:pt idx="192">
                  <c:v>12.18</c:v>
                </c:pt>
                <c:pt idx="193">
                  <c:v>12.24</c:v>
                </c:pt>
                <c:pt idx="194">
                  <c:v>12.05</c:v>
                </c:pt>
                <c:pt idx="195">
                  <c:v>11.78</c:v>
                </c:pt>
                <c:pt idx="196">
                  <c:v>11.26</c:v>
                </c:pt>
                <c:pt idx="197">
                  <c:v>10.58</c:v>
                </c:pt>
                <c:pt idx="198">
                  <c:v>10.55</c:v>
                </c:pt>
                <c:pt idx="199">
                  <c:v>10.67</c:v>
                </c:pt>
                <c:pt idx="200">
                  <c:v>10.5</c:v>
                </c:pt>
                <c:pt idx="201">
                  <c:v>10.71</c:v>
                </c:pt>
                <c:pt idx="202">
                  <c:v>11.64</c:v>
                </c:pt>
                <c:pt idx="203">
                  <c:v>12.39</c:v>
                </c:pt>
                <c:pt idx="204">
                  <c:v>12.59</c:v>
                </c:pt>
                <c:pt idx="205">
                  <c:v>12.6</c:v>
                </c:pt>
                <c:pt idx="206">
                  <c:v>13.15</c:v>
                </c:pt>
                <c:pt idx="207">
                  <c:v>13.15</c:v>
                </c:pt>
                <c:pt idx="208">
                  <c:v>12.95</c:v>
                </c:pt>
                <c:pt idx="209">
                  <c:v>11.93</c:v>
                </c:pt>
                <c:pt idx="210">
                  <c:v>11.29</c:v>
                </c:pt>
                <c:pt idx="211">
                  <c:v>11.07</c:v>
                </c:pt>
                <c:pt idx="212">
                  <c:v>10.68</c:v>
                </c:pt>
                <c:pt idx="213">
                  <c:v>10.02</c:v>
                </c:pt>
                <c:pt idx="214">
                  <c:v>9.81</c:v>
                </c:pt>
                <c:pt idx="215">
                  <c:v>9.64</c:v>
                </c:pt>
                <c:pt idx="216">
                  <c:v>9.57</c:v>
                </c:pt>
                <c:pt idx="217">
                  <c:v>9.51</c:v>
                </c:pt>
                <c:pt idx="218">
                  <c:v>9.33</c:v>
                </c:pt>
                <c:pt idx="219">
                  <c:v>9.3000000000000007</c:v>
                </c:pt>
                <c:pt idx="220">
                  <c:v>8.98</c:v>
                </c:pt>
                <c:pt idx="221">
                  <c:v>8.9</c:v>
                </c:pt>
                <c:pt idx="222">
                  <c:v>8.8000000000000007</c:v>
                </c:pt>
                <c:pt idx="223">
                  <c:v>8.75</c:v>
                </c:pt>
                <c:pt idx="224">
                  <c:v>8.49</c:v>
                </c:pt>
                <c:pt idx="225">
                  <c:v>8.5399999999999991</c:v>
                </c:pt>
                <c:pt idx="226">
                  <c:v>8.89</c:v>
                </c:pt>
                <c:pt idx="227">
                  <c:v>9</c:v>
                </c:pt>
                <c:pt idx="228">
                  <c:v>8.75</c:v>
                </c:pt>
                <c:pt idx="229">
                  <c:v>8.52</c:v>
                </c:pt>
                <c:pt idx="230">
                  <c:v>8.24</c:v>
                </c:pt>
                <c:pt idx="231">
                  <c:v>7.77</c:v>
                </c:pt>
                <c:pt idx="232">
                  <c:v>7.56</c:v>
                </c:pt>
                <c:pt idx="233">
                  <c:v>6.9</c:v>
                </c:pt>
                <c:pt idx="234">
                  <c:v>6.73</c:v>
                </c:pt>
                <c:pt idx="235">
                  <c:v>6.72</c:v>
                </c:pt>
                <c:pt idx="236">
                  <c:v>6.77</c:v>
                </c:pt>
                <c:pt idx="237">
                  <c:v>6.77</c:v>
                </c:pt>
                <c:pt idx="238">
                  <c:v>7.12</c:v>
                </c:pt>
                <c:pt idx="239">
                  <c:v>7.19</c:v>
                </c:pt>
                <c:pt idx="240">
                  <c:v>7.26</c:v>
                </c:pt>
                <c:pt idx="241">
                  <c:v>7.35</c:v>
                </c:pt>
                <c:pt idx="242">
                  <c:v>7.28</c:v>
                </c:pt>
                <c:pt idx="243">
                  <c:v>7.43</c:v>
                </c:pt>
                <c:pt idx="244">
                  <c:v>7.57</c:v>
                </c:pt>
                <c:pt idx="245">
                  <c:v>7.64</c:v>
                </c:pt>
                <c:pt idx="246">
                  <c:v>7.72</c:v>
                </c:pt>
                <c:pt idx="247">
                  <c:v>7.89</c:v>
                </c:pt>
                <c:pt idx="248">
                  <c:v>7.97</c:v>
                </c:pt>
                <c:pt idx="249">
                  <c:v>8.1</c:v>
                </c:pt>
                <c:pt idx="250">
                  <c:v>8.1199999999999992</c:v>
                </c:pt>
                <c:pt idx="251">
                  <c:v>8.11</c:v>
                </c:pt>
                <c:pt idx="252">
                  <c:v>8.23</c:v>
                </c:pt>
                <c:pt idx="253">
                  <c:v>8.2799999999999994</c:v>
                </c:pt>
                <c:pt idx="254">
                  <c:v>8.39</c:v>
                </c:pt>
                <c:pt idx="255">
                  <c:v>8.27</c:v>
                </c:pt>
                <c:pt idx="256">
                  <c:v>8.31</c:v>
                </c:pt>
                <c:pt idx="257">
                  <c:v>8.3800000000000008</c:v>
                </c:pt>
                <c:pt idx="258">
                  <c:v>8.42</c:v>
                </c:pt>
                <c:pt idx="259">
                  <c:v>8.48</c:v>
                </c:pt>
                <c:pt idx="260">
                  <c:v>8.9</c:v>
                </c:pt>
                <c:pt idx="261">
                  <c:v>9.07</c:v>
                </c:pt>
                <c:pt idx="262">
                  <c:v>9.39</c:v>
                </c:pt>
                <c:pt idx="263">
                  <c:v>9.65</c:v>
                </c:pt>
                <c:pt idx="264">
                  <c:v>9.99</c:v>
                </c:pt>
                <c:pt idx="265">
                  <c:v>10.4</c:v>
                </c:pt>
                <c:pt idx="266">
                  <c:v>10.55</c:v>
                </c:pt>
                <c:pt idx="267">
                  <c:v>10.64</c:v>
                </c:pt>
                <c:pt idx="268">
                  <c:v>10.96</c:v>
                </c:pt>
                <c:pt idx="269">
                  <c:v>11.1</c:v>
                </c:pt>
                <c:pt idx="270">
                  <c:v>11.28</c:v>
                </c:pt>
                <c:pt idx="271">
                  <c:v>11.48</c:v>
                </c:pt>
                <c:pt idx="272">
                  <c:v>11.78</c:v>
                </c:pt>
                <c:pt idx="273">
                  <c:v>12.32</c:v>
                </c:pt>
                <c:pt idx="274">
                  <c:v>12.57</c:v>
                </c:pt>
                <c:pt idx="275">
                  <c:v>13.07</c:v>
                </c:pt>
                <c:pt idx="276">
                  <c:v>14.07</c:v>
                </c:pt>
                <c:pt idx="277">
                  <c:v>14.62</c:v>
                </c:pt>
                <c:pt idx="278">
                  <c:v>15.13</c:v>
                </c:pt>
                <c:pt idx="279">
                  <c:v>15.42</c:v>
                </c:pt>
                <c:pt idx="280">
                  <c:v>15.91</c:v>
                </c:pt>
                <c:pt idx="281">
                  <c:v>16.61</c:v>
                </c:pt>
                <c:pt idx="282">
                  <c:v>17.239999999999998</c:v>
                </c:pt>
                <c:pt idx="283">
                  <c:v>17.46</c:v>
                </c:pt>
                <c:pt idx="284">
                  <c:v>18</c:v>
                </c:pt>
                <c:pt idx="285">
                  <c:v>18.66</c:v>
                </c:pt>
                <c:pt idx="286">
                  <c:v>19.55</c:v>
                </c:pt>
                <c:pt idx="287">
                  <c:v>20.38</c:v>
                </c:pt>
                <c:pt idx="288">
                  <c:v>21.48</c:v>
                </c:pt>
                <c:pt idx="289">
                  <c:v>22.75</c:v>
                </c:pt>
                <c:pt idx="290">
                  <c:v>24.33</c:v>
                </c:pt>
                <c:pt idx="291">
                  <c:v>25.91</c:v>
                </c:pt>
                <c:pt idx="292">
                  <c:v>27.29</c:v>
                </c:pt>
                <c:pt idx="293">
                  <c:v>29.1</c:v>
                </c:pt>
                <c:pt idx="294">
                  <c:v>30.85</c:v>
                </c:pt>
                <c:pt idx="295">
                  <c:v>32.31</c:v>
                </c:pt>
                <c:pt idx="296">
                  <c:v>33.979999999999997</c:v>
                </c:pt>
                <c:pt idx="297">
                  <c:v>35.01</c:v>
                </c:pt>
                <c:pt idx="298">
                  <c:v>35.729999999999997</c:v>
                </c:pt>
                <c:pt idx="299">
                  <c:v>37</c:v>
                </c:pt>
                <c:pt idx="300">
                  <c:v>37.909999999999997</c:v>
                </c:pt>
                <c:pt idx="301">
                  <c:v>38.450000000000003</c:v>
                </c:pt>
                <c:pt idx="302">
                  <c:v>40.06</c:v>
                </c:pt>
                <c:pt idx="303">
                  <c:v>40.69</c:v>
                </c:pt>
                <c:pt idx="304">
                  <c:v>41.89</c:v>
                </c:pt>
                <c:pt idx="305">
                  <c:v>42.8</c:v>
                </c:pt>
                <c:pt idx="306">
                  <c:v>42.99</c:v>
                </c:pt>
                <c:pt idx="307">
                  <c:v>43.69</c:v>
                </c:pt>
                <c:pt idx="308">
                  <c:v>45.21</c:v>
                </c:pt>
                <c:pt idx="309">
                  <c:v>45.1</c:v>
                </c:pt>
                <c:pt idx="310">
                  <c:v>44.39</c:v>
                </c:pt>
                <c:pt idx="311">
                  <c:v>43.22</c:v>
                </c:pt>
                <c:pt idx="312">
                  <c:v>42.97</c:v>
                </c:pt>
                <c:pt idx="313">
                  <c:v>43.19</c:v>
                </c:pt>
                <c:pt idx="314">
                  <c:v>43.59</c:v>
                </c:pt>
                <c:pt idx="315">
                  <c:v>43.91</c:v>
                </c:pt>
                <c:pt idx="316">
                  <c:v>45.36</c:v>
                </c:pt>
                <c:pt idx="317">
                  <c:v>47.78</c:v>
                </c:pt>
                <c:pt idx="318">
                  <c:v>50.51</c:v>
                </c:pt>
                <c:pt idx="319">
                  <c:v>52.93</c:v>
                </c:pt>
                <c:pt idx="320">
                  <c:v>55.42</c:v>
                </c:pt>
                <c:pt idx="321">
                  <c:v>56.62</c:v>
                </c:pt>
                <c:pt idx="322">
                  <c:v>58.2</c:v>
                </c:pt>
                <c:pt idx="323">
                  <c:v>59.06</c:v>
                </c:pt>
                <c:pt idx="324">
                  <c:v>60.35</c:v>
                </c:pt>
                <c:pt idx="325">
                  <c:v>61.54</c:v>
                </c:pt>
                <c:pt idx="326">
                  <c:v>61.4</c:v>
                </c:pt>
                <c:pt idx="327">
                  <c:v>62.18</c:v>
                </c:pt>
                <c:pt idx="328">
                  <c:v>62.31</c:v>
                </c:pt>
                <c:pt idx="329">
                  <c:v>64.64</c:v>
                </c:pt>
                <c:pt idx="330">
                  <c:v>66.86</c:v>
                </c:pt>
                <c:pt idx="331">
                  <c:v>67.11</c:v>
                </c:pt>
                <c:pt idx="332">
                  <c:v>67.27</c:v>
                </c:pt>
                <c:pt idx="333">
                  <c:v>68.900000000000006</c:v>
                </c:pt>
                <c:pt idx="334">
                  <c:v>68.02</c:v>
                </c:pt>
                <c:pt idx="335">
                  <c:v>67.900000000000006</c:v>
                </c:pt>
                <c:pt idx="336">
                  <c:v>65.78</c:v>
                </c:pt>
                <c:pt idx="337">
                  <c:v>63.18</c:v>
                </c:pt>
                <c:pt idx="338">
                  <c:v>62.88</c:v>
                </c:pt>
                <c:pt idx="339">
                  <c:v>59.84</c:v>
                </c:pt>
                <c:pt idx="340">
                  <c:v>59.13</c:v>
                </c:pt>
                <c:pt idx="341">
                  <c:v>58.91</c:v>
                </c:pt>
                <c:pt idx="342">
                  <c:v>58.45</c:v>
                </c:pt>
                <c:pt idx="343">
                  <c:v>57.53</c:v>
                </c:pt>
                <c:pt idx="344">
                  <c:v>55.69</c:v>
                </c:pt>
                <c:pt idx="345">
                  <c:v>57.45</c:v>
                </c:pt>
                <c:pt idx="346">
                  <c:v>63.45</c:v>
                </c:pt>
                <c:pt idx="347">
                  <c:v>63.82</c:v>
                </c:pt>
                <c:pt idx="348">
                  <c:v>61.73</c:v>
                </c:pt>
                <c:pt idx="349">
                  <c:v>63.95</c:v>
                </c:pt>
                <c:pt idx="350">
                  <c:v>64.430000000000007</c:v>
                </c:pt>
                <c:pt idx="351">
                  <c:v>68.06</c:v>
                </c:pt>
                <c:pt idx="352">
                  <c:v>69.069999999999993</c:v>
                </c:pt>
                <c:pt idx="353">
                  <c:v>68.34</c:v>
                </c:pt>
                <c:pt idx="354">
                  <c:v>69.66</c:v>
                </c:pt>
                <c:pt idx="355">
                  <c:v>73.2</c:v>
                </c:pt>
                <c:pt idx="356">
                  <c:v>72.61</c:v>
                </c:pt>
                <c:pt idx="357">
                  <c:v>72.87</c:v>
                </c:pt>
                <c:pt idx="358">
                  <c:v>71.33</c:v>
                </c:pt>
                <c:pt idx="359">
                  <c:v>69.260000000000005</c:v>
                </c:pt>
                <c:pt idx="360">
                  <c:v>66.58</c:v>
                </c:pt>
                <c:pt idx="361">
                  <c:v>64.75</c:v>
                </c:pt>
                <c:pt idx="362">
                  <c:v>62.66</c:v>
                </c:pt>
                <c:pt idx="363">
                  <c:v>59.8</c:v>
                </c:pt>
                <c:pt idx="364">
                  <c:v>57.04</c:v>
                </c:pt>
                <c:pt idx="365">
                  <c:v>54.28</c:v>
                </c:pt>
                <c:pt idx="366">
                  <c:v>51.01</c:v>
                </c:pt>
                <c:pt idx="367">
                  <c:v>48.48</c:v>
                </c:pt>
                <c:pt idx="368">
                  <c:v>45.69</c:v>
                </c:pt>
                <c:pt idx="369">
                  <c:v>44.87</c:v>
                </c:pt>
                <c:pt idx="370">
                  <c:v>43.57</c:v>
                </c:pt>
                <c:pt idx="371">
                  <c:v>42.54</c:v>
                </c:pt>
                <c:pt idx="372">
                  <c:v>41.62</c:v>
                </c:pt>
                <c:pt idx="373">
                  <c:v>40.549999999999997</c:v>
                </c:pt>
                <c:pt idx="374">
                  <c:v>39.14</c:v>
                </c:pt>
                <c:pt idx="375">
                  <c:v>37.9</c:v>
                </c:pt>
                <c:pt idx="376">
                  <c:v>35.72</c:v>
                </c:pt>
                <c:pt idx="377">
                  <c:v>34.49</c:v>
                </c:pt>
                <c:pt idx="378">
                  <c:v>32.520000000000003</c:v>
                </c:pt>
                <c:pt idx="379">
                  <c:v>31.31</c:v>
                </c:pt>
                <c:pt idx="380">
                  <c:v>29.79</c:v>
                </c:pt>
                <c:pt idx="381">
                  <c:v>28.58</c:v>
                </c:pt>
                <c:pt idx="382">
                  <c:v>27.86</c:v>
                </c:pt>
                <c:pt idx="383">
                  <c:v>26.82</c:v>
                </c:pt>
                <c:pt idx="384">
                  <c:v>26.01</c:v>
                </c:pt>
                <c:pt idx="385">
                  <c:v>26</c:v>
                </c:pt>
                <c:pt idx="386">
                  <c:v>25.32</c:v>
                </c:pt>
                <c:pt idx="387">
                  <c:v>24.25</c:v>
                </c:pt>
                <c:pt idx="388">
                  <c:v>23.31</c:v>
                </c:pt>
                <c:pt idx="389">
                  <c:v>21.88</c:v>
                </c:pt>
                <c:pt idx="390">
                  <c:v>20.77</c:v>
                </c:pt>
                <c:pt idx="391">
                  <c:v>20.12</c:v>
                </c:pt>
                <c:pt idx="392">
                  <c:v>19.09</c:v>
                </c:pt>
                <c:pt idx="393">
                  <c:v>18.12</c:v>
                </c:pt>
                <c:pt idx="394">
                  <c:v>17.510000000000002</c:v>
                </c:pt>
                <c:pt idx="395">
                  <c:v>16.84</c:v>
                </c:pt>
                <c:pt idx="396">
                  <c:v>16.38</c:v>
                </c:pt>
                <c:pt idx="397">
                  <c:v>16.18</c:v>
                </c:pt>
                <c:pt idx="398">
                  <c:v>16.07</c:v>
                </c:pt>
                <c:pt idx="399">
                  <c:v>16.34</c:v>
                </c:pt>
                <c:pt idx="400">
                  <c:v>16.489999999999998</c:v>
                </c:pt>
                <c:pt idx="401">
                  <c:v>16.41</c:v>
                </c:pt>
                <c:pt idx="402">
                  <c:v>16.41</c:v>
                </c:pt>
                <c:pt idx="403">
                  <c:v>16.22</c:v>
                </c:pt>
                <c:pt idx="404">
                  <c:v>16.13</c:v>
                </c:pt>
                <c:pt idx="405">
                  <c:v>15.75</c:v>
                </c:pt>
                <c:pt idx="406">
                  <c:v>15.47</c:v>
                </c:pt>
                <c:pt idx="407">
                  <c:v>15.01</c:v>
                </c:pt>
                <c:pt idx="408">
                  <c:v>14.68</c:v>
                </c:pt>
                <c:pt idx="409">
                  <c:v>14.55</c:v>
                </c:pt>
                <c:pt idx="410">
                  <c:v>14.34</c:v>
                </c:pt>
                <c:pt idx="411">
                  <c:v>14.1</c:v>
                </c:pt>
                <c:pt idx="412">
                  <c:v>14.3</c:v>
                </c:pt>
                <c:pt idx="413">
                  <c:v>14.52</c:v>
                </c:pt>
                <c:pt idx="414">
                  <c:v>14.5</c:v>
                </c:pt>
                <c:pt idx="415">
                  <c:v>14.61</c:v>
                </c:pt>
                <c:pt idx="416">
                  <c:v>14.36</c:v>
                </c:pt>
                <c:pt idx="417">
                  <c:v>14.33</c:v>
                </c:pt>
                <c:pt idx="418">
                  <c:v>14.28</c:v>
                </c:pt>
                <c:pt idx="419">
                  <c:v>14.12</c:v>
                </c:pt>
                <c:pt idx="420">
                  <c:v>13.71</c:v>
                </c:pt>
                <c:pt idx="421">
                  <c:v>13.99</c:v>
                </c:pt>
                <c:pt idx="422">
                  <c:v>13.99</c:v>
                </c:pt>
                <c:pt idx="423">
                  <c:v>14.24</c:v>
                </c:pt>
                <c:pt idx="424">
                  <c:v>14.41</c:v>
                </c:pt>
                <c:pt idx="425">
                  <c:v>14.49</c:v>
                </c:pt>
                <c:pt idx="426">
                  <c:v>14.8</c:v>
                </c:pt>
                <c:pt idx="427">
                  <c:v>15.08</c:v>
                </c:pt>
                <c:pt idx="428">
                  <c:v>14.98</c:v>
                </c:pt>
                <c:pt idx="429">
                  <c:v>15.26</c:v>
                </c:pt>
                <c:pt idx="430">
                  <c:v>15.47</c:v>
                </c:pt>
                <c:pt idx="431">
                  <c:v>15.85</c:v>
                </c:pt>
                <c:pt idx="432">
                  <c:v>16.329999999999998</c:v>
                </c:pt>
                <c:pt idx="433">
                  <c:v>16.579999999999998</c:v>
                </c:pt>
                <c:pt idx="434">
                  <c:v>16.59</c:v>
                </c:pt>
                <c:pt idx="435">
                  <c:v>17.18</c:v>
                </c:pt>
                <c:pt idx="436">
                  <c:v>17.11</c:v>
                </c:pt>
                <c:pt idx="437">
                  <c:v>17.34</c:v>
                </c:pt>
                <c:pt idx="438">
                  <c:v>17.22</c:v>
                </c:pt>
                <c:pt idx="439">
                  <c:v>17.059999999999999</c:v>
                </c:pt>
                <c:pt idx="440">
                  <c:v>16.78</c:v>
                </c:pt>
                <c:pt idx="441">
                  <c:v>17.079999999999998</c:v>
                </c:pt>
                <c:pt idx="442">
                  <c:v>16.86</c:v>
                </c:pt>
                <c:pt idx="443">
                  <c:v>17.149999999999999</c:v>
                </c:pt>
                <c:pt idx="444">
                  <c:v>17.260000000000002</c:v>
                </c:pt>
                <c:pt idx="445">
                  <c:v>17.600000000000001</c:v>
                </c:pt>
                <c:pt idx="446">
                  <c:v>17.53</c:v>
                </c:pt>
                <c:pt idx="447">
                  <c:v>17.940000000000001</c:v>
                </c:pt>
                <c:pt idx="448">
                  <c:v>17.920000000000002</c:v>
                </c:pt>
                <c:pt idx="449">
                  <c:v>17.850000000000001</c:v>
                </c:pt>
                <c:pt idx="450">
                  <c:v>17.62</c:v>
                </c:pt>
                <c:pt idx="451">
                  <c:v>17.440000000000001</c:v>
                </c:pt>
                <c:pt idx="452">
                  <c:v>17.170000000000002</c:v>
                </c:pt>
                <c:pt idx="453">
                  <c:v>16.72</c:v>
                </c:pt>
                <c:pt idx="454">
                  <c:v>16.190000000000001</c:v>
                </c:pt>
                <c:pt idx="455">
                  <c:v>15.88</c:v>
                </c:pt>
                <c:pt idx="456">
                  <c:v>15.73</c:v>
                </c:pt>
                <c:pt idx="457">
                  <c:v>15.28</c:v>
                </c:pt>
                <c:pt idx="458">
                  <c:v>14.64</c:v>
                </c:pt>
                <c:pt idx="459">
                  <c:v>14.17</c:v>
                </c:pt>
                <c:pt idx="460">
                  <c:v>13.95</c:v>
                </c:pt>
                <c:pt idx="461">
                  <c:v>13.66</c:v>
                </c:pt>
                <c:pt idx="462">
                  <c:v>13.27</c:v>
                </c:pt>
                <c:pt idx="463">
                  <c:v>12.87</c:v>
                </c:pt>
                <c:pt idx="464">
                  <c:v>12.64</c:v>
                </c:pt>
                <c:pt idx="465">
                  <c:v>12.54</c:v>
                </c:pt>
                <c:pt idx="466">
                  <c:v>12.35</c:v>
                </c:pt>
                <c:pt idx="467">
                  <c:v>12.26</c:v>
                </c:pt>
                <c:pt idx="468">
                  <c:v>12.04</c:v>
                </c:pt>
                <c:pt idx="469">
                  <c:v>11.87</c:v>
                </c:pt>
                <c:pt idx="470">
                  <c:v>11.37</c:v>
                </c:pt>
                <c:pt idx="471">
                  <c:v>11.1</c:v>
                </c:pt>
                <c:pt idx="472">
                  <c:v>10.63</c:v>
                </c:pt>
                <c:pt idx="473">
                  <c:v>10.3</c:v>
                </c:pt>
                <c:pt idx="474">
                  <c:v>9.92</c:v>
                </c:pt>
                <c:pt idx="475">
                  <c:v>9.56</c:v>
                </c:pt>
                <c:pt idx="476">
                  <c:v>9.07</c:v>
                </c:pt>
                <c:pt idx="477">
                  <c:v>8.9</c:v>
                </c:pt>
                <c:pt idx="478">
                  <c:v>8.4499999999999993</c:v>
                </c:pt>
                <c:pt idx="479">
                  <c:v>8.17</c:v>
                </c:pt>
                <c:pt idx="480">
                  <c:v>7.89</c:v>
                </c:pt>
                <c:pt idx="481">
                  <c:v>7.72</c:v>
                </c:pt>
                <c:pt idx="482">
                  <c:v>7.49</c:v>
                </c:pt>
                <c:pt idx="483">
                  <c:v>7.26</c:v>
                </c:pt>
                <c:pt idx="484">
                  <c:v>6.9</c:v>
                </c:pt>
                <c:pt idx="485">
                  <c:v>6.64</c:v>
                </c:pt>
                <c:pt idx="486">
                  <c:v>6.35</c:v>
                </c:pt>
                <c:pt idx="487">
                  <c:v>6.06</c:v>
                </c:pt>
                <c:pt idx="488">
                  <c:v>5.85</c:v>
                </c:pt>
                <c:pt idx="489">
                  <c:v>5.89</c:v>
                </c:pt>
                <c:pt idx="490">
                  <c:v>5.83</c:v>
                </c:pt>
                <c:pt idx="491">
                  <c:v>5.66</c:v>
                </c:pt>
                <c:pt idx="492">
                  <c:v>5.86</c:v>
                </c:pt>
                <c:pt idx="493">
                  <c:v>5.6</c:v>
                </c:pt>
                <c:pt idx="494">
                  <c:v>5.53</c:v>
                </c:pt>
                <c:pt idx="495">
                  <c:v>5.42</c:v>
                </c:pt>
                <c:pt idx="496">
                  <c:v>4.9000000000000004</c:v>
                </c:pt>
                <c:pt idx="497">
                  <c:v>4.4800000000000004</c:v>
                </c:pt>
                <c:pt idx="498">
                  <c:v>4.2</c:v>
                </c:pt>
                <c:pt idx="499">
                  <c:v>3.58</c:v>
                </c:pt>
                <c:pt idx="500">
                  <c:v>3.56</c:v>
                </c:pt>
                <c:pt idx="501">
                  <c:v>3.45</c:v>
                </c:pt>
                <c:pt idx="502">
                  <c:v>3.42</c:v>
                </c:pt>
                <c:pt idx="503">
                  <c:v>3.55</c:v>
                </c:pt>
                <c:pt idx="504">
                  <c:v>3.54</c:v>
                </c:pt>
                <c:pt idx="505">
                  <c:v>3.47</c:v>
                </c:pt>
                <c:pt idx="506">
                  <c:v>3.34</c:v>
                </c:pt>
                <c:pt idx="507">
                  <c:v>3.2</c:v>
                </c:pt>
                <c:pt idx="508">
                  <c:v>3.12</c:v>
                </c:pt>
                <c:pt idx="509">
                  <c:v>3.05</c:v>
                </c:pt>
                <c:pt idx="510">
                  <c:v>2.97</c:v>
                </c:pt>
                <c:pt idx="511">
                  <c:v>2.92</c:v>
                </c:pt>
                <c:pt idx="512">
                  <c:v>2.86</c:v>
                </c:pt>
                <c:pt idx="513">
                  <c:v>2.81</c:v>
                </c:pt>
                <c:pt idx="514">
                  <c:v>2.78</c:v>
                </c:pt>
                <c:pt idx="515">
                  <c:v>2.75</c:v>
                </c:pt>
                <c:pt idx="516">
                  <c:v>2.77</c:v>
                </c:pt>
                <c:pt idx="517">
                  <c:v>2.75</c:v>
                </c:pt>
                <c:pt idx="518">
                  <c:v>2.8</c:v>
                </c:pt>
                <c:pt idx="519">
                  <c:v>2.9</c:v>
                </c:pt>
                <c:pt idx="520">
                  <c:v>3.06</c:v>
                </c:pt>
                <c:pt idx="521">
                  <c:v>3.13</c:v>
                </c:pt>
                <c:pt idx="522">
                  <c:v>3.28</c:v>
                </c:pt>
                <c:pt idx="523">
                  <c:v>3.32</c:v>
                </c:pt>
                <c:pt idx="524">
                  <c:v>3.35</c:v>
                </c:pt>
                <c:pt idx="525">
                  <c:v>2.65</c:v>
                </c:pt>
                <c:pt idx="526">
                  <c:v>2.68</c:v>
                </c:pt>
                <c:pt idx="527">
                  <c:v>2.64</c:v>
                </c:pt>
                <c:pt idx="528">
                  <c:v>2.41</c:v>
                </c:pt>
                <c:pt idx="529">
                  <c:v>2.14</c:v>
                </c:pt>
                <c:pt idx="530">
                  <c:v>2</c:v>
                </c:pt>
                <c:pt idx="531">
                  <c:v>2.5499999999999998</c:v>
                </c:pt>
                <c:pt idx="532">
                  <c:v>3.32</c:v>
                </c:pt>
                <c:pt idx="533">
                  <c:v>3.36</c:v>
                </c:pt>
                <c:pt idx="534">
                  <c:v>3.56</c:v>
                </c:pt>
                <c:pt idx="535">
                  <c:v>3.72</c:v>
                </c:pt>
                <c:pt idx="536">
                  <c:v>3.85</c:v>
                </c:pt>
                <c:pt idx="537">
                  <c:v>5.12</c:v>
                </c:pt>
                <c:pt idx="538">
                  <c:v>5.2</c:v>
                </c:pt>
                <c:pt idx="539">
                  <c:v>5.61</c:v>
                </c:pt>
                <c:pt idx="540">
                  <c:v>6.07</c:v>
                </c:pt>
                <c:pt idx="541">
                  <c:v>6.46</c:v>
                </c:pt>
                <c:pt idx="542">
                  <c:v>6.62</c:v>
                </c:pt>
                <c:pt idx="543">
                  <c:v>6.81</c:v>
                </c:pt>
                <c:pt idx="544">
                  <c:v>7.64</c:v>
                </c:pt>
                <c:pt idx="545">
                  <c:v>7.9</c:v>
                </c:pt>
                <c:pt idx="546">
                  <c:v>8.4</c:v>
                </c:pt>
                <c:pt idx="547">
                  <c:v>9.74</c:v>
                </c:pt>
                <c:pt idx="548">
                  <c:v>10.53</c:v>
                </c:pt>
                <c:pt idx="549">
                  <c:v>10.85</c:v>
                </c:pt>
                <c:pt idx="550">
                  <c:v>11.09</c:v>
                </c:pt>
                <c:pt idx="551">
                  <c:v>12.29</c:v>
                </c:pt>
                <c:pt idx="552">
                  <c:v>13.04</c:v>
                </c:pt>
                <c:pt idx="553">
                  <c:v>13.64</c:v>
                </c:pt>
                <c:pt idx="554">
                  <c:v>13.85</c:v>
                </c:pt>
                <c:pt idx="555">
                  <c:v>14.52</c:v>
                </c:pt>
                <c:pt idx="556">
                  <c:v>14.87</c:v>
                </c:pt>
                <c:pt idx="557">
                  <c:v>15.16</c:v>
                </c:pt>
                <c:pt idx="558">
                  <c:v>16.96</c:v>
                </c:pt>
                <c:pt idx="559">
                  <c:v>17.52</c:v>
                </c:pt>
                <c:pt idx="560">
                  <c:v>18.61</c:v>
                </c:pt>
                <c:pt idx="561">
                  <c:v>19.52</c:v>
                </c:pt>
                <c:pt idx="562">
                  <c:v>20.58</c:v>
                </c:pt>
                <c:pt idx="563">
                  <c:v>22.79</c:v>
                </c:pt>
                <c:pt idx="564">
                  <c:v>25</c:v>
                </c:pt>
                <c:pt idx="565">
                  <c:v>22.5</c:v>
                </c:pt>
                <c:pt idx="566">
                  <c:v>22.93</c:v>
                </c:pt>
                <c:pt idx="567">
                  <c:v>23.33</c:v>
                </c:pt>
                <c:pt idx="568">
                  <c:v>23.67</c:v>
                </c:pt>
                <c:pt idx="569">
                  <c:v>24.16</c:v>
                </c:pt>
                <c:pt idx="570">
                  <c:v>24.79</c:v>
                </c:pt>
                <c:pt idx="571">
                  <c:v>25.11</c:v>
                </c:pt>
                <c:pt idx="572">
                  <c:v>25.5</c:v>
                </c:pt>
                <c:pt idx="573">
                  <c:v>25.96</c:v>
                </c:pt>
                <c:pt idx="574">
                  <c:v>26.79</c:v>
                </c:pt>
                <c:pt idx="575">
                  <c:v>28.55</c:v>
                </c:pt>
                <c:pt idx="576">
                  <c:v>29.12</c:v>
                </c:pt>
                <c:pt idx="577">
                  <c:v>29.19</c:v>
                </c:pt>
                <c:pt idx="578">
                  <c:v>29.55</c:v>
                </c:pt>
                <c:pt idx="579">
                  <c:v>29.61</c:v>
                </c:pt>
                <c:pt idx="580">
                  <c:v>29.72</c:v>
                </c:pt>
                <c:pt idx="581">
                  <c:v>29.58</c:v>
                </c:pt>
                <c:pt idx="582">
                  <c:v>28.97</c:v>
                </c:pt>
                <c:pt idx="583">
                  <c:v>29.32</c:v>
                </c:pt>
                <c:pt idx="584">
                  <c:v>29.57</c:v>
                </c:pt>
                <c:pt idx="585">
                  <c:v>29.45</c:v>
                </c:pt>
                <c:pt idx="586">
                  <c:v>30.24</c:v>
                </c:pt>
                <c:pt idx="587">
                  <c:v>30.65</c:v>
                </c:pt>
                <c:pt idx="588">
                  <c:v>32.43</c:v>
                </c:pt>
                <c:pt idx="589">
                  <c:v>32.43</c:v>
                </c:pt>
                <c:pt idx="590">
                  <c:v>32.06</c:v>
                </c:pt>
                <c:pt idx="591">
                  <c:v>31.38</c:v>
                </c:pt>
                <c:pt idx="592">
                  <c:v>31.52</c:v>
                </c:pt>
                <c:pt idx="593">
                  <c:v>30.66</c:v>
                </c:pt>
                <c:pt idx="594">
                  <c:v>29.34</c:v>
                </c:pt>
                <c:pt idx="595">
                  <c:v>27</c:v>
                </c:pt>
                <c:pt idx="596">
                  <c:v>26.35</c:v>
                </c:pt>
                <c:pt idx="597">
                  <c:v>26.17</c:v>
                </c:pt>
                <c:pt idx="598">
                  <c:v>26.87</c:v>
                </c:pt>
                <c:pt idx="599">
                  <c:v>26.42</c:v>
                </c:pt>
                <c:pt idx="600">
                  <c:v>26.16</c:v>
                </c:pt>
                <c:pt idx="601">
                  <c:v>27.65</c:v>
                </c:pt>
                <c:pt idx="602">
                  <c:v>27.72</c:v>
                </c:pt>
                <c:pt idx="603">
                  <c:v>28.3</c:v>
                </c:pt>
                <c:pt idx="604">
                  <c:v>28.01</c:v>
                </c:pt>
                <c:pt idx="605">
                  <c:v>27.21</c:v>
                </c:pt>
                <c:pt idx="606">
                  <c:v>26.94</c:v>
                </c:pt>
                <c:pt idx="607">
                  <c:v>26.6</c:v>
                </c:pt>
                <c:pt idx="608">
                  <c:v>25.51</c:v>
                </c:pt>
                <c:pt idx="609">
                  <c:v>25.05</c:v>
                </c:pt>
                <c:pt idx="610">
                  <c:v>24.28</c:v>
                </c:pt>
                <c:pt idx="611">
                  <c:v>23.64</c:v>
                </c:pt>
                <c:pt idx="612">
                  <c:v>22.37</c:v>
                </c:pt>
                <c:pt idx="613">
                  <c:v>21.01</c:v>
                </c:pt>
                <c:pt idx="614">
                  <c:v>23.13</c:v>
                </c:pt>
                <c:pt idx="615">
                  <c:v>22.76</c:v>
                </c:pt>
                <c:pt idx="616">
                  <c:v>22.73</c:v>
                </c:pt>
                <c:pt idx="617">
                  <c:v>22.42</c:v>
                </c:pt>
                <c:pt idx="618">
                  <c:v>22.38</c:v>
                </c:pt>
                <c:pt idx="619">
                  <c:v>22.22</c:v>
                </c:pt>
                <c:pt idx="620">
                  <c:v>22.19</c:v>
                </c:pt>
                <c:pt idx="621">
                  <c:v>21.47</c:v>
                </c:pt>
                <c:pt idx="622">
                  <c:v>21.21</c:v>
                </c:pt>
                <c:pt idx="623">
                  <c:v>21.05</c:v>
                </c:pt>
                <c:pt idx="624">
                  <c:v>20.82</c:v>
                </c:pt>
                <c:pt idx="625">
                  <c:v>20.54</c:v>
                </c:pt>
                <c:pt idx="626">
                  <c:v>20.43</c:v>
                </c:pt>
                <c:pt idx="627">
                  <c:v>20.190000000000001</c:v>
                </c:pt>
                <c:pt idx="628">
                  <c:v>20.05</c:v>
                </c:pt>
                <c:pt idx="629">
                  <c:v>19.850000000000001</c:v>
                </c:pt>
                <c:pt idx="630">
                  <c:v>19.489999999999998</c:v>
                </c:pt>
                <c:pt idx="631">
                  <c:v>19.100000000000001</c:v>
                </c:pt>
                <c:pt idx="632">
                  <c:v>18.8</c:v>
                </c:pt>
                <c:pt idx="633">
                  <c:v>18.739999999999998</c:v>
                </c:pt>
                <c:pt idx="634">
                  <c:v>18.72</c:v>
                </c:pt>
                <c:pt idx="635">
                  <c:v>18.440000000000001</c:v>
                </c:pt>
                <c:pt idx="636">
                  <c:v>18.399999999999999</c:v>
                </c:pt>
                <c:pt idx="637">
                  <c:v>18.16</c:v>
                </c:pt>
                <c:pt idx="638">
                  <c:v>18.260000000000002</c:v>
                </c:pt>
                <c:pt idx="639">
                  <c:v>18.27</c:v>
                </c:pt>
                <c:pt idx="640">
                  <c:v>17.600000000000001</c:v>
                </c:pt>
                <c:pt idx="641">
                  <c:v>16.96</c:v>
                </c:pt>
                <c:pt idx="642">
                  <c:v>15.93</c:v>
                </c:pt>
                <c:pt idx="643">
                  <c:v>18.55</c:v>
                </c:pt>
                <c:pt idx="644">
                  <c:v>18.760000000000002</c:v>
                </c:pt>
                <c:pt idx="645">
                  <c:v>18.989999999999998</c:v>
                </c:pt>
                <c:pt idx="646">
                  <c:v>19.2</c:v>
                </c:pt>
                <c:pt idx="647">
                  <c:v>19.18</c:v>
                </c:pt>
                <c:pt idx="648">
                  <c:v>19.36</c:v>
                </c:pt>
                <c:pt idx="649">
                  <c:v>21.97</c:v>
                </c:pt>
                <c:pt idx="650">
                  <c:v>19.5</c:v>
                </c:pt>
                <c:pt idx="651">
                  <c:v>19.32</c:v>
                </c:pt>
                <c:pt idx="652">
                  <c:v>19.739999999999998</c:v>
                </c:pt>
                <c:pt idx="653">
                  <c:v>19.940000000000001</c:v>
                </c:pt>
                <c:pt idx="654">
                  <c:v>20.190000000000001</c:v>
                </c:pt>
                <c:pt idx="655">
                  <c:v>20.350000000000001</c:v>
                </c:pt>
                <c:pt idx="656">
                  <c:v>20.59</c:v>
                </c:pt>
                <c:pt idx="657">
                  <c:v>20.76</c:v>
                </c:pt>
                <c:pt idx="658">
                  <c:v>21.61</c:v>
                </c:pt>
                <c:pt idx="659">
                  <c:v>20.65</c:v>
                </c:pt>
                <c:pt idx="660">
                  <c:v>20.98</c:v>
                </c:pt>
                <c:pt idx="661">
                  <c:v>22.62</c:v>
                </c:pt>
                <c:pt idx="662">
                  <c:v>22.73</c:v>
                </c:pt>
                <c:pt idx="663">
                  <c:v>21.99</c:v>
                </c:pt>
                <c:pt idx="664">
                  <c:v>22.35</c:v>
                </c:pt>
                <c:pt idx="665">
                  <c:v>22.64</c:v>
                </c:pt>
                <c:pt idx="666">
                  <c:v>24.08</c:v>
                </c:pt>
                <c:pt idx="667">
                  <c:v>24.25</c:v>
                </c:pt>
                <c:pt idx="668">
                  <c:v>22.9</c:v>
                </c:pt>
                <c:pt idx="669">
                  <c:v>22.94</c:v>
                </c:pt>
                <c:pt idx="670">
                  <c:v>24.13</c:v>
                </c:pt>
                <c:pt idx="671">
                  <c:v>24.4</c:v>
                </c:pt>
                <c:pt idx="672">
                  <c:v>24.11</c:v>
                </c:pt>
                <c:pt idx="673">
                  <c:v>22.87</c:v>
                </c:pt>
                <c:pt idx="674">
                  <c:v>21.85</c:v>
                </c:pt>
                <c:pt idx="675">
                  <c:v>22.38</c:v>
                </c:pt>
                <c:pt idx="676">
                  <c:v>23.55</c:v>
                </c:pt>
                <c:pt idx="677">
                  <c:v>20.55</c:v>
                </c:pt>
                <c:pt idx="678">
                  <c:v>21.12</c:v>
                </c:pt>
                <c:pt idx="679">
                  <c:v>22.15</c:v>
                </c:pt>
                <c:pt idx="680">
                  <c:v>25.27</c:v>
                </c:pt>
                <c:pt idx="681">
                  <c:v>27.66</c:v>
                </c:pt>
                <c:pt idx="682">
                  <c:v>27.69</c:v>
                </c:pt>
                <c:pt idx="683">
                  <c:v>27.06</c:v>
                </c:pt>
                <c:pt idx="684">
                  <c:v>32.49</c:v>
                </c:pt>
                <c:pt idx="685">
                  <c:v>33.24</c:v>
                </c:pt>
                <c:pt idx="686">
                  <c:v>33.08</c:v>
                </c:pt>
                <c:pt idx="687">
                  <c:v>32.56</c:v>
                </c:pt>
                <c:pt idx="688">
                  <c:v>32.35</c:v>
                </c:pt>
                <c:pt idx="689">
                  <c:v>32.28</c:v>
                </c:pt>
                <c:pt idx="690">
                  <c:v>32.270000000000003</c:v>
                </c:pt>
                <c:pt idx="691">
                  <c:v>32.159999999999997</c:v>
                </c:pt>
                <c:pt idx="692">
                  <c:v>31.94</c:v>
                </c:pt>
                <c:pt idx="693">
                  <c:v>32.61</c:v>
                </c:pt>
                <c:pt idx="694">
                  <c:v>33.08</c:v>
                </c:pt>
                <c:pt idx="695">
                  <c:v>34.369999999999997</c:v>
                </c:pt>
                <c:pt idx="696">
                  <c:v>35.299999999999997</c:v>
                </c:pt>
                <c:pt idx="697">
                  <c:v>36.32</c:v>
                </c:pt>
                <c:pt idx="698">
                  <c:v>39.89</c:v>
                </c:pt>
                <c:pt idx="699">
                  <c:v>42.15</c:v>
                </c:pt>
                <c:pt idx="700">
                  <c:v>45.99</c:v>
                </c:pt>
                <c:pt idx="701">
                  <c:v>51.71</c:v>
                </c:pt>
                <c:pt idx="702">
                  <c:v>57.34</c:v>
                </c:pt>
                <c:pt idx="703">
                  <c:v>58.77</c:v>
                </c:pt>
                <c:pt idx="704">
                  <c:v>63.02</c:v>
                </c:pt>
                <c:pt idx="705">
                  <c:v>67.59</c:v>
                </c:pt>
                <c:pt idx="706">
                  <c:v>76.72</c:v>
                </c:pt>
                <c:pt idx="707">
                  <c:v>84.68</c:v>
                </c:pt>
                <c:pt idx="708">
                  <c:v>97.25</c:v>
                </c:pt>
                <c:pt idx="709">
                  <c:v>109.4</c:v>
                </c:pt>
                <c:pt idx="710">
                  <c:v>117.44</c:v>
                </c:pt>
                <c:pt idx="711">
                  <c:v>120.08</c:v>
                </c:pt>
                <c:pt idx="712">
                  <c:v>135.44999999999999</c:v>
                </c:pt>
                <c:pt idx="713">
                  <c:v>156.49</c:v>
                </c:pt>
                <c:pt idx="714">
                  <c:v>167.66</c:v>
                </c:pt>
                <c:pt idx="715">
                  <c:v>177.14</c:v>
                </c:pt>
                <c:pt idx="716">
                  <c:v>192.52</c:v>
                </c:pt>
                <c:pt idx="717">
                  <c:v>195.24</c:v>
                </c:pt>
                <c:pt idx="718">
                  <c:v>199.78</c:v>
                </c:pt>
                <c:pt idx="719">
                  <c:v>237.62</c:v>
                </c:pt>
                <c:pt idx="720">
                  <c:v>237.4</c:v>
                </c:pt>
                <c:pt idx="721">
                  <c:v>243.1</c:v>
                </c:pt>
                <c:pt idx="722">
                  <c:v>252.29</c:v>
                </c:pt>
                <c:pt idx="723">
                  <c:v>248.17</c:v>
                </c:pt>
                <c:pt idx="724">
                  <c:v>244.62</c:v>
                </c:pt>
                <c:pt idx="725">
                  <c:v>240.2</c:v>
                </c:pt>
                <c:pt idx="726">
                  <c:v>230.25</c:v>
                </c:pt>
                <c:pt idx="727">
                  <c:v>223.02</c:v>
                </c:pt>
                <c:pt idx="728">
                  <c:v>216.23</c:v>
                </c:pt>
                <c:pt idx="729">
                  <c:v>209.72</c:v>
                </c:pt>
                <c:pt idx="730">
                  <c:v>208.2</c:v>
                </c:pt>
                <c:pt idx="731">
                  <c:v>204.45</c:v>
                </c:pt>
                <c:pt idx="732">
                  <c:v>201.19</c:v>
                </c:pt>
                <c:pt idx="733">
                  <c:v>200.85</c:v>
                </c:pt>
                <c:pt idx="734">
                  <c:v>188.31</c:v>
                </c:pt>
                <c:pt idx="735">
                  <c:v>183.41</c:v>
                </c:pt>
                <c:pt idx="736">
                  <c:v>173.95</c:v>
                </c:pt>
                <c:pt idx="737">
                  <c:v>160.32</c:v>
                </c:pt>
                <c:pt idx="738">
                  <c:v>157.75</c:v>
                </c:pt>
                <c:pt idx="739">
                  <c:v>155.19</c:v>
                </c:pt>
                <c:pt idx="740">
                  <c:v>128.15</c:v>
                </c:pt>
                <c:pt idx="741">
                  <c:v>121.47</c:v>
                </c:pt>
                <c:pt idx="742">
                  <c:v>109.24</c:v>
                </c:pt>
                <c:pt idx="743">
                  <c:v>100.66</c:v>
                </c:pt>
                <c:pt idx="744">
                  <c:v>90.45</c:v>
                </c:pt>
                <c:pt idx="745">
                  <c:v>87.75</c:v>
                </c:pt>
                <c:pt idx="746">
                  <c:v>85.43</c:v>
                </c:pt>
                <c:pt idx="747">
                  <c:v>67.95</c:v>
                </c:pt>
                <c:pt idx="748">
                  <c:v>67.319999999999993</c:v>
                </c:pt>
                <c:pt idx="749">
                  <c:v>66.72</c:v>
                </c:pt>
                <c:pt idx="750">
                  <c:v>53.34</c:v>
                </c:pt>
                <c:pt idx="751">
                  <c:v>48.74</c:v>
                </c:pt>
                <c:pt idx="752">
                  <c:v>47.57</c:v>
                </c:pt>
                <c:pt idx="753">
                  <c:v>46.69</c:v>
                </c:pt>
                <c:pt idx="754">
                  <c:v>41.2</c:v>
                </c:pt>
                <c:pt idx="755">
                  <c:v>35.56</c:v>
                </c:pt>
                <c:pt idx="756">
                  <c:v>30.69</c:v>
                </c:pt>
                <c:pt idx="757">
                  <c:v>29.08</c:v>
                </c:pt>
                <c:pt idx="758">
                  <c:v>27.46</c:v>
                </c:pt>
                <c:pt idx="759">
                  <c:v>26.66</c:v>
                </c:pt>
                <c:pt idx="760">
                  <c:v>26.98</c:v>
                </c:pt>
                <c:pt idx="761">
                  <c:v>18.579999999999998</c:v>
                </c:pt>
                <c:pt idx="762">
                  <c:v>22</c:v>
                </c:pt>
                <c:pt idx="763">
                  <c:v>20.32</c:v>
                </c:pt>
                <c:pt idx="764">
                  <c:v>20.14</c:v>
                </c:pt>
                <c:pt idx="765">
                  <c:v>19.63</c:v>
                </c:pt>
                <c:pt idx="766">
                  <c:v>19.53</c:v>
                </c:pt>
                <c:pt idx="767">
                  <c:v>19.18</c:v>
                </c:pt>
                <c:pt idx="768">
                  <c:v>22.57</c:v>
                </c:pt>
                <c:pt idx="769">
                  <c:v>16.72</c:v>
                </c:pt>
                <c:pt idx="770">
                  <c:v>16.34</c:v>
                </c:pt>
                <c:pt idx="771">
                  <c:v>15.71</c:v>
                </c:pt>
                <c:pt idx="772">
                  <c:v>14.21</c:v>
                </c:pt>
                <c:pt idx="773">
                  <c:v>13.94</c:v>
                </c:pt>
                <c:pt idx="774">
                  <c:v>13.33</c:v>
                </c:pt>
                <c:pt idx="775">
                  <c:v>11.88</c:v>
                </c:pt>
                <c:pt idx="776">
                  <c:v>11.58</c:v>
                </c:pt>
                <c:pt idx="777">
                  <c:v>11.22</c:v>
                </c:pt>
                <c:pt idx="778">
                  <c:v>10.45</c:v>
                </c:pt>
                <c:pt idx="779">
                  <c:v>10.19</c:v>
                </c:pt>
                <c:pt idx="780">
                  <c:v>10.119999999999999</c:v>
                </c:pt>
                <c:pt idx="781">
                  <c:v>10.119999999999999</c:v>
                </c:pt>
                <c:pt idx="782">
                  <c:v>9.6</c:v>
                </c:pt>
                <c:pt idx="783">
                  <c:v>9.48</c:v>
                </c:pt>
                <c:pt idx="784">
                  <c:v>9.1999999999999993</c:v>
                </c:pt>
                <c:pt idx="785">
                  <c:v>8.6199999999999992</c:v>
                </c:pt>
                <c:pt idx="786">
                  <c:v>8.5399999999999991</c:v>
                </c:pt>
                <c:pt idx="787">
                  <c:v>8.57</c:v>
                </c:pt>
                <c:pt idx="788">
                  <c:v>8.51</c:v>
                </c:pt>
                <c:pt idx="789">
                  <c:v>9</c:v>
                </c:pt>
                <c:pt idx="790">
                  <c:v>8.94</c:v>
                </c:pt>
                <c:pt idx="791">
                  <c:v>9.2200000000000006</c:v>
                </c:pt>
                <c:pt idx="792">
                  <c:v>9.3800000000000008</c:v>
                </c:pt>
                <c:pt idx="793">
                  <c:v>9.14</c:v>
                </c:pt>
                <c:pt idx="794">
                  <c:v>9.15</c:v>
                </c:pt>
                <c:pt idx="795">
                  <c:v>9.2799999999999994</c:v>
                </c:pt>
                <c:pt idx="796">
                  <c:v>8.44</c:v>
                </c:pt>
                <c:pt idx="797">
                  <c:v>8.5299999999999994</c:v>
                </c:pt>
                <c:pt idx="798">
                  <c:v>8.26</c:v>
                </c:pt>
                <c:pt idx="799">
                  <c:v>8.4700000000000006</c:v>
                </c:pt>
                <c:pt idx="800">
                  <c:v>8.77</c:v>
                </c:pt>
                <c:pt idx="801">
                  <c:v>8.91</c:v>
                </c:pt>
                <c:pt idx="802">
                  <c:v>8.85</c:v>
                </c:pt>
                <c:pt idx="803">
                  <c:v>8.2100000000000009</c:v>
                </c:pt>
                <c:pt idx="804">
                  <c:v>9.6199999999999992</c:v>
                </c:pt>
                <c:pt idx="805">
                  <c:v>10.119999999999999</c:v>
                </c:pt>
                <c:pt idx="806">
                  <c:v>9.57</c:v>
                </c:pt>
                <c:pt idx="807">
                  <c:v>10.74</c:v>
                </c:pt>
                <c:pt idx="808">
                  <c:v>10.95</c:v>
                </c:pt>
                <c:pt idx="809">
                  <c:v>11.43</c:v>
                </c:pt>
                <c:pt idx="810">
                  <c:v>11.83</c:v>
                </c:pt>
                <c:pt idx="811">
                  <c:v>10.75</c:v>
                </c:pt>
                <c:pt idx="812">
                  <c:v>10.54</c:v>
                </c:pt>
                <c:pt idx="813">
                  <c:v>13.52</c:v>
                </c:pt>
                <c:pt idx="814">
                  <c:v>13.39</c:v>
                </c:pt>
                <c:pt idx="815">
                  <c:v>13.65</c:v>
                </c:pt>
                <c:pt idx="816">
                  <c:v>13.67</c:v>
                </c:pt>
                <c:pt idx="817">
                  <c:v>13.97</c:v>
                </c:pt>
                <c:pt idx="818">
                  <c:v>16.079999999999998</c:v>
                </c:pt>
                <c:pt idx="819">
                  <c:v>16.54</c:v>
                </c:pt>
                <c:pt idx="820">
                  <c:v>14.32</c:v>
                </c:pt>
                <c:pt idx="821">
                  <c:v>16.86</c:v>
                </c:pt>
                <c:pt idx="822">
                  <c:v>17.18</c:v>
                </c:pt>
                <c:pt idx="823">
                  <c:v>17.34</c:v>
                </c:pt>
                <c:pt idx="824">
                  <c:v>17.96</c:v>
                </c:pt>
                <c:pt idx="825">
                  <c:v>19.190000000000001</c:v>
                </c:pt>
                <c:pt idx="826">
                  <c:v>19.72</c:v>
                </c:pt>
                <c:pt idx="827">
                  <c:v>20.399999999999999</c:v>
                </c:pt>
                <c:pt idx="828">
                  <c:v>20.97</c:v>
                </c:pt>
                <c:pt idx="829">
                  <c:v>21.17</c:v>
                </c:pt>
                <c:pt idx="830">
                  <c:v>21.36</c:v>
                </c:pt>
                <c:pt idx="831">
                  <c:v>21.93</c:v>
                </c:pt>
                <c:pt idx="832">
                  <c:v>23.16</c:v>
                </c:pt>
                <c:pt idx="833">
                  <c:v>23.97</c:v>
                </c:pt>
                <c:pt idx="834">
                  <c:v>24.36</c:v>
                </c:pt>
                <c:pt idx="835">
                  <c:v>25.39</c:v>
                </c:pt>
                <c:pt idx="836">
                  <c:v>25.97</c:v>
                </c:pt>
                <c:pt idx="837">
                  <c:v>26.3</c:v>
                </c:pt>
                <c:pt idx="838">
                  <c:v>27.48</c:v>
                </c:pt>
                <c:pt idx="839">
                  <c:v>29.03</c:v>
                </c:pt>
                <c:pt idx="840">
                  <c:v>29.72</c:v>
                </c:pt>
                <c:pt idx="841">
                  <c:v>30.59</c:v>
                </c:pt>
                <c:pt idx="842">
                  <c:v>30.61</c:v>
                </c:pt>
                <c:pt idx="843">
                  <c:v>29.87</c:v>
                </c:pt>
                <c:pt idx="844">
                  <c:v>31.09</c:v>
                </c:pt>
                <c:pt idx="845">
                  <c:v>32.15</c:v>
                </c:pt>
                <c:pt idx="846">
                  <c:v>34.53</c:v>
                </c:pt>
                <c:pt idx="847">
                  <c:v>34.950000000000003</c:v>
                </c:pt>
                <c:pt idx="848">
                  <c:v>34.869999999999997</c:v>
                </c:pt>
                <c:pt idx="849">
                  <c:v>39.130000000000003</c:v>
                </c:pt>
                <c:pt idx="850">
                  <c:v>39.51</c:v>
                </c:pt>
                <c:pt idx="851">
                  <c:v>38.49</c:v>
                </c:pt>
                <c:pt idx="852">
                  <c:v>37.57</c:v>
                </c:pt>
                <c:pt idx="853">
                  <c:v>38.04</c:v>
                </c:pt>
                <c:pt idx="854">
                  <c:v>38.200000000000003</c:v>
                </c:pt>
                <c:pt idx="855">
                  <c:v>37.94</c:v>
                </c:pt>
                <c:pt idx="856">
                  <c:v>36.99</c:v>
                </c:pt>
                <c:pt idx="857">
                  <c:v>36.5</c:v>
                </c:pt>
                <c:pt idx="858">
                  <c:v>35.36</c:v>
                </c:pt>
                <c:pt idx="859">
                  <c:v>32.28</c:v>
                </c:pt>
                <c:pt idx="860">
                  <c:v>35.14</c:v>
                </c:pt>
                <c:pt idx="861">
                  <c:v>34.08</c:v>
                </c:pt>
                <c:pt idx="862">
                  <c:v>33.74</c:v>
                </c:pt>
                <c:pt idx="863">
                  <c:v>32.85</c:v>
                </c:pt>
                <c:pt idx="864">
                  <c:v>33.340000000000003</c:v>
                </c:pt>
                <c:pt idx="865">
                  <c:v>34.06</c:v>
                </c:pt>
                <c:pt idx="866">
                  <c:v>36.590000000000003</c:v>
                </c:pt>
                <c:pt idx="867">
                  <c:v>35.29</c:v>
                </c:pt>
                <c:pt idx="868">
                  <c:v>35.43</c:v>
                </c:pt>
                <c:pt idx="869">
                  <c:v>35.07</c:v>
                </c:pt>
                <c:pt idx="870">
                  <c:v>36.5</c:v>
                </c:pt>
                <c:pt idx="871">
                  <c:v>35.979999999999997</c:v>
                </c:pt>
                <c:pt idx="872">
                  <c:v>35.700000000000003</c:v>
                </c:pt>
                <c:pt idx="873">
                  <c:v>34.9</c:v>
                </c:pt>
                <c:pt idx="874">
                  <c:v>33.79</c:v>
                </c:pt>
                <c:pt idx="875">
                  <c:v>33.520000000000003</c:v>
                </c:pt>
                <c:pt idx="876">
                  <c:v>33.270000000000003</c:v>
                </c:pt>
                <c:pt idx="877">
                  <c:v>30.63</c:v>
                </c:pt>
                <c:pt idx="878">
                  <c:v>30.57</c:v>
                </c:pt>
                <c:pt idx="879">
                  <c:v>30.54</c:v>
                </c:pt>
                <c:pt idx="880">
                  <c:v>28.59</c:v>
                </c:pt>
                <c:pt idx="881">
                  <c:v>30.35</c:v>
                </c:pt>
                <c:pt idx="882">
                  <c:v>30.06</c:v>
                </c:pt>
                <c:pt idx="883">
                  <c:v>30.15</c:v>
                </c:pt>
                <c:pt idx="884">
                  <c:v>33.36</c:v>
                </c:pt>
                <c:pt idx="885">
                  <c:v>33.6</c:v>
                </c:pt>
                <c:pt idx="886">
                  <c:v>33.42</c:v>
                </c:pt>
                <c:pt idx="887">
                  <c:v>35.76</c:v>
                </c:pt>
                <c:pt idx="888">
                  <c:v>33.93</c:v>
                </c:pt>
                <c:pt idx="889">
                  <c:v>34.630000000000003</c:v>
                </c:pt>
                <c:pt idx="890">
                  <c:v>34.78</c:v>
                </c:pt>
                <c:pt idx="891">
                  <c:v>34.950000000000003</c:v>
                </c:pt>
                <c:pt idx="892">
                  <c:v>35</c:v>
                </c:pt>
                <c:pt idx="893">
                  <c:v>34.97</c:v>
                </c:pt>
                <c:pt idx="894">
                  <c:v>32.83</c:v>
                </c:pt>
                <c:pt idx="895">
                  <c:v>34.520000000000003</c:v>
                </c:pt>
                <c:pt idx="896">
                  <c:v>33.85</c:v>
                </c:pt>
                <c:pt idx="897">
                  <c:v>33.44</c:v>
                </c:pt>
                <c:pt idx="898">
                  <c:v>32.619999999999997</c:v>
                </c:pt>
                <c:pt idx="899">
                  <c:v>32.69</c:v>
                </c:pt>
                <c:pt idx="900">
                  <c:v>33.14</c:v>
                </c:pt>
                <c:pt idx="901">
                  <c:v>35.39</c:v>
                </c:pt>
                <c:pt idx="902">
                  <c:v>36.409999999999997</c:v>
                </c:pt>
                <c:pt idx="903">
                  <c:v>36.36</c:v>
                </c:pt>
                <c:pt idx="904">
                  <c:v>36.700000000000003</c:v>
                </c:pt>
                <c:pt idx="905">
                  <c:v>38.36</c:v>
                </c:pt>
                <c:pt idx="906">
                  <c:v>38.75</c:v>
                </c:pt>
                <c:pt idx="907">
                  <c:v>38.68</c:v>
                </c:pt>
                <c:pt idx="908">
                  <c:v>38.53</c:v>
                </c:pt>
                <c:pt idx="909">
                  <c:v>37.4</c:v>
                </c:pt>
                <c:pt idx="910">
                  <c:v>37.450000000000003</c:v>
                </c:pt>
                <c:pt idx="911">
                  <c:v>37.840000000000003</c:v>
                </c:pt>
                <c:pt idx="912">
                  <c:v>37.380000000000003</c:v>
                </c:pt>
                <c:pt idx="913">
                  <c:v>36.86</c:v>
                </c:pt>
                <c:pt idx="914">
                  <c:v>36.909999999999997</c:v>
                </c:pt>
                <c:pt idx="915">
                  <c:v>37.18</c:v>
                </c:pt>
                <c:pt idx="916">
                  <c:v>36.159999999999997</c:v>
                </c:pt>
                <c:pt idx="917">
                  <c:v>35.93</c:v>
                </c:pt>
                <c:pt idx="918">
                  <c:v>35.56</c:v>
                </c:pt>
                <c:pt idx="919">
                  <c:v>33.79</c:v>
                </c:pt>
                <c:pt idx="920">
                  <c:v>33.71</c:v>
                </c:pt>
                <c:pt idx="921">
                  <c:v>33.54</c:v>
                </c:pt>
                <c:pt idx="922">
                  <c:v>32.96</c:v>
                </c:pt>
                <c:pt idx="923">
                  <c:v>31.93</c:v>
                </c:pt>
                <c:pt idx="924">
                  <c:v>31.92</c:v>
                </c:pt>
                <c:pt idx="925">
                  <c:v>31.43</c:v>
                </c:pt>
                <c:pt idx="926">
                  <c:v>30.31</c:v>
                </c:pt>
                <c:pt idx="927">
                  <c:v>30.16</c:v>
                </c:pt>
                <c:pt idx="928">
                  <c:v>30.01</c:v>
                </c:pt>
                <c:pt idx="929">
                  <c:v>29.36</c:v>
                </c:pt>
                <c:pt idx="930">
                  <c:v>27.63</c:v>
                </c:pt>
                <c:pt idx="931">
                  <c:v>26.97</c:v>
                </c:pt>
                <c:pt idx="932">
                  <c:v>26.94</c:v>
                </c:pt>
                <c:pt idx="933">
                  <c:v>25.84</c:v>
                </c:pt>
                <c:pt idx="934">
                  <c:v>25.67</c:v>
                </c:pt>
                <c:pt idx="935">
                  <c:v>25.53</c:v>
                </c:pt>
                <c:pt idx="936">
                  <c:v>25.35</c:v>
                </c:pt>
                <c:pt idx="937">
                  <c:v>24.05</c:v>
                </c:pt>
                <c:pt idx="938">
                  <c:v>23.71</c:v>
                </c:pt>
                <c:pt idx="939">
                  <c:v>23.54</c:v>
                </c:pt>
                <c:pt idx="940">
                  <c:v>23.03</c:v>
                </c:pt>
                <c:pt idx="941">
                  <c:v>22.9</c:v>
                </c:pt>
                <c:pt idx="942">
                  <c:v>22.85</c:v>
                </c:pt>
                <c:pt idx="943">
                  <c:v>22.61</c:v>
                </c:pt>
                <c:pt idx="944">
                  <c:v>21.92</c:v>
                </c:pt>
                <c:pt idx="945">
                  <c:v>21.9</c:v>
                </c:pt>
                <c:pt idx="946">
                  <c:v>21.86</c:v>
                </c:pt>
                <c:pt idx="947">
                  <c:v>21.28</c:v>
                </c:pt>
                <c:pt idx="948">
                  <c:v>21.4</c:v>
                </c:pt>
                <c:pt idx="949">
                  <c:v>21.32</c:v>
                </c:pt>
                <c:pt idx="950">
                  <c:v>21.33</c:v>
                </c:pt>
                <c:pt idx="951">
                  <c:v>20.48</c:v>
                </c:pt>
                <c:pt idx="952">
                  <c:v>20.41</c:v>
                </c:pt>
                <c:pt idx="953">
                  <c:v>20.22</c:v>
                </c:pt>
                <c:pt idx="954">
                  <c:v>19.45</c:v>
                </c:pt>
                <c:pt idx="955">
                  <c:v>19.34</c:v>
                </c:pt>
                <c:pt idx="956">
                  <c:v>19.309999999999999</c:v>
                </c:pt>
                <c:pt idx="957">
                  <c:v>17.63</c:v>
                </c:pt>
                <c:pt idx="958">
                  <c:v>17.89</c:v>
                </c:pt>
                <c:pt idx="959">
                  <c:v>17.46</c:v>
                </c:pt>
                <c:pt idx="960">
                  <c:v>17.27</c:v>
                </c:pt>
                <c:pt idx="961">
                  <c:v>15.36</c:v>
                </c:pt>
                <c:pt idx="962">
                  <c:v>15.24</c:v>
                </c:pt>
                <c:pt idx="963">
                  <c:v>15.28</c:v>
                </c:pt>
                <c:pt idx="964">
                  <c:v>16.55</c:v>
                </c:pt>
                <c:pt idx="965">
                  <c:v>12.36</c:v>
                </c:pt>
                <c:pt idx="966">
                  <c:v>12.52</c:v>
                </c:pt>
                <c:pt idx="967">
                  <c:v>15.36</c:v>
                </c:pt>
                <c:pt idx="968">
                  <c:v>13.74</c:v>
                </c:pt>
                <c:pt idx="969">
                  <c:v>13.82</c:v>
                </c:pt>
                <c:pt idx="970">
                  <c:v>13.79</c:v>
                </c:pt>
                <c:pt idx="971">
                  <c:v>13.4</c:v>
                </c:pt>
                <c:pt idx="972">
                  <c:v>13.12</c:v>
                </c:pt>
                <c:pt idx="973">
                  <c:v>13.9</c:v>
                </c:pt>
                <c:pt idx="974">
                  <c:v>15.21</c:v>
                </c:pt>
                <c:pt idx="975">
                  <c:v>15.15</c:v>
                </c:pt>
                <c:pt idx="976">
                  <c:v>15.23</c:v>
                </c:pt>
                <c:pt idx="977">
                  <c:v>15.26</c:v>
                </c:pt>
                <c:pt idx="978">
                  <c:v>15.16</c:v>
                </c:pt>
                <c:pt idx="979">
                  <c:v>15.01</c:v>
                </c:pt>
                <c:pt idx="980">
                  <c:v>14.59</c:v>
                </c:pt>
                <c:pt idx="981">
                  <c:v>13.81</c:v>
                </c:pt>
                <c:pt idx="982">
                  <c:v>13.67</c:v>
                </c:pt>
                <c:pt idx="983">
                  <c:v>13.56</c:v>
                </c:pt>
                <c:pt idx="984">
                  <c:v>13.56</c:v>
                </c:pt>
                <c:pt idx="985">
                  <c:v>13.57</c:v>
                </c:pt>
                <c:pt idx="986">
                  <c:v>13.46</c:v>
                </c:pt>
                <c:pt idx="987">
                  <c:v>13.4</c:v>
                </c:pt>
                <c:pt idx="988">
                  <c:v>13.01</c:v>
                </c:pt>
                <c:pt idx="989">
                  <c:v>12.84</c:v>
                </c:pt>
                <c:pt idx="990">
                  <c:v>12.76</c:v>
                </c:pt>
                <c:pt idx="991">
                  <c:v>12.7</c:v>
                </c:pt>
                <c:pt idx="992">
                  <c:v>12.08</c:v>
                </c:pt>
                <c:pt idx="993">
                  <c:v>12.43</c:v>
                </c:pt>
                <c:pt idx="994">
                  <c:v>12.18</c:v>
                </c:pt>
                <c:pt idx="995">
                  <c:v>11.61</c:v>
                </c:pt>
                <c:pt idx="996">
                  <c:v>11.29</c:v>
                </c:pt>
                <c:pt idx="997">
                  <c:v>10.98</c:v>
                </c:pt>
                <c:pt idx="998">
                  <c:v>10.87</c:v>
                </c:pt>
                <c:pt idx="999">
                  <c:v>11.74</c:v>
                </c:pt>
                <c:pt idx="1000">
                  <c:v>11.27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45-4AA1-AD75-FD67D71B1F92}"/>
            </c:ext>
          </c:extLst>
        </c:ser>
        <c:ser>
          <c:idx val="1"/>
          <c:order val="1"/>
          <c:tx>
            <c:strRef>
              <c:f>COVID_practice_2f_output!$C$1</c:f>
              <c:strCache>
                <c:ptCount val="1"/>
                <c:pt idx="0">
                  <c:v>Rep_Trifecta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COVID_practice_2f_output!$A$2:$A$1002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COVID_practice_2f_output!$C$2:$C$1002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0.01</c:v>
                </c:pt>
                <c:pt idx="43">
                  <c:v>0.01</c:v>
                </c:pt>
                <c:pt idx="44">
                  <c:v>0.01</c:v>
                </c:pt>
                <c:pt idx="45">
                  <c:v>0.01</c:v>
                </c:pt>
                <c:pt idx="46">
                  <c:v>0.02</c:v>
                </c:pt>
                <c:pt idx="47">
                  <c:v>0.02</c:v>
                </c:pt>
                <c:pt idx="48">
                  <c:v>0.03</c:v>
                </c:pt>
                <c:pt idx="49">
                  <c:v>0.04</c:v>
                </c:pt>
                <c:pt idx="50">
                  <c:v>0.05</c:v>
                </c:pt>
                <c:pt idx="51">
                  <c:v>0.06</c:v>
                </c:pt>
                <c:pt idx="52">
                  <c:v>0.08</c:v>
                </c:pt>
                <c:pt idx="53">
                  <c:v>0.11</c:v>
                </c:pt>
                <c:pt idx="54">
                  <c:v>0.14000000000000001</c:v>
                </c:pt>
                <c:pt idx="55">
                  <c:v>0.17</c:v>
                </c:pt>
                <c:pt idx="56">
                  <c:v>0.22</c:v>
                </c:pt>
                <c:pt idx="57">
                  <c:v>0.28000000000000003</c:v>
                </c:pt>
                <c:pt idx="58">
                  <c:v>0.36</c:v>
                </c:pt>
                <c:pt idx="59">
                  <c:v>0.46</c:v>
                </c:pt>
                <c:pt idx="60">
                  <c:v>0.56000000000000005</c:v>
                </c:pt>
                <c:pt idx="61">
                  <c:v>0.68</c:v>
                </c:pt>
                <c:pt idx="62">
                  <c:v>0.84</c:v>
                </c:pt>
                <c:pt idx="63">
                  <c:v>1.03</c:v>
                </c:pt>
                <c:pt idx="64">
                  <c:v>1.24</c:v>
                </c:pt>
                <c:pt idx="65">
                  <c:v>1.5</c:v>
                </c:pt>
                <c:pt idx="66">
                  <c:v>1.69</c:v>
                </c:pt>
                <c:pt idx="67">
                  <c:v>1.92</c:v>
                </c:pt>
                <c:pt idx="68">
                  <c:v>2.14</c:v>
                </c:pt>
                <c:pt idx="69">
                  <c:v>2.42</c:v>
                </c:pt>
                <c:pt idx="70">
                  <c:v>2.67</c:v>
                </c:pt>
                <c:pt idx="71">
                  <c:v>2.96</c:v>
                </c:pt>
                <c:pt idx="72">
                  <c:v>3.14</c:v>
                </c:pt>
                <c:pt idx="73">
                  <c:v>3.34</c:v>
                </c:pt>
                <c:pt idx="74">
                  <c:v>3.42</c:v>
                </c:pt>
                <c:pt idx="75">
                  <c:v>3.58</c:v>
                </c:pt>
                <c:pt idx="76">
                  <c:v>3.72</c:v>
                </c:pt>
                <c:pt idx="77">
                  <c:v>3.85</c:v>
                </c:pt>
                <c:pt idx="78">
                  <c:v>3.84</c:v>
                </c:pt>
                <c:pt idx="79">
                  <c:v>3.95</c:v>
                </c:pt>
                <c:pt idx="80">
                  <c:v>3.96</c:v>
                </c:pt>
                <c:pt idx="81">
                  <c:v>3.99</c:v>
                </c:pt>
                <c:pt idx="82">
                  <c:v>3.98</c:v>
                </c:pt>
                <c:pt idx="83">
                  <c:v>3.84</c:v>
                </c:pt>
                <c:pt idx="84">
                  <c:v>3.75</c:v>
                </c:pt>
                <c:pt idx="85">
                  <c:v>3.84</c:v>
                </c:pt>
                <c:pt idx="86">
                  <c:v>3.85</c:v>
                </c:pt>
                <c:pt idx="87">
                  <c:v>3.92</c:v>
                </c:pt>
                <c:pt idx="88">
                  <c:v>4.07</c:v>
                </c:pt>
                <c:pt idx="89">
                  <c:v>4.1900000000000004</c:v>
                </c:pt>
                <c:pt idx="90">
                  <c:v>4.3099999999999996</c:v>
                </c:pt>
                <c:pt idx="91">
                  <c:v>4.34</c:v>
                </c:pt>
                <c:pt idx="92">
                  <c:v>4.42</c:v>
                </c:pt>
                <c:pt idx="93">
                  <c:v>4.4400000000000004</c:v>
                </c:pt>
                <c:pt idx="94">
                  <c:v>4.51</c:v>
                </c:pt>
                <c:pt idx="95">
                  <c:v>4.4400000000000004</c:v>
                </c:pt>
                <c:pt idx="96">
                  <c:v>4.42</c:v>
                </c:pt>
                <c:pt idx="97">
                  <c:v>4.38</c:v>
                </c:pt>
                <c:pt idx="98">
                  <c:v>4.46</c:v>
                </c:pt>
                <c:pt idx="99">
                  <c:v>4.47</c:v>
                </c:pt>
                <c:pt idx="100">
                  <c:v>4.67</c:v>
                </c:pt>
                <c:pt idx="101">
                  <c:v>4.72</c:v>
                </c:pt>
                <c:pt idx="102">
                  <c:v>4.8</c:v>
                </c:pt>
                <c:pt idx="103">
                  <c:v>4.8099999999999996</c:v>
                </c:pt>
                <c:pt idx="104">
                  <c:v>4.87</c:v>
                </c:pt>
                <c:pt idx="105">
                  <c:v>4.91</c:v>
                </c:pt>
                <c:pt idx="106">
                  <c:v>4.8600000000000003</c:v>
                </c:pt>
                <c:pt idx="107">
                  <c:v>4.78</c:v>
                </c:pt>
                <c:pt idx="108">
                  <c:v>4.71</c:v>
                </c:pt>
                <c:pt idx="109">
                  <c:v>4.5999999999999996</c:v>
                </c:pt>
                <c:pt idx="110">
                  <c:v>4.5599999999999996</c:v>
                </c:pt>
                <c:pt idx="111">
                  <c:v>4.6399999999999997</c:v>
                </c:pt>
                <c:pt idx="112">
                  <c:v>4.68</c:v>
                </c:pt>
                <c:pt idx="113">
                  <c:v>4.72</c:v>
                </c:pt>
                <c:pt idx="114">
                  <c:v>4.62</c:v>
                </c:pt>
                <c:pt idx="115">
                  <c:v>4.74</c:v>
                </c:pt>
                <c:pt idx="116">
                  <c:v>4.8</c:v>
                </c:pt>
                <c:pt idx="117">
                  <c:v>4.8099999999999996</c:v>
                </c:pt>
                <c:pt idx="118">
                  <c:v>4.76</c:v>
                </c:pt>
                <c:pt idx="119">
                  <c:v>4.8099999999999996</c:v>
                </c:pt>
                <c:pt idx="120">
                  <c:v>4.8499999999999996</c:v>
                </c:pt>
                <c:pt idx="121">
                  <c:v>4.93</c:v>
                </c:pt>
                <c:pt idx="122">
                  <c:v>4.8499999999999996</c:v>
                </c:pt>
                <c:pt idx="123">
                  <c:v>4.9400000000000004</c:v>
                </c:pt>
                <c:pt idx="124">
                  <c:v>4.87</c:v>
                </c:pt>
                <c:pt idx="125">
                  <c:v>4.75</c:v>
                </c:pt>
                <c:pt idx="126">
                  <c:v>4.7300000000000004</c:v>
                </c:pt>
                <c:pt idx="127">
                  <c:v>4.84</c:v>
                </c:pt>
                <c:pt idx="128">
                  <c:v>4.91</c:v>
                </c:pt>
                <c:pt idx="129">
                  <c:v>5.01</c:v>
                </c:pt>
                <c:pt idx="130">
                  <c:v>5.17</c:v>
                </c:pt>
                <c:pt idx="131">
                  <c:v>5.24</c:v>
                </c:pt>
                <c:pt idx="132">
                  <c:v>5.58</c:v>
                </c:pt>
                <c:pt idx="133">
                  <c:v>5.73</c:v>
                </c:pt>
                <c:pt idx="134">
                  <c:v>5.72</c:v>
                </c:pt>
                <c:pt idx="135">
                  <c:v>5.87</c:v>
                </c:pt>
                <c:pt idx="136">
                  <c:v>6.07</c:v>
                </c:pt>
                <c:pt idx="137">
                  <c:v>6.07</c:v>
                </c:pt>
                <c:pt idx="138">
                  <c:v>6.21</c:v>
                </c:pt>
                <c:pt idx="139">
                  <c:v>6.23</c:v>
                </c:pt>
                <c:pt idx="140">
                  <c:v>6.53</c:v>
                </c:pt>
                <c:pt idx="141">
                  <c:v>6.85</c:v>
                </c:pt>
                <c:pt idx="142">
                  <c:v>7.25</c:v>
                </c:pt>
                <c:pt idx="143">
                  <c:v>7.57</c:v>
                </c:pt>
                <c:pt idx="144">
                  <c:v>7.83</c:v>
                </c:pt>
                <c:pt idx="145">
                  <c:v>8.1999999999999993</c:v>
                </c:pt>
                <c:pt idx="146">
                  <c:v>8.85</c:v>
                </c:pt>
                <c:pt idx="147">
                  <c:v>9.16</c:v>
                </c:pt>
                <c:pt idx="148">
                  <c:v>9.69</c:v>
                </c:pt>
                <c:pt idx="149">
                  <c:v>10.28</c:v>
                </c:pt>
                <c:pt idx="150">
                  <c:v>11.02</c:v>
                </c:pt>
                <c:pt idx="151">
                  <c:v>11.55</c:v>
                </c:pt>
                <c:pt idx="152">
                  <c:v>12.14</c:v>
                </c:pt>
                <c:pt idx="153">
                  <c:v>13.04</c:v>
                </c:pt>
                <c:pt idx="154">
                  <c:v>13.64</c:v>
                </c:pt>
                <c:pt idx="155">
                  <c:v>15.06</c:v>
                </c:pt>
                <c:pt idx="156">
                  <c:v>16.170000000000002</c:v>
                </c:pt>
                <c:pt idx="157">
                  <c:v>16.87</c:v>
                </c:pt>
                <c:pt idx="158">
                  <c:v>17.75</c:v>
                </c:pt>
                <c:pt idx="159">
                  <c:v>18.260000000000002</c:v>
                </c:pt>
                <c:pt idx="160">
                  <c:v>18.86</c:v>
                </c:pt>
                <c:pt idx="161">
                  <c:v>20.51</c:v>
                </c:pt>
                <c:pt idx="162">
                  <c:v>21.08</c:v>
                </c:pt>
                <c:pt idx="163">
                  <c:v>21.82</c:v>
                </c:pt>
                <c:pt idx="164">
                  <c:v>22.41</c:v>
                </c:pt>
                <c:pt idx="165">
                  <c:v>22.45</c:v>
                </c:pt>
                <c:pt idx="166">
                  <c:v>23.03</c:v>
                </c:pt>
                <c:pt idx="167">
                  <c:v>23.94</c:v>
                </c:pt>
                <c:pt idx="168">
                  <c:v>24.16</c:v>
                </c:pt>
                <c:pt idx="169">
                  <c:v>24.66</c:v>
                </c:pt>
                <c:pt idx="170">
                  <c:v>25.26</c:v>
                </c:pt>
                <c:pt idx="171">
                  <c:v>26.62</c:v>
                </c:pt>
                <c:pt idx="172">
                  <c:v>27.79</c:v>
                </c:pt>
                <c:pt idx="173">
                  <c:v>28.35</c:v>
                </c:pt>
                <c:pt idx="174">
                  <c:v>28.71</c:v>
                </c:pt>
                <c:pt idx="175">
                  <c:v>29.19</c:v>
                </c:pt>
                <c:pt idx="176">
                  <c:v>29.41</c:v>
                </c:pt>
                <c:pt idx="177">
                  <c:v>30.02</c:v>
                </c:pt>
                <c:pt idx="178">
                  <c:v>29.82</c:v>
                </c:pt>
                <c:pt idx="179">
                  <c:v>29.75</c:v>
                </c:pt>
                <c:pt idx="180">
                  <c:v>29.88</c:v>
                </c:pt>
                <c:pt idx="181">
                  <c:v>29.5</c:v>
                </c:pt>
                <c:pt idx="182">
                  <c:v>29.3</c:v>
                </c:pt>
                <c:pt idx="183">
                  <c:v>29.33</c:v>
                </c:pt>
                <c:pt idx="184">
                  <c:v>28.89</c:v>
                </c:pt>
                <c:pt idx="185">
                  <c:v>27.96</c:v>
                </c:pt>
                <c:pt idx="186">
                  <c:v>27.57</c:v>
                </c:pt>
                <c:pt idx="187">
                  <c:v>27.18</c:v>
                </c:pt>
                <c:pt idx="188">
                  <c:v>26.99</c:v>
                </c:pt>
                <c:pt idx="189">
                  <c:v>26.77</c:v>
                </c:pt>
                <c:pt idx="190">
                  <c:v>26.23</c:v>
                </c:pt>
                <c:pt idx="191">
                  <c:v>25.83</c:v>
                </c:pt>
                <c:pt idx="192">
                  <c:v>25.84</c:v>
                </c:pt>
                <c:pt idx="193">
                  <c:v>25.3</c:v>
                </c:pt>
                <c:pt idx="194">
                  <c:v>24.69</c:v>
                </c:pt>
                <c:pt idx="195">
                  <c:v>24</c:v>
                </c:pt>
                <c:pt idx="196">
                  <c:v>23.53</c:v>
                </c:pt>
                <c:pt idx="197">
                  <c:v>22.96</c:v>
                </c:pt>
                <c:pt idx="198">
                  <c:v>22.37</c:v>
                </c:pt>
                <c:pt idx="199">
                  <c:v>21.79</c:v>
                </c:pt>
                <c:pt idx="200">
                  <c:v>21.53</c:v>
                </c:pt>
                <c:pt idx="201">
                  <c:v>21.45</c:v>
                </c:pt>
                <c:pt idx="202">
                  <c:v>21.74</c:v>
                </c:pt>
                <c:pt idx="203">
                  <c:v>21.1</c:v>
                </c:pt>
                <c:pt idx="204">
                  <c:v>20.59</c:v>
                </c:pt>
                <c:pt idx="205">
                  <c:v>20.059999999999999</c:v>
                </c:pt>
                <c:pt idx="206">
                  <c:v>19.66</c:v>
                </c:pt>
                <c:pt idx="207">
                  <c:v>19.34</c:v>
                </c:pt>
                <c:pt idx="208">
                  <c:v>19.350000000000001</c:v>
                </c:pt>
                <c:pt idx="209">
                  <c:v>18.55</c:v>
                </c:pt>
                <c:pt idx="210">
                  <c:v>18.3</c:v>
                </c:pt>
                <c:pt idx="211">
                  <c:v>18.059999999999999</c:v>
                </c:pt>
                <c:pt idx="212">
                  <c:v>17.61</c:v>
                </c:pt>
                <c:pt idx="213">
                  <c:v>17.149999999999999</c:v>
                </c:pt>
                <c:pt idx="214">
                  <c:v>16.8</c:v>
                </c:pt>
                <c:pt idx="215">
                  <c:v>16.2</c:v>
                </c:pt>
                <c:pt idx="216">
                  <c:v>16.09</c:v>
                </c:pt>
                <c:pt idx="217">
                  <c:v>15.98</c:v>
                </c:pt>
                <c:pt idx="218">
                  <c:v>16.21</c:v>
                </c:pt>
                <c:pt idx="219">
                  <c:v>16.14</c:v>
                </c:pt>
                <c:pt idx="220">
                  <c:v>16.16</c:v>
                </c:pt>
                <c:pt idx="221">
                  <c:v>16.190000000000001</c:v>
                </c:pt>
                <c:pt idx="222">
                  <c:v>16.71</c:v>
                </c:pt>
                <c:pt idx="223">
                  <c:v>16.420000000000002</c:v>
                </c:pt>
                <c:pt idx="224">
                  <c:v>16.28</c:v>
                </c:pt>
                <c:pt idx="225">
                  <c:v>15.92</c:v>
                </c:pt>
                <c:pt idx="226">
                  <c:v>16.03</c:v>
                </c:pt>
                <c:pt idx="227">
                  <c:v>16.010000000000002</c:v>
                </c:pt>
                <c:pt idx="228">
                  <c:v>15.97</c:v>
                </c:pt>
                <c:pt idx="229">
                  <c:v>14.72</c:v>
                </c:pt>
                <c:pt idx="230">
                  <c:v>14.19</c:v>
                </c:pt>
                <c:pt idx="231">
                  <c:v>13.85</c:v>
                </c:pt>
                <c:pt idx="232">
                  <c:v>13.61</c:v>
                </c:pt>
                <c:pt idx="233">
                  <c:v>13.35</c:v>
                </c:pt>
                <c:pt idx="234">
                  <c:v>13.32</c:v>
                </c:pt>
                <c:pt idx="235">
                  <c:v>13.14</c:v>
                </c:pt>
                <c:pt idx="236">
                  <c:v>13.95</c:v>
                </c:pt>
                <c:pt idx="237">
                  <c:v>14.58</c:v>
                </c:pt>
                <c:pt idx="238">
                  <c:v>15.17</c:v>
                </c:pt>
                <c:pt idx="239">
                  <c:v>15.47</c:v>
                </c:pt>
                <c:pt idx="240">
                  <c:v>15.64</c:v>
                </c:pt>
                <c:pt idx="241">
                  <c:v>15.75</c:v>
                </c:pt>
                <c:pt idx="242">
                  <c:v>15.84</c:v>
                </c:pt>
                <c:pt idx="243">
                  <c:v>16.39</c:v>
                </c:pt>
                <c:pt idx="244">
                  <c:v>17.5</c:v>
                </c:pt>
                <c:pt idx="245">
                  <c:v>17.18</c:v>
                </c:pt>
                <c:pt idx="246">
                  <c:v>17.11</c:v>
                </c:pt>
                <c:pt idx="247">
                  <c:v>17.079999999999998</c:v>
                </c:pt>
                <c:pt idx="248">
                  <c:v>17.03</c:v>
                </c:pt>
                <c:pt idx="249">
                  <c:v>16.940000000000001</c:v>
                </c:pt>
                <c:pt idx="250">
                  <c:v>16.62</c:v>
                </c:pt>
                <c:pt idx="251">
                  <c:v>15.36</c:v>
                </c:pt>
                <c:pt idx="252">
                  <c:v>15.58</c:v>
                </c:pt>
                <c:pt idx="253">
                  <c:v>15.57</c:v>
                </c:pt>
                <c:pt idx="254">
                  <c:v>15.51</c:v>
                </c:pt>
                <c:pt idx="255">
                  <c:v>15.77</c:v>
                </c:pt>
                <c:pt idx="256">
                  <c:v>15.9</c:v>
                </c:pt>
                <c:pt idx="257">
                  <c:v>15.84</c:v>
                </c:pt>
                <c:pt idx="258">
                  <c:v>16.23</c:v>
                </c:pt>
                <c:pt idx="259">
                  <c:v>16.38</c:v>
                </c:pt>
                <c:pt idx="260">
                  <c:v>16.87</c:v>
                </c:pt>
                <c:pt idx="261">
                  <c:v>17.27</c:v>
                </c:pt>
                <c:pt idx="262">
                  <c:v>17.5</c:v>
                </c:pt>
                <c:pt idx="263">
                  <c:v>17.84</c:v>
                </c:pt>
                <c:pt idx="264">
                  <c:v>18.2</c:v>
                </c:pt>
                <c:pt idx="265">
                  <c:v>18.37</c:v>
                </c:pt>
                <c:pt idx="266">
                  <c:v>18.71</c:v>
                </c:pt>
                <c:pt idx="267">
                  <c:v>19.04</c:v>
                </c:pt>
                <c:pt idx="268">
                  <c:v>19.62</c:v>
                </c:pt>
                <c:pt idx="269">
                  <c:v>19.86</c:v>
                </c:pt>
                <c:pt idx="270">
                  <c:v>20.149999999999999</c:v>
                </c:pt>
                <c:pt idx="271">
                  <c:v>20.66</c:v>
                </c:pt>
                <c:pt idx="272">
                  <c:v>20.86</c:v>
                </c:pt>
                <c:pt idx="273">
                  <c:v>21.33</c:v>
                </c:pt>
                <c:pt idx="274">
                  <c:v>22.05</c:v>
                </c:pt>
                <c:pt idx="275">
                  <c:v>22.78</c:v>
                </c:pt>
                <c:pt idx="276">
                  <c:v>23.38</c:v>
                </c:pt>
                <c:pt idx="277">
                  <c:v>24.17</c:v>
                </c:pt>
                <c:pt idx="278">
                  <c:v>24.6</c:v>
                </c:pt>
                <c:pt idx="279">
                  <c:v>25.42</c:v>
                </c:pt>
                <c:pt idx="280">
                  <c:v>25.96</c:v>
                </c:pt>
                <c:pt idx="281">
                  <c:v>26.57</c:v>
                </c:pt>
                <c:pt idx="282">
                  <c:v>26.86</c:v>
                </c:pt>
                <c:pt idx="283">
                  <c:v>27.96</c:v>
                </c:pt>
                <c:pt idx="284">
                  <c:v>28.12</c:v>
                </c:pt>
                <c:pt idx="285">
                  <c:v>28.76</c:v>
                </c:pt>
                <c:pt idx="286">
                  <c:v>29.99</c:v>
                </c:pt>
                <c:pt idx="287">
                  <c:v>31.57</c:v>
                </c:pt>
                <c:pt idx="288">
                  <c:v>33.229999999999997</c:v>
                </c:pt>
                <c:pt idx="289">
                  <c:v>34.71</c:v>
                </c:pt>
                <c:pt idx="290">
                  <c:v>36.229999999999997</c:v>
                </c:pt>
                <c:pt idx="291">
                  <c:v>37.93</c:v>
                </c:pt>
                <c:pt idx="292">
                  <c:v>39.64</c:v>
                </c:pt>
                <c:pt idx="293">
                  <c:v>41.95</c:v>
                </c:pt>
                <c:pt idx="294">
                  <c:v>43.42</c:v>
                </c:pt>
                <c:pt idx="295">
                  <c:v>44.74</c:v>
                </c:pt>
                <c:pt idx="296">
                  <c:v>46.59</c:v>
                </c:pt>
                <c:pt idx="297">
                  <c:v>48.51</c:v>
                </c:pt>
                <c:pt idx="298">
                  <c:v>49.59</c:v>
                </c:pt>
                <c:pt idx="299">
                  <c:v>50.46</c:v>
                </c:pt>
                <c:pt idx="300">
                  <c:v>51.22</c:v>
                </c:pt>
                <c:pt idx="301">
                  <c:v>51.76</c:v>
                </c:pt>
                <c:pt idx="302">
                  <c:v>52.76</c:v>
                </c:pt>
                <c:pt idx="303">
                  <c:v>53.51</c:v>
                </c:pt>
                <c:pt idx="304">
                  <c:v>53.26</c:v>
                </c:pt>
                <c:pt idx="305">
                  <c:v>53.55</c:v>
                </c:pt>
                <c:pt idx="306">
                  <c:v>54.18</c:v>
                </c:pt>
                <c:pt idx="307">
                  <c:v>54.39</c:v>
                </c:pt>
                <c:pt idx="308">
                  <c:v>55.52</c:v>
                </c:pt>
                <c:pt idx="309">
                  <c:v>52.85</c:v>
                </c:pt>
                <c:pt idx="310">
                  <c:v>51.41</c:v>
                </c:pt>
                <c:pt idx="311">
                  <c:v>49.51</c:v>
                </c:pt>
                <c:pt idx="312">
                  <c:v>48.79</c:v>
                </c:pt>
                <c:pt idx="313">
                  <c:v>48.55</c:v>
                </c:pt>
                <c:pt idx="314">
                  <c:v>50.11</c:v>
                </c:pt>
                <c:pt idx="315">
                  <c:v>51.09</c:v>
                </c:pt>
                <c:pt idx="316">
                  <c:v>54.91</c:v>
                </c:pt>
                <c:pt idx="317">
                  <c:v>57.3</c:v>
                </c:pt>
                <c:pt idx="318">
                  <c:v>60.01</c:v>
                </c:pt>
                <c:pt idx="319">
                  <c:v>61.04</c:v>
                </c:pt>
                <c:pt idx="320">
                  <c:v>61.38</c:v>
                </c:pt>
                <c:pt idx="321">
                  <c:v>63.67</c:v>
                </c:pt>
                <c:pt idx="322">
                  <c:v>63.28</c:v>
                </c:pt>
                <c:pt idx="323">
                  <c:v>62</c:v>
                </c:pt>
                <c:pt idx="324">
                  <c:v>63.64</c:v>
                </c:pt>
                <c:pt idx="325">
                  <c:v>64.39</c:v>
                </c:pt>
                <c:pt idx="326">
                  <c:v>65.11</c:v>
                </c:pt>
                <c:pt idx="327">
                  <c:v>66.47</c:v>
                </c:pt>
                <c:pt idx="328">
                  <c:v>63.79</c:v>
                </c:pt>
                <c:pt idx="329">
                  <c:v>64.48</c:v>
                </c:pt>
                <c:pt idx="330">
                  <c:v>66.95</c:v>
                </c:pt>
                <c:pt idx="331">
                  <c:v>66.319999999999993</c:v>
                </c:pt>
                <c:pt idx="332">
                  <c:v>65.59</c:v>
                </c:pt>
                <c:pt idx="333">
                  <c:v>65.540000000000006</c:v>
                </c:pt>
                <c:pt idx="334">
                  <c:v>64.88</c:v>
                </c:pt>
                <c:pt idx="335">
                  <c:v>65.19</c:v>
                </c:pt>
                <c:pt idx="336">
                  <c:v>65.489999999999995</c:v>
                </c:pt>
                <c:pt idx="337">
                  <c:v>63.45</c:v>
                </c:pt>
                <c:pt idx="338">
                  <c:v>58.81</c:v>
                </c:pt>
                <c:pt idx="339">
                  <c:v>56.51</c:v>
                </c:pt>
                <c:pt idx="340">
                  <c:v>54.61</c:v>
                </c:pt>
                <c:pt idx="341">
                  <c:v>54.48</c:v>
                </c:pt>
                <c:pt idx="342">
                  <c:v>55.9</c:v>
                </c:pt>
                <c:pt idx="343">
                  <c:v>56.54</c:v>
                </c:pt>
                <c:pt idx="344">
                  <c:v>59.69</c:v>
                </c:pt>
                <c:pt idx="345">
                  <c:v>63.24</c:v>
                </c:pt>
                <c:pt idx="346">
                  <c:v>65.459999999999994</c:v>
                </c:pt>
                <c:pt idx="347">
                  <c:v>69.44</c:v>
                </c:pt>
                <c:pt idx="348">
                  <c:v>70.400000000000006</c:v>
                </c:pt>
                <c:pt idx="349">
                  <c:v>71.400000000000006</c:v>
                </c:pt>
                <c:pt idx="350">
                  <c:v>72.680000000000007</c:v>
                </c:pt>
                <c:pt idx="351">
                  <c:v>73.37</c:v>
                </c:pt>
                <c:pt idx="352">
                  <c:v>76.83</c:v>
                </c:pt>
                <c:pt idx="353">
                  <c:v>79.239999999999995</c:v>
                </c:pt>
                <c:pt idx="354">
                  <c:v>79.09</c:v>
                </c:pt>
                <c:pt idx="355">
                  <c:v>79.180000000000007</c:v>
                </c:pt>
                <c:pt idx="356">
                  <c:v>77.45</c:v>
                </c:pt>
                <c:pt idx="357">
                  <c:v>75.53</c:v>
                </c:pt>
                <c:pt idx="358">
                  <c:v>73.16</c:v>
                </c:pt>
                <c:pt idx="359">
                  <c:v>70.72</c:v>
                </c:pt>
                <c:pt idx="360">
                  <c:v>69.13</c:v>
                </c:pt>
                <c:pt idx="361">
                  <c:v>67.14</c:v>
                </c:pt>
                <c:pt idx="362">
                  <c:v>64.31</c:v>
                </c:pt>
                <c:pt idx="363">
                  <c:v>60.82</c:v>
                </c:pt>
                <c:pt idx="364">
                  <c:v>60.19</c:v>
                </c:pt>
                <c:pt idx="365">
                  <c:v>59.5</c:v>
                </c:pt>
                <c:pt idx="366">
                  <c:v>58.18</c:v>
                </c:pt>
                <c:pt idx="367">
                  <c:v>56.37</c:v>
                </c:pt>
                <c:pt idx="368">
                  <c:v>55.22</c:v>
                </c:pt>
                <c:pt idx="369">
                  <c:v>54.22</c:v>
                </c:pt>
                <c:pt idx="370">
                  <c:v>55.13</c:v>
                </c:pt>
                <c:pt idx="371">
                  <c:v>53.08</c:v>
                </c:pt>
                <c:pt idx="372">
                  <c:v>50.97</c:v>
                </c:pt>
                <c:pt idx="373">
                  <c:v>49.69</c:v>
                </c:pt>
                <c:pt idx="374">
                  <c:v>48.55</c:v>
                </c:pt>
                <c:pt idx="375">
                  <c:v>47.15</c:v>
                </c:pt>
                <c:pt idx="376">
                  <c:v>49.23</c:v>
                </c:pt>
                <c:pt idx="377">
                  <c:v>47.66</c:v>
                </c:pt>
                <c:pt idx="378">
                  <c:v>45.82</c:v>
                </c:pt>
                <c:pt idx="379">
                  <c:v>44.52</c:v>
                </c:pt>
                <c:pt idx="380">
                  <c:v>42.24</c:v>
                </c:pt>
                <c:pt idx="381">
                  <c:v>40.78</c:v>
                </c:pt>
                <c:pt idx="382">
                  <c:v>39.520000000000003</c:v>
                </c:pt>
                <c:pt idx="383">
                  <c:v>35.840000000000003</c:v>
                </c:pt>
                <c:pt idx="384">
                  <c:v>34.380000000000003</c:v>
                </c:pt>
                <c:pt idx="385">
                  <c:v>33.29</c:v>
                </c:pt>
                <c:pt idx="386">
                  <c:v>31.51</c:v>
                </c:pt>
                <c:pt idx="387">
                  <c:v>30.53</c:v>
                </c:pt>
                <c:pt idx="388">
                  <c:v>29.47</c:v>
                </c:pt>
                <c:pt idx="389">
                  <c:v>28.85</c:v>
                </c:pt>
                <c:pt idx="390">
                  <c:v>27.8</c:v>
                </c:pt>
                <c:pt idx="391">
                  <c:v>25.65</c:v>
                </c:pt>
                <c:pt idx="392">
                  <c:v>23.57</c:v>
                </c:pt>
                <c:pt idx="393">
                  <c:v>21.87</c:v>
                </c:pt>
                <c:pt idx="394">
                  <c:v>20.260000000000002</c:v>
                </c:pt>
                <c:pt idx="395">
                  <c:v>19.36</c:v>
                </c:pt>
                <c:pt idx="396">
                  <c:v>18.78</c:v>
                </c:pt>
                <c:pt idx="397">
                  <c:v>18.920000000000002</c:v>
                </c:pt>
                <c:pt idx="398">
                  <c:v>20.09</c:v>
                </c:pt>
                <c:pt idx="399">
                  <c:v>20.67</c:v>
                </c:pt>
                <c:pt idx="400">
                  <c:v>21.07</c:v>
                </c:pt>
                <c:pt idx="401">
                  <c:v>21.26</c:v>
                </c:pt>
                <c:pt idx="402">
                  <c:v>21.41</c:v>
                </c:pt>
                <c:pt idx="403">
                  <c:v>21.26</c:v>
                </c:pt>
                <c:pt idx="404">
                  <c:v>20.95</c:v>
                </c:pt>
                <c:pt idx="405">
                  <c:v>19.93</c:v>
                </c:pt>
                <c:pt idx="406">
                  <c:v>19.670000000000002</c:v>
                </c:pt>
                <c:pt idx="407">
                  <c:v>19.48</c:v>
                </c:pt>
                <c:pt idx="408">
                  <c:v>19.04</c:v>
                </c:pt>
                <c:pt idx="409">
                  <c:v>18.2</c:v>
                </c:pt>
                <c:pt idx="410">
                  <c:v>17.73</c:v>
                </c:pt>
                <c:pt idx="411">
                  <c:v>17.13</c:v>
                </c:pt>
                <c:pt idx="412">
                  <c:v>16.690000000000001</c:v>
                </c:pt>
                <c:pt idx="413">
                  <c:v>16.100000000000001</c:v>
                </c:pt>
                <c:pt idx="414">
                  <c:v>15.58</c:v>
                </c:pt>
                <c:pt idx="415">
                  <c:v>15.43</c:v>
                </c:pt>
                <c:pt idx="416">
                  <c:v>15</c:v>
                </c:pt>
                <c:pt idx="417">
                  <c:v>15.18</c:v>
                </c:pt>
                <c:pt idx="418">
                  <c:v>15.11</c:v>
                </c:pt>
                <c:pt idx="419">
                  <c:v>14.95</c:v>
                </c:pt>
                <c:pt idx="420">
                  <c:v>14.9</c:v>
                </c:pt>
                <c:pt idx="421">
                  <c:v>14.75</c:v>
                </c:pt>
                <c:pt idx="422">
                  <c:v>14.25</c:v>
                </c:pt>
                <c:pt idx="423">
                  <c:v>14.34</c:v>
                </c:pt>
                <c:pt idx="424">
                  <c:v>13.87</c:v>
                </c:pt>
                <c:pt idx="425">
                  <c:v>13.88</c:v>
                </c:pt>
                <c:pt idx="426">
                  <c:v>13.94</c:v>
                </c:pt>
                <c:pt idx="427">
                  <c:v>13.87</c:v>
                </c:pt>
                <c:pt idx="428">
                  <c:v>13.76</c:v>
                </c:pt>
                <c:pt idx="429">
                  <c:v>14.26</c:v>
                </c:pt>
                <c:pt idx="430">
                  <c:v>14.2</c:v>
                </c:pt>
                <c:pt idx="431">
                  <c:v>14.37</c:v>
                </c:pt>
                <c:pt idx="432">
                  <c:v>14.63</c:v>
                </c:pt>
                <c:pt idx="433">
                  <c:v>14.44</c:v>
                </c:pt>
                <c:pt idx="434">
                  <c:v>14.65</c:v>
                </c:pt>
                <c:pt idx="435">
                  <c:v>14.81</c:v>
                </c:pt>
                <c:pt idx="436">
                  <c:v>14.47</c:v>
                </c:pt>
                <c:pt idx="437">
                  <c:v>14.3</c:v>
                </c:pt>
                <c:pt idx="438">
                  <c:v>13.99</c:v>
                </c:pt>
                <c:pt idx="439">
                  <c:v>13.81</c:v>
                </c:pt>
                <c:pt idx="440">
                  <c:v>14.08</c:v>
                </c:pt>
                <c:pt idx="441">
                  <c:v>14.18</c:v>
                </c:pt>
                <c:pt idx="442">
                  <c:v>14.43</c:v>
                </c:pt>
                <c:pt idx="443">
                  <c:v>14.55</c:v>
                </c:pt>
                <c:pt idx="444">
                  <c:v>14.91</c:v>
                </c:pt>
                <c:pt idx="445">
                  <c:v>14.99</c:v>
                </c:pt>
                <c:pt idx="446">
                  <c:v>15.54</c:v>
                </c:pt>
                <c:pt idx="447">
                  <c:v>15.98</c:v>
                </c:pt>
                <c:pt idx="448">
                  <c:v>15.71</c:v>
                </c:pt>
                <c:pt idx="449">
                  <c:v>15.54</c:v>
                </c:pt>
                <c:pt idx="450">
                  <c:v>15.54</c:v>
                </c:pt>
                <c:pt idx="451">
                  <c:v>16.809999999999999</c:v>
                </c:pt>
                <c:pt idx="452">
                  <c:v>16.96</c:v>
                </c:pt>
                <c:pt idx="453">
                  <c:v>15.29</c:v>
                </c:pt>
                <c:pt idx="454">
                  <c:v>14.85</c:v>
                </c:pt>
                <c:pt idx="455">
                  <c:v>14.94</c:v>
                </c:pt>
                <c:pt idx="456">
                  <c:v>14.59</c:v>
                </c:pt>
                <c:pt idx="457">
                  <c:v>14.68</c:v>
                </c:pt>
                <c:pt idx="458">
                  <c:v>13.03</c:v>
                </c:pt>
                <c:pt idx="459">
                  <c:v>12.83</c:v>
                </c:pt>
                <c:pt idx="460">
                  <c:v>13.78</c:v>
                </c:pt>
                <c:pt idx="461">
                  <c:v>13.64</c:v>
                </c:pt>
                <c:pt idx="462">
                  <c:v>13.44</c:v>
                </c:pt>
                <c:pt idx="463">
                  <c:v>13.47</c:v>
                </c:pt>
                <c:pt idx="464">
                  <c:v>13.09</c:v>
                </c:pt>
                <c:pt idx="465">
                  <c:v>13.2</c:v>
                </c:pt>
                <c:pt idx="466">
                  <c:v>13.18</c:v>
                </c:pt>
                <c:pt idx="467">
                  <c:v>12.91</c:v>
                </c:pt>
                <c:pt idx="468">
                  <c:v>12.58</c:v>
                </c:pt>
                <c:pt idx="469">
                  <c:v>12.13</c:v>
                </c:pt>
                <c:pt idx="470">
                  <c:v>11.71</c:v>
                </c:pt>
                <c:pt idx="471">
                  <c:v>11.36</c:v>
                </c:pt>
                <c:pt idx="472">
                  <c:v>10.93</c:v>
                </c:pt>
                <c:pt idx="473">
                  <c:v>10.69</c:v>
                </c:pt>
                <c:pt idx="474">
                  <c:v>10.41</c:v>
                </c:pt>
                <c:pt idx="475">
                  <c:v>10.130000000000001</c:v>
                </c:pt>
                <c:pt idx="476">
                  <c:v>9.98</c:v>
                </c:pt>
                <c:pt idx="477">
                  <c:v>10.25</c:v>
                </c:pt>
                <c:pt idx="478">
                  <c:v>10.08</c:v>
                </c:pt>
                <c:pt idx="479">
                  <c:v>9.8000000000000007</c:v>
                </c:pt>
                <c:pt idx="480">
                  <c:v>9.59</c:v>
                </c:pt>
                <c:pt idx="481">
                  <c:v>9.43</c:v>
                </c:pt>
                <c:pt idx="482">
                  <c:v>9.2899999999999991</c:v>
                </c:pt>
                <c:pt idx="483">
                  <c:v>8.9</c:v>
                </c:pt>
                <c:pt idx="484">
                  <c:v>8.14</c:v>
                </c:pt>
                <c:pt idx="485">
                  <c:v>7.8</c:v>
                </c:pt>
                <c:pt idx="486">
                  <c:v>7.55</c:v>
                </c:pt>
                <c:pt idx="487">
                  <c:v>7.43</c:v>
                </c:pt>
                <c:pt idx="488">
                  <c:v>7.28</c:v>
                </c:pt>
                <c:pt idx="489">
                  <c:v>7.09</c:v>
                </c:pt>
                <c:pt idx="490">
                  <c:v>6.97</c:v>
                </c:pt>
                <c:pt idx="491">
                  <c:v>6.77</c:v>
                </c:pt>
                <c:pt idx="492">
                  <c:v>6.58</c:v>
                </c:pt>
                <c:pt idx="493">
                  <c:v>6.36</c:v>
                </c:pt>
                <c:pt idx="494">
                  <c:v>6.19</c:v>
                </c:pt>
                <c:pt idx="495">
                  <c:v>5.91</c:v>
                </c:pt>
                <c:pt idx="496">
                  <c:v>5.13</c:v>
                </c:pt>
                <c:pt idx="497">
                  <c:v>4.93</c:v>
                </c:pt>
                <c:pt idx="498">
                  <c:v>4.92</c:v>
                </c:pt>
                <c:pt idx="499">
                  <c:v>4.9000000000000004</c:v>
                </c:pt>
                <c:pt idx="500">
                  <c:v>4.92</c:v>
                </c:pt>
                <c:pt idx="501">
                  <c:v>4.9400000000000004</c:v>
                </c:pt>
                <c:pt idx="502">
                  <c:v>5.0199999999999996</c:v>
                </c:pt>
                <c:pt idx="503">
                  <c:v>5.37</c:v>
                </c:pt>
                <c:pt idx="504">
                  <c:v>5.8</c:v>
                </c:pt>
                <c:pt idx="505">
                  <c:v>5.69</c:v>
                </c:pt>
                <c:pt idx="506">
                  <c:v>5.46</c:v>
                </c:pt>
                <c:pt idx="507">
                  <c:v>5.43</c:v>
                </c:pt>
                <c:pt idx="508">
                  <c:v>5.34</c:v>
                </c:pt>
                <c:pt idx="509">
                  <c:v>5.29</c:v>
                </c:pt>
                <c:pt idx="510">
                  <c:v>5.24</c:v>
                </c:pt>
                <c:pt idx="511">
                  <c:v>4.6900000000000004</c:v>
                </c:pt>
                <c:pt idx="512">
                  <c:v>4.59</c:v>
                </c:pt>
                <c:pt idx="513">
                  <c:v>4.4400000000000004</c:v>
                </c:pt>
                <c:pt idx="514">
                  <c:v>4.51</c:v>
                </c:pt>
                <c:pt idx="515">
                  <c:v>4.59</c:v>
                </c:pt>
                <c:pt idx="516">
                  <c:v>4.62</c:v>
                </c:pt>
                <c:pt idx="517">
                  <c:v>4.75</c:v>
                </c:pt>
                <c:pt idx="518">
                  <c:v>4.78</c:v>
                </c:pt>
                <c:pt idx="519">
                  <c:v>4.92</c:v>
                </c:pt>
                <c:pt idx="520">
                  <c:v>5.13</c:v>
                </c:pt>
                <c:pt idx="521">
                  <c:v>5.15</c:v>
                </c:pt>
                <c:pt idx="522">
                  <c:v>5.17</c:v>
                </c:pt>
                <c:pt idx="523">
                  <c:v>5.32</c:v>
                </c:pt>
                <c:pt idx="524">
                  <c:v>5.48</c:v>
                </c:pt>
                <c:pt idx="525">
                  <c:v>5.81</c:v>
                </c:pt>
                <c:pt idx="526">
                  <c:v>6.05</c:v>
                </c:pt>
                <c:pt idx="527">
                  <c:v>6.21</c:v>
                </c:pt>
                <c:pt idx="528">
                  <c:v>6.33</c:v>
                </c:pt>
                <c:pt idx="529">
                  <c:v>6.48</c:v>
                </c:pt>
                <c:pt idx="530">
                  <c:v>6.41</c:v>
                </c:pt>
                <c:pt idx="531">
                  <c:v>6.46</c:v>
                </c:pt>
                <c:pt idx="532">
                  <c:v>6.8</c:v>
                </c:pt>
                <c:pt idx="533">
                  <c:v>7.55</c:v>
                </c:pt>
                <c:pt idx="534">
                  <c:v>8.3000000000000007</c:v>
                </c:pt>
                <c:pt idx="535">
                  <c:v>8.83</c:v>
                </c:pt>
                <c:pt idx="536">
                  <c:v>9.24</c:v>
                </c:pt>
                <c:pt idx="537">
                  <c:v>10.119999999999999</c:v>
                </c:pt>
                <c:pt idx="538">
                  <c:v>11.23</c:v>
                </c:pt>
                <c:pt idx="539">
                  <c:v>12.29</c:v>
                </c:pt>
                <c:pt idx="540">
                  <c:v>12.97</c:v>
                </c:pt>
                <c:pt idx="541">
                  <c:v>13.9</c:v>
                </c:pt>
                <c:pt idx="542">
                  <c:v>14.7</c:v>
                </c:pt>
                <c:pt idx="543">
                  <c:v>15.51</c:v>
                </c:pt>
                <c:pt idx="544">
                  <c:v>16.27</c:v>
                </c:pt>
                <c:pt idx="545">
                  <c:v>17.34</c:v>
                </c:pt>
                <c:pt idx="546">
                  <c:v>18.59</c:v>
                </c:pt>
                <c:pt idx="547">
                  <c:v>20.21</c:v>
                </c:pt>
                <c:pt idx="548">
                  <c:v>21.83</c:v>
                </c:pt>
                <c:pt idx="549">
                  <c:v>23.32</c:v>
                </c:pt>
                <c:pt idx="550">
                  <c:v>24.25</c:v>
                </c:pt>
                <c:pt idx="551">
                  <c:v>25.58</c:v>
                </c:pt>
                <c:pt idx="552">
                  <c:v>27.5</c:v>
                </c:pt>
                <c:pt idx="553">
                  <c:v>29.43</c:v>
                </c:pt>
                <c:pt idx="554">
                  <c:v>31.38</c:v>
                </c:pt>
                <c:pt idx="555">
                  <c:v>33.65</c:v>
                </c:pt>
                <c:pt idx="556">
                  <c:v>35.53</c:v>
                </c:pt>
                <c:pt idx="557">
                  <c:v>36.590000000000003</c:v>
                </c:pt>
                <c:pt idx="558">
                  <c:v>37.79</c:v>
                </c:pt>
                <c:pt idx="559">
                  <c:v>39.549999999999997</c:v>
                </c:pt>
                <c:pt idx="560">
                  <c:v>41.94</c:v>
                </c:pt>
                <c:pt idx="561">
                  <c:v>43.45</c:v>
                </c:pt>
                <c:pt idx="562">
                  <c:v>44.24</c:v>
                </c:pt>
                <c:pt idx="563">
                  <c:v>45.85</c:v>
                </c:pt>
                <c:pt idx="564">
                  <c:v>47.19</c:v>
                </c:pt>
                <c:pt idx="565">
                  <c:v>47.91</c:v>
                </c:pt>
                <c:pt idx="566">
                  <c:v>49.46</c:v>
                </c:pt>
                <c:pt idx="567">
                  <c:v>50.2</c:v>
                </c:pt>
                <c:pt idx="568">
                  <c:v>51.64</c:v>
                </c:pt>
                <c:pt idx="569">
                  <c:v>52.55</c:v>
                </c:pt>
                <c:pt idx="570">
                  <c:v>53.77</c:v>
                </c:pt>
                <c:pt idx="571">
                  <c:v>54.55</c:v>
                </c:pt>
                <c:pt idx="572">
                  <c:v>55.6</c:v>
                </c:pt>
                <c:pt idx="573">
                  <c:v>56.58</c:v>
                </c:pt>
                <c:pt idx="574">
                  <c:v>57.99</c:v>
                </c:pt>
                <c:pt idx="575">
                  <c:v>58.4</c:v>
                </c:pt>
                <c:pt idx="576">
                  <c:v>59.7</c:v>
                </c:pt>
                <c:pt idx="577">
                  <c:v>59.85</c:v>
                </c:pt>
                <c:pt idx="578">
                  <c:v>61.09</c:v>
                </c:pt>
                <c:pt idx="579">
                  <c:v>61.49</c:v>
                </c:pt>
                <c:pt idx="580">
                  <c:v>62.04</c:v>
                </c:pt>
                <c:pt idx="581">
                  <c:v>62.34</c:v>
                </c:pt>
                <c:pt idx="582">
                  <c:v>63.7</c:v>
                </c:pt>
                <c:pt idx="583">
                  <c:v>64.739999999999995</c:v>
                </c:pt>
                <c:pt idx="584">
                  <c:v>64.989999999999995</c:v>
                </c:pt>
                <c:pt idx="585">
                  <c:v>63.97</c:v>
                </c:pt>
                <c:pt idx="586">
                  <c:v>64.94</c:v>
                </c:pt>
                <c:pt idx="587">
                  <c:v>65.92</c:v>
                </c:pt>
                <c:pt idx="588">
                  <c:v>66.959999999999994</c:v>
                </c:pt>
                <c:pt idx="589">
                  <c:v>66.489999999999995</c:v>
                </c:pt>
                <c:pt idx="590">
                  <c:v>66.67</c:v>
                </c:pt>
                <c:pt idx="591">
                  <c:v>66.38</c:v>
                </c:pt>
                <c:pt idx="592">
                  <c:v>67.099999999999994</c:v>
                </c:pt>
                <c:pt idx="593">
                  <c:v>65.459999999999994</c:v>
                </c:pt>
                <c:pt idx="594">
                  <c:v>61.95</c:v>
                </c:pt>
                <c:pt idx="595">
                  <c:v>60.65</c:v>
                </c:pt>
                <c:pt idx="596">
                  <c:v>61.1</c:v>
                </c:pt>
                <c:pt idx="597">
                  <c:v>59.9</c:v>
                </c:pt>
                <c:pt idx="598">
                  <c:v>60.33</c:v>
                </c:pt>
                <c:pt idx="599">
                  <c:v>59.52</c:v>
                </c:pt>
                <c:pt idx="600">
                  <c:v>59.84</c:v>
                </c:pt>
                <c:pt idx="601">
                  <c:v>61.48</c:v>
                </c:pt>
                <c:pt idx="602">
                  <c:v>60.27</c:v>
                </c:pt>
                <c:pt idx="603">
                  <c:v>57.98</c:v>
                </c:pt>
                <c:pt idx="604">
                  <c:v>56.83</c:v>
                </c:pt>
                <c:pt idx="605">
                  <c:v>54.43</c:v>
                </c:pt>
                <c:pt idx="606">
                  <c:v>52.68</c:v>
                </c:pt>
                <c:pt idx="607">
                  <c:v>50.94</c:v>
                </c:pt>
                <c:pt idx="608">
                  <c:v>48.8</c:v>
                </c:pt>
                <c:pt idx="609">
                  <c:v>46.87</c:v>
                </c:pt>
                <c:pt idx="610">
                  <c:v>44.86</c:v>
                </c:pt>
                <c:pt idx="611">
                  <c:v>43.34</c:v>
                </c:pt>
                <c:pt idx="612">
                  <c:v>41.84</c:v>
                </c:pt>
                <c:pt idx="613">
                  <c:v>41.17</c:v>
                </c:pt>
                <c:pt idx="614">
                  <c:v>40.6</c:v>
                </c:pt>
                <c:pt idx="615">
                  <c:v>39.44</c:v>
                </c:pt>
                <c:pt idx="616">
                  <c:v>38.090000000000003</c:v>
                </c:pt>
                <c:pt idx="617">
                  <c:v>37.43</c:v>
                </c:pt>
                <c:pt idx="618">
                  <c:v>36.03</c:v>
                </c:pt>
                <c:pt idx="619">
                  <c:v>35.14</c:v>
                </c:pt>
                <c:pt idx="620">
                  <c:v>34.36</c:v>
                </c:pt>
                <c:pt idx="621">
                  <c:v>33.4</c:v>
                </c:pt>
                <c:pt idx="622">
                  <c:v>32.380000000000003</c:v>
                </c:pt>
                <c:pt idx="623">
                  <c:v>31.48</c:v>
                </c:pt>
                <c:pt idx="624">
                  <c:v>30.57</c:v>
                </c:pt>
                <c:pt idx="625">
                  <c:v>29.87</c:v>
                </c:pt>
                <c:pt idx="626">
                  <c:v>28.76</c:v>
                </c:pt>
                <c:pt idx="627">
                  <c:v>28.38</c:v>
                </c:pt>
                <c:pt idx="628">
                  <c:v>27.65</c:v>
                </c:pt>
                <c:pt idx="629">
                  <c:v>26.83</c:v>
                </c:pt>
                <c:pt idx="630">
                  <c:v>26.26</c:v>
                </c:pt>
                <c:pt idx="631">
                  <c:v>25.17</c:v>
                </c:pt>
                <c:pt idx="632">
                  <c:v>24.09</c:v>
                </c:pt>
                <c:pt idx="633">
                  <c:v>23.7</c:v>
                </c:pt>
                <c:pt idx="634">
                  <c:v>23.01</c:v>
                </c:pt>
                <c:pt idx="635">
                  <c:v>22.84</c:v>
                </c:pt>
                <c:pt idx="636">
                  <c:v>22.31</c:v>
                </c:pt>
                <c:pt idx="637">
                  <c:v>21.28</c:v>
                </c:pt>
                <c:pt idx="638">
                  <c:v>20.73</c:v>
                </c:pt>
                <c:pt idx="639">
                  <c:v>20.309999999999999</c:v>
                </c:pt>
                <c:pt idx="640">
                  <c:v>19.32</c:v>
                </c:pt>
                <c:pt idx="641">
                  <c:v>18.62</c:v>
                </c:pt>
                <c:pt idx="642">
                  <c:v>19.27</c:v>
                </c:pt>
                <c:pt idx="643">
                  <c:v>19.59</c:v>
                </c:pt>
                <c:pt idx="644">
                  <c:v>19.97</c:v>
                </c:pt>
                <c:pt idx="645">
                  <c:v>19.5</c:v>
                </c:pt>
                <c:pt idx="646">
                  <c:v>19.72</c:v>
                </c:pt>
                <c:pt idx="647">
                  <c:v>19.66</c:v>
                </c:pt>
                <c:pt idx="648">
                  <c:v>19.59</c:v>
                </c:pt>
                <c:pt idx="649">
                  <c:v>19.88</c:v>
                </c:pt>
                <c:pt idx="650">
                  <c:v>18.95</c:v>
                </c:pt>
                <c:pt idx="651">
                  <c:v>18.45</c:v>
                </c:pt>
                <c:pt idx="652">
                  <c:v>18.5</c:v>
                </c:pt>
                <c:pt idx="653">
                  <c:v>18.18</c:v>
                </c:pt>
                <c:pt idx="654">
                  <c:v>18.059999999999999</c:v>
                </c:pt>
                <c:pt idx="655">
                  <c:v>18.32</c:v>
                </c:pt>
                <c:pt idx="656">
                  <c:v>18.579999999999998</c:v>
                </c:pt>
                <c:pt idx="657">
                  <c:v>19.03</c:v>
                </c:pt>
                <c:pt idx="658">
                  <c:v>19.260000000000002</c:v>
                </c:pt>
                <c:pt idx="659">
                  <c:v>19.09</c:v>
                </c:pt>
                <c:pt idx="660">
                  <c:v>20.420000000000002</c:v>
                </c:pt>
                <c:pt idx="661">
                  <c:v>20.78</c:v>
                </c:pt>
                <c:pt idx="662">
                  <c:v>20.71</c:v>
                </c:pt>
                <c:pt idx="663">
                  <c:v>21.21</c:v>
                </c:pt>
                <c:pt idx="664">
                  <c:v>21.34</c:v>
                </c:pt>
                <c:pt idx="665">
                  <c:v>21.76</c:v>
                </c:pt>
                <c:pt idx="666">
                  <c:v>22.79</c:v>
                </c:pt>
                <c:pt idx="667">
                  <c:v>22.48</c:v>
                </c:pt>
                <c:pt idx="668">
                  <c:v>22.66</c:v>
                </c:pt>
                <c:pt idx="669">
                  <c:v>22.74</c:v>
                </c:pt>
                <c:pt idx="670">
                  <c:v>22.95</c:v>
                </c:pt>
                <c:pt idx="671">
                  <c:v>23.08</c:v>
                </c:pt>
                <c:pt idx="672">
                  <c:v>23.04</c:v>
                </c:pt>
                <c:pt idx="673">
                  <c:v>21.24</c:v>
                </c:pt>
                <c:pt idx="674">
                  <c:v>20.079999999999998</c:v>
                </c:pt>
                <c:pt idx="675">
                  <c:v>19.940000000000001</c:v>
                </c:pt>
                <c:pt idx="676">
                  <c:v>20.350000000000001</c:v>
                </c:pt>
                <c:pt idx="677">
                  <c:v>19.34</c:v>
                </c:pt>
                <c:pt idx="678">
                  <c:v>20.14</c:v>
                </c:pt>
                <c:pt idx="679">
                  <c:v>21.13</c:v>
                </c:pt>
                <c:pt idx="680">
                  <c:v>23.55</c:v>
                </c:pt>
                <c:pt idx="681">
                  <c:v>25.89</c:v>
                </c:pt>
                <c:pt idx="682">
                  <c:v>27.19</c:v>
                </c:pt>
                <c:pt idx="683">
                  <c:v>27.64</c:v>
                </c:pt>
                <c:pt idx="684">
                  <c:v>29.78</c:v>
                </c:pt>
                <c:pt idx="685">
                  <c:v>29.57</c:v>
                </c:pt>
                <c:pt idx="686">
                  <c:v>29.52</c:v>
                </c:pt>
                <c:pt idx="687">
                  <c:v>29.91</c:v>
                </c:pt>
                <c:pt idx="688">
                  <c:v>28.96</c:v>
                </c:pt>
                <c:pt idx="689">
                  <c:v>28.58</c:v>
                </c:pt>
                <c:pt idx="690">
                  <c:v>28.34</c:v>
                </c:pt>
                <c:pt idx="691">
                  <c:v>28.19</c:v>
                </c:pt>
                <c:pt idx="692">
                  <c:v>28.28</c:v>
                </c:pt>
                <c:pt idx="693">
                  <c:v>29.02</c:v>
                </c:pt>
                <c:pt idx="694">
                  <c:v>29.84</c:v>
                </c:pt>
                <c:pt idx="695">
                  <c:v>31.22</c:v>
                </c:pt>
                <c:pt idx="696">
                  <c:v>32.83</c:v>
                </c:pt>
                <c:pt idx="697">
                  <c:v>34.6</c:v>
                </c:pt>
                <c:pt idx="698">
                  <c:v>37.6</c:v>
                </c:pt>
                <c:pt idx="699">
                  <c:v>41.12</c:v>
                </c:pt>
                <c:pt idx="700">
                  <c:v>44.76</c:v>
                </c:pt>
                <c:pt idx="701">
                  <c:v>49.36</c:v>
                </c:pt>
                <c:pt idx="702">
                  <c:v>52.52</c:v>
                </c:pt>
                <c:pt idx="703">
                  <c:v>53.2</c:v>
                </c:pt>
                <c:pt idx="704">
                  <c:v>56.9</c:v>
                </c:pt>
                <c:pt idx="705">
                  <c:v>65.37</c:v>
                </c:pt>
                <c:pt idx="706">
                  <c:v>71.989999999999995</c:v>
                </c:pt>
                <c:pt idx="707">
                  <c:v>81.31</c:v>
                </c:pt>
                <c:pt idx="708">
                  <c:v>93.19</c:v>
                </c:pt>
                <c:pt idx="709">
                  <c:v>101.37</c:v>
                </c:pt>
                <c:pt idx="710">
                  <c:v>110.44</c:v>
                </c:pt>
                <c:pt idx="711">
                  <c:v>119.33</c:v>
                </c:pt>
                <c:pt idx="712">
                  <c:v>138.56</c:v>
                </c:pt>
                <c:pt idx="713">
                  <c:v>149.03</c:v>
                </c:pt>
                <c:pt idx="714">
                  <c:v>159.01</c:v>
                </c:pt>
                <c:pt idx="715">
                  <c:v>167.22</c:v>
                </c:pt>
                <c:pt idx="716">
                  <c:v>182.78</c:v>
                </c:pt>
                <c:pt idx="717">
                  <c:v>192.97</c:v>
                </c:pt>
                <c:pt idx="718">
                  <c:v>194.53</c:v>
                </c:pt>
                <c:pt idx="719">
                  <c:v>195.3</c:v>
                </c:pt>
                <c:pt idx="720">
                  <c:v>201.54</c:v>
                </c:pt>
                <c:pt idx="721">
                  <c:v>206.9</c:v>
                </c:pt>
                <c:pt idx="722">
                  <c:v>212.12</c:v>
                </c:pt>
                <c:pt idx="723">
                  <c:v>214.73</c:v>
                </c:pt>
                <c:pt idx="724">
                  <c:v>219.53</c:v>
                </c:pt>
                <c:pt idx="725">
                  <c:v>220.65</c:v>
                </c:pt>
                <c:pt idx="726">
                  <c:v>215.48</c:v>
                </c:pt>
                <c:pt idx="727">
                  <c:v>219.8</c:v>
                </c:pt>
                <c:pt idx="728">
                  <c:v>219.39</c:v>
                </c:pt>
                <c:pt idx="729">
                  <c:v>214.82</c:v>
                </c:pt>
                <c:pt idx="730">
                  <c:v>211.05</c:v>
                </c:pt>
                <c:pt idx="731">
                  <c:v>201.76</c:v>
                </c:pt>
                <c:pt idx="732">
                  <c:v>201.99</c:v>
                </c:pt>
                <c:pt idx="733">
                  <c:v>203.76</c:v>
                </c:pt>
                <c:pt idx="734">
                  <c:v>191.26</c:v>
                </c:pt>
                <c:pt idx="735">
                  <c:v>180.47</c:v>
                </c:pt>
                <c:pt idx="736">
                  <c:v>172.43</c:v>
                </c:pt>
                <c:pt idx="737">
                  <c:v>163.9</c:v>
                </c:pt>
                <c:pt idx="738">
                  <c:v>157.82</c:v>
                </c:pt>
                <c:pt idx="739">
                  <c:v>147.91999999999999</c:v>
                </c:pt>
                <c:pt idx="740">
                  <c:v>134.46</c:v>
                </c:pt>
                <c:pt idx="741">
                  <c:v>125.5</c:v>
                </c:pt>
                <c:pt idx="742">
                  <c:v>117.47</c:v>
                </c:pt>
                <c:pt idx="743">
                  <c:v>108.04</c:v>
                </c:pt>
                <c:pt idx="744">
                  <c:v>96.95</c:v>
                </c:pt>
                <c:pt idx="745">
                  <c:v>90.05</c:v>
                </c:pt>
                <c:pt idx="746">
                  <c:v>87.43</c:v>
                </c:pt>
                <c:pt idx="747">
                  <c:v>77.77</c:v>
                </c:pt>
                <c:pt idx="748">
                  <c:v>71.34</c:v>
                </c:pt>
                <c:pt idx="749">
                  <c:v>64.17</c:v>
                </c:pt>
                <c:pt idx="750">
                  <c:v>58.97</c:v>
                </c:pt>
                <c:pt idx="751">
                  <c:v>54.09</c:v>
                </c:pt>
                <c:pt idx="752">
                  <c:v>51.17</c:v>
                </c:pt>
                <c:pt idx="753">
                  <c:v>47.23</c:v>
                </c:pt>
                <c:pt idx="754">
                  <c:v>42.98</c:v>
                </c:pt>
                <c:pt idx="755">
                  <c:v>40.56</c:v>
                </c:pt>
                <c:pt idx="756">
                  <c:v>37.6</c:v>
                </c:pt>
                <c:pt idx="757">
                  <c:v>33.54</c:v>
                </c:pt>
                <c:pt idx="758">
                  <c:v>31.09</c:v>
                </c:pt>
                <c:pt idx="759">
                  <c:v>29.49</c:v>
                </c:pt>
                <c:pt idx="760">
                  <c:v>27.97</c:v>
                </c:pt>
                <c:pt idx="761">
                  <c:v>24.59</c:v>
                </c:pt>
                <c:pt idx="762">
                  <c:v>23</c:v>
                </c:pt>
                <c:pt idx="763">
                  <c:v>21.63</c:v>
                </c:pt>
                <c:pt idx="764">
                  <c:v>20.399999999999999</c:v>
                </c:pt>
                <c:pt idx="765">
                  <c:v>18.61</c:v>
                </c:pt>
                <c:pt idx="766">
                  <c:v>17.59</c:v>
                </c:pt>
                <c:pt idx="767">
                  <c:v>16.91</c:v>
                </c:pt>
                <c:pt idx="768">
                  <c:v>16.64</c:v>
                </c:pt>
                <c:pt idx="769">
                  <c:v>15.1</c:v>
                </c:pt>
                <c:pt idx="770">
                  <c:v>14.32</c:v>
                </c:pt>
                <c:pt idx="771">
                  <c:v>13.07</c:v>
                </c:pt>
                <c:pt idx="772">
                  <c:v>12.06</c:v>
                </c:pt>
                <c:pt idx="773">
                  <c:v>11.51</c:v>
                </c:pt>
                <c:pt idx="774">
                  <c:v>11.22</c:v>
                </c:pt>
                <c:pt idx="775">
                  <c:v>10.86</c:v>
                </c:pt>
                <c:pt idx="776">
                  <c:v>10.24</c:v>
                </c:pt>
                <c:pt idx="777">
                  <c:v>10.23</c:v>
                </c:pt>
                <c:pt idx="778">
                  <c:v>9.93</c:v>
                </c:pt>
                <c:pt idx="779">
                  <c:v>9.7899999999999991</c:v>
                </c:pt>
                <c:pt idx="780">
                  <c:v>9.59</c:v>
                </c:pt>
                <c:pt idx="781">
                  <c:v>9.64</c:v>
                </c:pt>
                <c:pt idx="782">
                  <c:v>8.69</c:v>
                </c:pt>
                <c:pt idx="783">
                  <c:v>8.31</c:v>
                </c:pt>
                <c:pt idx="784">
                  <c:v>7.76</c:v>
                </c:pt>
                <c:pt idx="785">
                  <c:v>7.62</c:v>
                </c:pt>
                <c:pt idx="786">
                  <c:v>7.05</c:v>
                </c:pt>
                <c:pt idx="787">
                  <c:v>6.87</c:v>
                </c:pt>
                <c:pt idx="788">
                  <c:v>6.94</c:v>
                </c:pt>
                <c:pt idx="789">
                  <c:v>6.72</c:v>
                </c:pt>
                <c:pt idx="790">
                  <c:v>6.83</c:v>
                </c:pt>
                <c:pt idx="791">
                  <c:v>6.49</c:v>
                </c:pt>
                <c:pt idx="792">
                  <c:v>6.34</c:v>
                </c:pt>
                <c:pt idx="793">
                  <c:v>6.25</c:v>
                </c:pt>
                <c:pt idx="794">
                  <c:v>6.21</c:v>
                </c:pt>
                <c:pt idx="795">
                  <c:v>5.99</c:v>
                </c:pt>
                <c:pt idx="796">
                  <c:v>5.98</c:v>
                </c:pt>
                <c:pt idx="797">
                  <c:v>5.61</c:v>
                </c:pt>
                <c:pt idx="798">
                  <c:v>6.12</c:v>
                </c:pt>
                <c:pt idx="799">
                  <c:v>6.04</c:v>
                </c:pt>
                <c:pt idx="800">
                  <c:v>5.69</c:v>
                </c:pt>
                <c:pt idx="801">
                  <c:v>5.7</c:v>
                </c:pt>
                <c:pt idx="802">
                  <c:v>5.78</c:v>
                </c:pt>
                <c:pt idx="803">
                  <c:v>5.69</c:v>
                </c:pt>
                <c:pt idx="804">
                  <c:v>5.62</c:v>
                </c:pt>
                <c:pt idx="805">
                  <c:v>5.17</c:v>
                </c:pt>
                <c:pt idx="806">
                  <c:v>5.34</c:v>
                </c:pt>
                <c:pt idx="807">
                  <c:v>5.83</c:v>
                </c:pt>
                <c:pt idx="808">
                  <c:v>5.89</c:v>
                </c:pt>
                <c:pt idx="809">
                  <c:v>5.94</c:v>
                </c:pt>
                <c:pt idx="810">
                  <c:v>5.99</c:v>
                </c:pt>
                <c:pt idx="811">
                  <c:v>6</c:v>
                </c:pt>
                <c:pt idx="812">
                  <c:v>5.74</c:v>
                </c:pt>
                <c:pt idx="813">
                  <c:v>5.87</c:v>
                </c:pt>
                <c:pt idx="814">
                  <c:v>5.94</c:v>
                </c:pt>
                <c:pt idx="815">
                  <c:v>5.99</c:v>
                </c:pt>
                <c:pt idx="816">
                  <c:v>6.04</c:v>
                </c:pt>
                <c:pt idx="817">
                  <c:v>6.19</c:v>
                </c:pt>
                <c:pt idx="818">
                  <c:v>6.37</c:v>
                </c:pt>
                <c:pt idx="819">
                  <c:v>6.76</c:v>
                </c:pt>
                <c:pt idx="820">
                  <c:v>7.14</c:v>
                </c:pt>
                <c:pt idx="821">
                  <c:v>7.22</c:v>
                </c:pt>
                <c:pt idx="822">
                  <c:v>7.46</c:v>
                </c:pt>
                <c:pt idx="823">
                  <c:v>7.59</c:v>
                </c:pt>
                <c:pt idx="824">
                  <c:v>7.66</c:v>
                </c:pt>
                <c:pt idx="825">
                  <c:v>7.84</c:v>
                </c:pt>
                <c:pt idx="826">
                  <c:v>8.42</c:v>
                </c:pt>
                <c:pt idx="827">
                  <c:v>8.65</c:v>
                </c:pt>
                <c:pt idx="828">
                  <c:v>9.1300000000000008</c:v>
                </c:pt>
                <c:pt idx="829">
                  <c:v>9.17</c:v>
                </c:pt>
                <c:pt idx="830">
                  <c:v>9.2799999999999994</c:v>
                </c:pt>
                <c:pt idx="831">
                  <c:v>9.59</c:v>
                </c:pt>
                <c:pt idx="832">
                  <c:v>9.59</c:v>
                </c:pt>
                <c:pt idx="833">
                  <c:v>10.210000000000001</c:v>
                </c:pt>
                <c:pt idx="834">
                  <c:v>11.13</c:v>
                </c:pt>
                <c:pt idx="835">
                  <c:v>11.19</c:v>
                </c:pt>
                <c:pt idx="836">
                  <c:v>11.06</c:v>
                </c:pt>
                <c:pt idx="837">
                  <c:v>10.87</c:v>
                </c:pt>
                <c:pt idx="838">
                  <c:v>12.14</c:v>
                </c:pt>
                <c:pt idx="839">
                  <c:v>12.69</c:v>
                </c:pt>
                <c:pt idx="840">
                  <c:v>13.51</c:v>
                </c:pt>
                <c:pt idx="841">
                  <c:v>13.9</c:v>
                </c:pt>
                <c:pt idx="842">
                  <c:v>15.24</c:v>
                </c:pt>
                <c:pt idx="843">
                  <c:v>15.84</c:v>
                </c:pt>
                <c:pt idx="844">
                  <c:v>16.45</c:v>
                </c:pt>
                <c:pt idx="845">
                  <c:v>15.9</c:v>
                </c:pt>
                <c:pt idx="846">
                  <c:v>16.39</c:v>
                </c:pt>
                <c:pt idx="847">
                  <c:v>17.350000000000001</c:v>
                </c:pt>
                <c:pt idx="848">
                  <c:v>18.52</c:v>
                </c:pt>
                <c:pt idx="849">
                  <c:v>18.79</c:v>
                </c:pt>
                <c:pt idx="850">
                  <c:v>19.14</c:v>
                </c:pt>
                <c:pt idx="851">
                  <c:v>19.559999999999999</c:v>
                </c:pt>
                <c:pt idx="852">
                  <c:v>20.16</c:v>
                </c:pt>
                <c:pt idx="853">
                  <c:v>20.47</c:v>
                </c:pt>
                <c:pt idx="854">
                  <c:v>21.53</c:v>
                </c:pt>
                <c:pt idx="855">
                  <c:v>22.11</c:v>
                </c:pt>
                <c:pt idx="856">
                  <c:v>22.99</c:v>
                </c:pt>
                <c:pt idx="857">
                  <c:v>23.39</c:v>
                </c:pt>
                <c:pt idx="858">
                  <c:v>23.63</c:v>
                </c:pt>
                <c:pt idx="859">
                  <c:v>22.83</c:v>
                </c:pt>
                <c:pt idx="860">
                  <c:v>22.85</c:v>
                </c:pt>
                <c:pt idx="861">
                  <c:v>23.65</c:v>
                </c:pt>
                <c:pt idx="862">
                  <c:v>23.88</c:v>
                </c:pt>
                <c:pt idx="863">
                  <c:v>23.42</c:v>
                </c:pt>
                <c:pt idx="864">
                  <c:v>24.11</c:v>
                </c:pt>
                <c:pt idx="865">
                  <c:v>24.35</c:v>
                </c:pt>
                <c:pt idx="866">
                  <c:v>26.01</c:v>
                </c:pt>
                <c:pt idx="867">
                  <c:v>26.37</c:v>
                </c:pt>
                <c:pt idx="868">
                  <c:v>26.87</c:v>
                </c:pt>
                <c:pt idx="869">
                  <c:v>27.19</c:v>
                </c:pt>
                <c:pt idx="870">
                  <c:v>27.43</c:v>
                </c:pt>
                <c:pt idx="871">
                  <c:v>26.94</c:v>
                </c:pt>
                <c:pt idx="872">
                  <c:v>26.91</c:v>
                </c:pt>
                <c:pt idx="873">
                  <c:v>26.8</c:v>
                </c:pt>
                <c:pt idx="874">
                  <c:v>27.2</c:v>
                </c:pt>
                <c:pt idx="875">
                  <c:v>27.64</c:v>
                </c:pt>
                <c:pt idx="876">
                  <c:v>27.45</c:v>
                </c:pt>
                <c:pt idx="877">
                  <c:v>27.75</c:v>
                </c:pt>
                <c:pt idx="878">
                  <c:v>27.61</c:v>
                </c:pt>
                <c:pt idx="879">
                  <c:v>27.31</c:v>
                </c:pt>
                <c:pt idx="880">
                  <c:v>26.44</c:v>
                </c:pt>
                <c:pt idx="881">
                  <c:v>27.97</c:v>
                </c:pt>
                <c:pt idx="882">
                  <c:v>28.36</c:v>
                </c:pt>
                <c:pt idx="883">
                  <c:v>28.77</c:v>
                </c:pt>
                <c:pt idx="884">
                  <c:v>29.71</c:v>
                </c:pt>
                <c:pt idx="885">
                  <c:v>30.32</c:v>
                </c:pt>
                <c:pt idx="886">
                  <c:v>31.13</c:v>
                </c:pt>
                <c:pt idx="887">
                  <c:v>32.340000000000003</c:v>
                </c:pt>
                <c:pt idx="888">
                  <c:v>30.95</c:v>
                </c:pt>
                <c:pt idx="889">
                  <c:v>31.85</c:v>
                </c:pt>
                <c:pt idx="890">
                  <c:v>32.53</c:v>
                </c:pt>
                <c:pt idx="891">
                  <c:v>33.03</c:v>
                </c:pt>
                <c:pt idx="892">
                  <c:v>33.08</c:v>
                </c:pt>
                <c:pt idx="893">
                  <c:v>33</c:v>
                </c:pt>
                <c:pt idx="894">
                  <c:v>31.73</c:v>
                </c:pt>
                <c:pt idx="895">
                  <c:v>31.78</c:v>
                </c:pt>
                <c:pt idx="896">
                  <c:v>32.32</c:v>
                </c:pt>
                <c:pt idx="897">
                  <c:v>32.42</c:v>
                </c:pt>
                <c:pt idx="898">
                  <c:v>32.57</c:v>
                </c:pt>
                <c:pt idx="899">
                  <c:v>33.130000000000003</c:v>
                </c:pt>
                <c:pt idx="900">
                  <c:v>33.61</c:v>
                </c:pt>
                <c:pt idx="901">
                  <c:v>36.770000000000003</c:v>
                </c:pt>
                <c:pt idx="902">
                  <c:v>37.5</c:v>
                </c:pt>
                <c:pt idx="903">
                  <c:v>37.85</c:v>
                </c:pt>
                <c:pt idx="904">
                  <c:v>38.78</c:v>
                </c:pt>
                <c:pt idx="905">
                  <c:v>39.28</c:v>
                </c:pt>
                <c:pt idx="906">
                  <c:v>39.200000000000003</c:v>
                </c:pt>
                <c:pt idx="907">
                  <c:v>39.1</c:v>
                </c:pt>
                <c:pt idx="908">
                  <c:v>38.24</c:v>
                </c:pt>
                <c:pt idx="909">
                  <c:v>38.36</c:v>
                </c:pt>
                <c:pt idx="910">
                  <c:v>38.6</c:v>
                </c:pt>
                <c:pt idx="911">
                  <c:v>38.630000000000003</c:v>
                </c:pt>
                <c:pt idx="912">
                  <c:v>38.81</c:v>
                </c:pt>
                <c:pt idx="913">
                  <c:v>38.700000000000003</c:v>
                </c:pt>
                <c:pt idx="914">
                  <c:v>38.630000000000003</c:v>
                </c:pt>
                <c:pt idx="915">
                  <c:v>38.82</c:v>
                </c:pt>
                <c:pt idx="916">
                  <c:v>38.4</c:v>
                </c:pt>
                <c:pt idx="917">
                  <c:v>38.81</c:v>
                </c:pt>
                <c:pt idx="918">
                  <c:v>38.840000000000003</c:v>
                </c:pt>
                <c:pt idx="919">
                  <c:v>38.49</c:v>
                </c:pt>
                <c:pt idx="920">
                  <c:v>37.049999999999997</c:v>
                </c:pt>
                <c:pt idx="921">
                  <c:v>35.67</c:v>
                </c:pt>
                <c:pt idx="922">
                  <c:v>37.479999999999997</c:v>
                </c:pt>
                <c:pt idx="923">
                  <c:v>37.520000000000003</c:v>
                </c:pt>
                <c:pt idx="924">
                  <c:v>36.6</c:v>
                </c:pt>
                <c:pt idx="925">
                  <c:v>35.92</c:v>
                </c:pt>
                <c:pt idx="926">
                  <c:v>35.58</c:v>
                </c:pt>
                <c:pt idx="927">
                  <c:v>35.270000000000003</c:v>
                </c:pt>
                <c:pt idx="928">
                  <c:v>35.1</c:v>
                </c:pt>
                <c:pt idx="929">
                  <c:v>34.200000000000003</c:v>
                </c:pt>
                <c:pt idx="930">
                  <c:v>33.51</c:v>
                </c:pt>
                <c:pt idx="931">
                  <c:v>33.049999999999997</c:v>
                </c:pt>
                <c:pt idx="932">
                  <c:v>32.43</c:v>
                </c:pt>
                <c:pt idx="933">
                  <c:v>32.049999999999997</c:v>
                </c:pt>
                <c:pt idx="934">
                  <c:v>32.020000000000003</c:v>
                </c:pt>
                <c:pt idx="935">
                  <c:v>31.92</c:v>
                </c:pt>
                <c:pt idx="936">
                  <c:v>31.25</c:v>
                </c:pt>
                <c:pt idx="937">
                  <c:v>31.05</c:v>
                </c:pt>
                <c:pt idx="938">
                  <c:v>29.93</c:v>
                </c:pt>
                <c:pt idx="939">
                  <c:v>29.78</c:v>
                </c:pt>
                <c:pt idx="940">
                  <c:v>29.35</c:v>
                </c:pt>
                <c:pt idx="941">
                  <c:v>29.22</c:v>
                </c:pt>
                <c:pt idx="942">
                  <c:v>29.19</c:v>
                </c:pt>
                <c:pt idx="943">
                  <c:v>28.94</c:v>
                </c:pt>
                <c:pt idx="944">
                  <c:v>29.03</c:v>
                </c:pt>
                <c:pt idx="945">
                  <c:v>28.7</c:v>
                </c:pt>
                <c:pt idx="946">
                  <c:v>28.32</c:v>
                </c:pt>
                <c:pt idx="947">
                  <c:v>27.93</c:v>
                </c:pt>
                <c:pt idx="948">
                  <c:v>27.88</c:v>
                </c:pt>
                <c:pt idx="949">
                  <c:v>27.92</c:v>
                </c:pt>
                <c:pt idx="950">
                  <c:v>27.64</c:v>
                </c:pt>
                <c:pt idx="951">
                  <c:v>28.44</c:v>
                </c:pt>
                <c:pt idx="952">
                  <c:v>27.49</c:v>
                </c:pt>
                <c:pt idx="953">
                  <c:v>27.33</c:v>
                </c:pt>
                <c:pt idx="954">
                  <c:v>27.05</c:v>
                </c:pt>
                <c:pt idx="955">
                  <c:v>26.8</c:v>
                </c:pt>
                <c:pt idx="956">
                  <c:v>26.71</c:v>
                </c:pt>
                <c:pt idx="957">
                  <c:v>23.23</c:v>
                </c:pt>
                <c:pt idx="958">
                  <c:v>23.94</c:v>
                </c:pt>
                <c:pt idx="959">
                  <c:v>22.1</c:v>
                </c:pt>
                <c:pt idx="960">
                  <c:v>20.96</c:v>
                </c:pt>
                <c:pt idx="961">
                  <c:v>20.100000000000001</c:v>
                </c:pt>
                <c:pt idx="962">
                  <c:v>20.010000000000002</c:v>
                </c:pt>
                <c:pt idx="963">
                  <c:v>19.64</c:v>
                </c:pt>
                <c:pt idx="964">
                  <c:v>21.87</c:v>
                </c:pt>
                <c:pt idx="965">
                  <c:v>18.809999999999999</c:v>
                </c:pt>
                <c:pt idx="966">
                  <c:v>18.43</c:v>
                </c:pt>
                <c:pt idx="967">
                  <c:v>17.41</c:v>
                </c:pt>
                <c:pt idx="968">
                  <c:v>17.079999999999998</c:v>
                </c:pt>
                <c:pt idx="969">
                  <c:v>16.7</c:v>
                </c:pt>
                <c:pt idx="970">
                  <c:v>16.7</c:v>
                </c:pt>
                <c:pt idx="971">
                  <c:v>15.75</c:v>
                </c:pt>
                <c:pt idx="972">
                  <c:v>15.51</c:v>
                </c:pt>
                <c:pt idx="973">
                  <c:v>14.45</c:v>
                </c:pt>
                <c:pt idx="974">
                  <c:v>13.5</c:v>
                </c:pt>
                <c:pt idx="975">
                  <c:v>12.84</c:v>
                </c:pt>
                <c:pt idx="976">
                  <c:v>12.86</c:v>
                </c:pt>
                <c:pt idx="977">
                  <c:v>12.59</c:v>
                </c:pt>
                <c:pt idx="978">
                  <c:v>11.94</c:v>
                </c:pt>
                <c:pt idx="979">
                  <c:v>11.51</c:v>
                </c:pt>
                <c:pt idx="980">
                  <c:v>10.65</c:v>
                </c:pt>
                <c:pt idx="981">
                  <c:v>10.29</c:v>
                </c:pt>
                <c:pt idx="982">
                  <c:v>9.61</c:v>
                </c:pt>
                <c:pt idx="983">
                  <c:v>9.48</c:v>
                </c:pt>
                <c:pt idx="984">
                  <c:v>9.4700000000000006</c:v>
                </c:pt>
                <c:pt idx="985">
                  <c:v>8.92</c:v>
                </c:pt>
                <c:pt idx="986">
                  <c:v>8.9499999999999993</c:v>
                </c:pt>
                <c:pt idx="987">
                  <c:v>9.01</c:v>
                </c:pt>
                <c:pt idx="988">
                  <c:v>8.68</c:v>
                </c:pt>
                <c:pt idx="989">
                  <c:v>8.4</c:v>
                </c:pt>
                <c:pt idx="990">
                  <c:v>8.4</c:v>
                </c:pt>
                <c:pt idx="991">
                  <c:v>8.35</c:v>
                </c:pt>
                <c:pt idx="992">
                  <c:v>8.0399999999999991</c:v>
                </c:pt>
                <c:pt idx="993">
                  <c:v>7.96</c:v>
                </c:pt>
                <c:pt idx="994">
                  <c:v>7.55</c:v>
                </c:pt>
                <c:pt idx="995">
                  <c:v>7.72</c:v>
                </c:pt>
                <c:pt idx="996">
                  <c:v>7.54</c:v>
                </c:pt>
                <c:pt idx="997">
                  <c:v>7.53</c:v>
                </c:pt>
                <c:pt idx="998">
                  <c:v>7.55</c:v>
                </c:pt>
                <c:pt idx="999">
                  <c:v>7.67</c:v>
                </c:pt>
                <c:pt idx="1000">
                  <c:v>7.42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45-4AA1-AD75-FD67D71B1F92}"/>
            </c:ext>
          </c:extLst>
        </c:ser>
        <c:ser>
          <c:idx val="2"/>
          <c:order val="2"/>
          <c:tx>
            <c:strRef>
              <c:f>COVID_practice_2f_output!$D$1</c:f>
              <c:strCache>
                <c:ptCount val="1"/>
                <c:pt idx="0">
                  <c:v>None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COVID_practice_2f_output!$A$2:$A$1002</c:f>
              <c:numCache>
                <c:formatCode>m/d/yyyy</c:formatCode>
                <c:ptCount val="1001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  <c:pt idx="988">
                  <c:v>44840</c:v>
                </c:pt>
                <c:pt idx="989">
                  <c:v>44841</c:v>
                </c:pt>
                <c:pt idx="990">
                  <c:v>44842</c:v>
                </c:pt>
                <c:pt idx="991">
                  <c:v>44843</c:v>
                </c:pt>
                <c:pt idx="992">
                  <c:v>44844</c:v>
                </c:pt>
                <c:pt idx="993">
                  <c:v>44845</c:v>
                </c:pt>
                <c:pt idx="994">
                  <c:v>44846</c:v>
                </c:pt>
                <c:pt idx="995">
                  <c:v>44847</c:v>
                </c:pt>
                <c:pt idx="996">
                  <c:v>44848</c:v>
                </c:pt>
                <c:pt idx="997">
                  <c:v>44849</c:v>
                </c:pt>
                <c:pt idx="998">
                  <c:v>44850</c:v>
                </c:pt>
                <c:pt idx="999">
                  <c:v>44851</c:v>
                </c:pt>
                <c:pt idx="1000">
                  <c:v>44852</c:v>
                </c:pt>
              </c:numCache>
            </c:numRef>
          </c:cat>
          <c:val>
            <c:numRef>
              <c:f>COVID_practice_2f_output!$D$2:$D$1002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0.01</c:v>
                </c:pt>
                <c:pt idx="42">
                  <c:v>0.01</c:v>
                </c:pt>
                <c:pt idx="43">
                  <c:v>0.02</c:v>
                </c:pt>
                <c:pt idx="44">
                  <c:v>0.03</c:v>
                </c:pt>
                <c:pt idx="45">
                  <c:v>0.04</c:v>
                </c:pt>
                <c:pt idx="46">
                  <c:v>0.05</c:v>
                </c:pt>
                <c:pt idx="47">
                  <c:v>7.0000000000000007E-2</c:v>
                </c:pt>
                <c:pt idx="48">
                  <c:v>0.11</c:v>
                </c:pt>
                <c:pt idx="49">
                  <c:v>0.14000000000000001</c:v>
                </c:pt>
                <c:pt idx="50">
                  <c:v>0.2</c:v>
                </c:pt>
                <c:pt idx="51">
                  <c:v>0.26</c:v>
                </c:pt>
                <c:pt idx="52">
                  <c:v>0.33</c:v>
                </c:pt>
                <c:pt idx="53">
                  <c:v>0.44</c:v>
                </c:pt>
                <c:pt idx="54">
                  <c:v>0.57999999999999996</c:v>
                </c:pt>
                <c:pt idx="55">
                  <c:v>0.72</c:v>
                </c:pt>
                <c:pt idx="56">
                  <c:v>0.89</c:v>
                </c:pt>
                <c:pt idx="57">
                  <c:v>1.07</c:v>
                </c:pt>
                <c:pt idx="58">
                  <c:v>1.27</c:v>
                </c:pt>
                <c:pt idx="59">
                  <c:v>1.46</c:v>
                </c:pt>
                <c:pt idx="60">
                  <c:v>1.65</c:v>
                </c:pt>
                <c:pt idx="61">
                  <c:v>1.85</c:v>
                </c:pt>
                <c:pt idx="62">
                  <c:v>2.08</c:v>
                </c:pt>
                <c:pt idx="63">
                  <c:v>2.4500000000000002</c:v>
                </c:pt>
                <c:pt idx="64">
                  <c:v>2.82</c:v>
                </c:pt>
                <c:pt idx="65">
                  <c:v>3.23</c:v>
                </c:pt>
                <c:pt idx="66">
                  <c:v>3.67</c:v>
                </c:pt>
                <c:pt idx="67">
                  <c:v>3.95</c:v>
                </c:pt>
                <c:pt idx="68">
                  <c:v>4.3899999999999997</c:v>
                </c:pt>
                <c:pt idx="69">
                  <c:v>4.88</c:v>
                </c:pt>
                <c:pt idx="70">
                  <c:v>5.42</c:v>
                </c:pt>
                <c:pt idx="71">
                  <c:v>6.15</c:v>
                </c:pt>
                <c:pt idx="72">
                  <c:v>6.63</c:v>
                </c:pt>
                <c:pt idx="73">
                  <c:v>7.24</c:v>
                </c:pt>
                <c:pt idx="74">
                  <c:v>7.58</c:v>
                </c:pt>
                <c:pt idx="75">
                  <c:v>8.1300000000000008</c:v>
                </c:pt>
                <c:pt idx="76">
                  <c:v>8.48</c:v>
                </c:pt>
                <c:pt idx="77">
                  <c:v>8.68</c:v>
                </c:pt>
                <c:pt idx="78">
                  <c:v>8.84</c:v>
                </c:pt>
                <c:pt idx="79">
                  <c:v>9.0399999999999991</c:v>
                </c:pt>
                <c:pt idx="80">
                  <c:v>9.1199999999999992</c:v>
                </c:pt>
                <c:pt idx="81">
                  <c:v>9.2100000000000009</c:v>
                </c:pt>
                <c:pt idx="82">
                  <c:v>8.9499999999999993</c:v>
                </c:pt>
                <c:pt idx="83">
                  <c:v>8.68</c:v>
                </c:pt>
                <c:pt idx="84">
                  <c:v>8.39</c:v>
                </c:pt>
                <c:pt idx="85">
                  <c:v>8.17</c:v>
                </c:pt>
                <c:pt idx="86">
                  <c:v>8.2100000000000009</c:v>
                </c:pt>
                <c:pt idx="87">
                  <c:v>8.0399999999999991</c:v>
                </c:pt>
                <c:pt idx="88">
                  <c:v>7.96</c:v>
                </c:pt>
                <c:pt idx="89">
                  <c:v>8.07</c:v>
                </c:pt>
                <c:pt idx="90">
                  <c:v>8.1999999999999993</c:v>
                </c:pt>
                <c:pt idx="91">
                  <c:v>8.41</c:v>
                </c:pt>
                <c:pt idx="92">
                  <c:v>8.8699999999999992</c:v>
                </c:pt>
                <c:pt idx="93">
                  <c:v>9.42</c:v>
                </c:pt>
                <c:pt idx="94">
                  <c:v>9.64</c:v>
                </c:pt>
                <c:pt idx="95">
                  <c:v>9.8000000000000007</c:v>
                </c:pt>
                <c:pt idx="96">
                  <c:v>9.81</c:v>
                </c:pt>
                <c:pt idx="97">
                  <c:v>10.02</c:v>
                </c:pt>
                <c:pt idx="98">
                  <c:v>10.15</c:v>
                </c:pt>
                <c:pt idx="99">
                  <c:v>9.9700000000000006</c:v>
                </c:pt>
                <c:pt idx="100">
                  <c:v>9.8000000000000007</c:v>
                </c:pt>
                <c:pt idx="101">
                  <c:v>9.77</c:v>
                </c:pt>
                <c:pt idx="102">
                  <c:v>10</c:v>
                </c:pt>
                <c:pt idx="103">
                  <c:v>9.91</c:v>
                </c:pt>
                <c:pt idx="104">
                  <c:v>9.82</c:v>
                </c:pt>
                <c:pt idx="105">
                  <c:v>9.7799999999999994</c:v>
                </c:pt>
                <c:pt idx="106">
                  <c:v>9.98</c:v>
                </c:pt>
                <c:pt idx="107">
                  <c:v>9.85</c:v>
                </c:pt>
                <c:pt idx="108">
                  <c:v>9.94</c:v>
                </c:pt>
                <c:pt idx="109">
                  <c:v>9.6999999999999993</c:v>
                </c:pt>
                <c:pt idx="110">
                  <c:v>9.82</c:v>
                </c:pt>
                <c:pt idx="111">
                  <c:v>9.9499999999999993</c:v>
                </c:pt>
                <c:pt idx="112">
                  <c:v>9.8699999999999992</c:v>
                </c:pt>
                <c:pt idx="113">
                  <c:v>10.15</c:v>
                </c:pt>
                <c:pt idx="114">
                  <c:v>10.26</c:v>
                </c:pt>
                <c:pt idx="115">
                  <c:v>10.23</c:v>
                </c:pt>
                <c:pt idx="116">
                  <c:v>10.130000000000001</c:v>
                </c:pt>
                <c:pt idx="117">
                  <c:v>10.34</c:v>
                </c:pt>
                <c:pt idx="118">
                  <c:v>10.51</c:v>
                </c:pt>
                <c:pt idx="119">
                  <c:v>10.37</c:v>
                </c:pt>
                <c:pt idx="120">
                  <c:v>10.039999999999999</c:v>
                </c:pt>
                <c:pt idx="121">
                  <c:v>9.77</c:v>
                </c:pt>
                <c:pt idx="122">
                  <c:v>9.27</c:v>
                </c:pt>
                <c:pt idx="123">
                  <c:v>9.1999999999999993</c:v>
                </c:pt>
                <c:pt idx="124">
                  <c:v>8.9700000000000006</c:v>
                </c:pt>
                <c:pt idx="125">
                  <c:v>8.4499999999999993</c:v>
                </c:pt>
                <c:pt idx="126">
                  <c:v>8.4</c:v>
                </c:pt>
                <c:pt idx="127">
                  <c:v>8.0299999999999994</c:v>
                </c:pt>
                <c:pt idx="128">
                  <c:v>7.82</c:v>
                </c:pt>
                <c:pt idx="129">
                  <c:v>8.24</c:v>
                </c:pt>
                <c:pt idx="130">
                  <c:v>8.2100000000000009</c:v>
                </c:pt>
                <c:pt idx="131">
                  <c:v>7.84</c:v>
                </c:pt>
                <c:pt idx="132">
                  <c:v>7.8</c:v>
                </c:pt>
                <c:pt idx="133">
                  <c:v>7.73</c:v>
                </c:pt>
                <c:pt idx="134">
                  <c:v>7.53</c:v>
                </c:pt>
                <c:pt idx="135">
                  <c:v>7.47</c:v>
                </c:pt>
                <c:pt idx="136">
                  <c:v>7.14</c:v>
                </c:pt>
                <c:pt idx="137">
                  <c:v>7.07</c:v>
                </c:pt>
                <c:pt idx="138">
                  <c:v>7.05</c:v>
                </c:pt>
                <c:pt idx="139">
                  <c:v>6.92</c:v>
                </c:pt>
                <c:pt idx="140">
                  <c:v>6.77</c:v>
                </c:pt>
                <c:pt idx="141">
                  <c:v>6.52</c:v>
                </c:pt>
                <c:pt idx="142">
                  <c:v>6.83</c:v>
                </c:pt>
                <c:pt idx="143">
                  <c:v>6.86</c:v>
                </c:pt>
                <c:pt idx="144">
                  <c:v>6.81</c:v>
                </c:pt>
                <c:pt idx="145">
                  <c:v>6.77</c:v>
                </c:pt>
                <c:pt idx="146">
                  <c:v>6.74</c:v>
                </c:pt>
                <c:pt idx="147">
                  <c:v>6.78</c:v>
                </c:pt>
                <c:pt idx="148">
                  <c:v>6.73</c:v>
                </c:pt>
                <c:pt idx="149">
                  <c:v>6.19</c:v>
                </c:pt>
                <c:pt idx="150">
                  <c:v>6.11</c:v>
                </c:pt>
                <c:pt idx="151">
                  <c:v>6.08</c:v>
                </c:pt>
                <c:pt idx="152">
                  <c:v>6.19</c:v>
                </c:pt>
                <c:pt idx="153">
                  <c:v>6.48</c:v>
                </c:pt>
                <c:pt idx="154">
                  <c:v>6.69</c:v>
                </c:pt>
                <c:pt idx="155">
                  <c:v>7.12</c:v>
                </c:pt>
                <c:pt idx="156">
                  <c:v>7.45</c:v>
                </c:pt>
                <c:pt idx="157">
                  <c:v>7.54</c:v>
                </c:pt>
                <c:pt idx="158">
                  <c:v>7.78</c:v>
                </c:pt>
                <c:pt idx="159">
                  <c:v>8.18</c:v>
                </c:pt>
                <c:pt idx="160">
                  <c:v>8.3800000000000008</c:v>
                </c:pt>
                <c:pt idx="161">
                  <c:v>8.8699999999999992</c:v>
                </c:pt>
                <c:pt idx="162">
                  <c:v>8.99</c:v>
                </c:pt>
                <c:pt idx="163">
                  <c:v>9.24</c:v>
                </c:pt>
                <c:pt idx="164">
                  <c:v>9.1199999999999992</c:v>
                </c:pt>
                <c:pt idx="165">
                  <c:v>9.32</c:v>
                </c:pt>
                <c:pt idx="166">
                  <c:v>9.3800000000000008</c:v>
                </c:pt>
                <c:pt idx="167">
                  <c:v>9.52</c:v>
                </c:pt>
                <c:pt idx="168">
                  <c:v>9.7100000000000009</c:v>
                </c:pt>
                <c:pt idx="169">
                  <c:v>10</c:v>
                </c:pt>
                <c:pt idx="170">
                  <c:v>10.52</c:v>
                </c:pt>
                <c:pt idx="171">
                  <c:v>11.21</c:v>
                </c:pt>
                <c:pt idx="172">
                  <c:v>11.61</c:v>
                </c:pt>
                <c:pt idx="173">
                  <c:v>12</c:v>
                </c:pt>
                <c:pt idx="174">
                  <c:v>12.37</c:v>
                </c:pt>
                <c:pt idx="175">
                  <c:v>12.78</c:v>
                </c:pt>
                <c:pt idx="176">
                  <c:v>13.03</c:v>
                </c:pt>
                <c:pt idx="177">
                  <c:v>13</c:v>
                </c:pt>
                <c:pt idx="178">
                  <c:v>12.84</c:v>
                </c:pt>
                <c:pt idx="179">
                  <c:v>13.06</c:v>
                </c:pt>
                <c:pt idx="180">
                  <c:v>13.5</c:v>
                </c:pt>
                <c:pt idx="181">
                  <c:v>13.55</c:v>
                </c:pt>
                <c:pt idx="182">
                  <c:v>13.48</c:v>
                </c:pt>
                <c:pt idx="183">
                  <c:v>13.57</c:v>
                </c:pt>
                <c:pt idx="184">
                  <c:v>13.83</c:v>
                </c:pt>
                <c:pt idx="185">
                  <c:v>13.86</c:v>
                </c:pt>
                <c:pt idx="186">
                  <c:v>14.16</c:v>
                </c:pt>
                <c:pt idx="187">
                  <c:v>14</c:v>
                </c:pt>
                <c:pt idx="188">
                  <c:v>13.9</c:v>
                </c:pt>
                <c:pt idx="189">
                  <c:v>13.67</c:v>
                </c:pt>
                <c:pt idx="190">
                  <c:v>13.64</c:v>
                </c:pt>
                <c:pt idx="191">
                  <c:v>13.46</c:v>
                </c:pt>
                <c:pt idx="192">
                  <c:v>13.48</c:v>
                </c:pt>
                <c:pt idx="193">
                  <c:v>13.12</c:v>
                </c:pt>
                <c:pt idx="194">
                  <c:v>12.9</c:v>
                </c:pt>
                <c:pt idx="195">
                  <c:v>13.29</c:v>
                </c:pt>
                <c:pt idx="196">
                  <c:v>13.18</c:v>
                </c:pt>
                <c:pt idx="197">
                  <c:v>12.82</c:v>
                </c:pt>
                <c:pt idx="198">
                  <c:v>12.86</c:v>
                </c:pt>
                <c:pt idx="199">
                  <c:v>12.86</c:v>
                </c:pt>
                <c:pt idx="200">
                  <c:v>12.75</c:v>
                </c:pt>
                <c:pt idx="201">
                  <c:v>12.27</c:v>
                </c:pt>
                <c:pt idx="202">
                  <c:v>11.7</c:v>
                </c:pt>
                <c:pt idx="203">
                  <c:v>11.55</c:v>
                </c:pt>
                <c:pt idx="204">
                  <c:v>11.85</c:v>
                </c:pt>
                <c:pt idx="205">
                  <c:v>11.64</c:v>
                </c:pt>
                <c:pt idx="206">
                  <c:v>11.46</c:v>
                </c:pt>
                <c:pt idx="207">
                  <c:v>11.14</c:v>
                </c:pt>
                <c:pt idx="208">
                  <c:v>11.09</c:v>
                </c:pt>
                <c:pt idx="209">
                  <c:v>10.81</c:v>
                </c:pt>
                <c:pt idx="210">
                  <c:v>10.77</c:v>
                </c:pt>
                <c:pt idx="211">
                  <c:v>10.54</c:v>
                </c:pt>
                <c:pt idx="212">
                  <c:v>10.27</c:v>
                </c:pt>
                <c:pt idx="213">
                  <c:v>10.44</c:v>
                </c:pt>
                <c:pt idx="214">
                  <c:v>10.43</c:v>
                </c:pt>
                <c:pt idx="215">
                  <c:v>10.64</c:v>
                </c:pt>
                <c:pt idx="216">
                  <c:v>10.73</c:v>
                </c:pt>
                <c:pt idx="217">
                  <c:v>10.99</c:v>
                </c:pt>
                <c:pt idx="218">
                  <c:v>10.98</c:v>
                </c:pt>
                <c:pt idx="219">
                  <c:v>11.01</c:v>
                </c:pt>
                <c:pt idx="220">
                  <c:v>11.14</c:v>
                </c:pt>
                <c:pt idx="221">
                  <c:v>11.25</c:v>
                </c:pt>
                <c:pt idx="222">
                  <c:v>11.03</c:v>
                </c:pt>
                <c:pt idx="223">
                  <c:v>11.35</c:v>
                </c:pt>
                <c:pt idx="224">
                  <c:v>11.15</c:v>
                </c:pt>
                <c:pt idx="225">
                  <c:v>11.4</c:v>
                </c:pt>
                <c:pt idx="226">
                  <c:v>11.51</c:v>
                </c:pt>
                <c:pt idx="227">
                  <c:v>11.44</c:v>
                </c:pt>
                <c:pt idx="228">
                  <c:v>11.44</c:v>
                </c:pt>
                <c:pt idx="229">
                  <c:v>11.45</c:v>
                </c:pt>
                <c:pt idx="230">
                  <c:v>10.78</c:v>
                </c:pt>
                <c:pt idx="231">
                  <c:v>10.76</c:v>
                </c:pt>
                <c:pt idx="232">
                  <c:v>10.27</c:v>
                </c:pt>
                <c:pt idx="233">
                  <c:v>10.4</c:v>
                </c:pt>
                <c:pt idx="234">
                  <c:v>10.55</c:v>
                </c:pt>
                <c:pt idx="235">
                  <c:v>10.62</c:v>
                </c:pt>
                <c:pt idx="236">
                  <c:v>10.81</c:v>
                </c:pt>
                <c:pt idx="237">
                  <c:v>11.26</c:v>
                </c:pt>
                <c:pt idx="238">
                  <c:v>11.36</c:v>
                </c:pt>
                <c:pt idx="239">
                  <c:v>11.79</c:v>
                </c:pt>
                <c:pt idx="240">
                  <c:v>12.13</c:v>
                </c:pt>
                <c:pt idx="241">
                  <c:v>12.1</c:v>
                </c:pt>
                <c:pt idx="242">
                  <c:v>12.33</c:v>
                </c:pt>
                <c:pt idx="243">
                  <c:v>12.45</c:v>
                </c:pt>
                <c:pt idx="244">
                  <c:v>12.61</c:v>
                </c:pt>
                <c:pt idx="245">
                  <c:v>12.65</c:v>
                </c:pt>
                <c:pt idx="246">
                  <c:v>12.89</c:v>
                </c:pt>
                <c:pt idx="247">
                  <c:v>12.93</c:v>
                </c:pt>
                <c:pt idx="248">
                  <c:v>12.85</c:v>
                </c:pt>
                <c:pt idx="249">
                  <c:v>12.99</c:v>
                </c:pt>
                <c:pt idx="250">
                  <c:v>12.97</c:v>
                </c:pt>
                <c:pt idx="251">
                  <c:v>13.22</c:v>
                </c:pt>
                <c:pt idx="252">
                  <c:v>13.43</c:v>
                </c:pt>
                <c:pt idx="253">
                  <c:v>13.46</c:v>
                </c:pt>
                <c:pt idx="254">
                  <c:v>13.63</c:v>
                </c:pt>
                <c:pt idx="255">
                  <c:v>14.32</c:v>
                </c:pt>
                <c:pt idx="256">
                  <c:v>14.04</c:v>
                </c:pt>
                <c:pt idx="257">
                  <c:v>14.61</c:v>
                </c:pt>
                <c:pt idx="258">
                  <c:v>14.37</c:v>
                </c:pt>
                <c:pt idx="259">
                  <c:v>15.12</c:v>
                </c:pt>
                <c:pt idx="260">
                  <c:v>15.39</c:v>
                </c:pt>
                <c:pt idx="261">
                  <c:v>15.87</c:v>
                </c:pt>
                <c:pt idx="262">
                  <c:v>16.16</c:v>
                </c:pt>
                <c:pt idx="263">
                  <c:v>16.77</c:v>
                </c:pt>
                <c:pt idx="264">
                  <c:v>16.989999999999998</c:v>
                </c:pt>
                <c:pt idx="265">
                  <c:v>17.7</c:v>
                </c:pt>
                <c:pt idx="266">
                  <c:v>17.79</c:v>
                </c:pt>
                <c:pt idx="267">
                  <c:v>18.309999999999999</c:v>
                </c:pt>
                <c:pt idx="268">
                  <c:v>18.670000000000002</c:v>
                </c:pt>
                <c:pt idx="269">
                  <c:v>18.12</c:v>
                </c:pt>
                <c:pt idx="270">
                  <c:v>18.14</c:v>
                </c:pt>
                <c:pt idx="271">
                  <c:v>19.12</c:v>
                </c:pt>
                <c:pt idx="272">
                  <c:v>19.77</c:v>
                </c:pt>
                <c:pt idx="273">
                  <c:v>20.2</c:v>
                </c:pt>
                <c:pt idx="274">
                  <c:v>20.69</c:v>
                </c:pt>
                <c:pt idx="275">
                  <c:v>21.08</c:v>
                </c:pt>
                <c:pt idx="276">
                  <c:v>22.43</c:v>
                </c:pt>
                <c:pt idx="277">
                  <c:v>23.22</c:v>
                </c:pt>
                <c:pt idx="278">
                  <c:v>23.22</c:v>
                </c:pt>
                <c:pt idx="279">
                  <c:v>24.26</c:v>
                </c:pt>
                <c:pt idx="280">
                  <c:v>25.4</c:v>
                </c:pt>
                <c:pt idx="281">
                  <c:v>26.19</c:v>
                </c:pt>
                <c:pt idx="282">
                  <c:v>27.46</c:v>
                </c:pt>
                <c:pt idx="283">
                  <c:v>28.2</c:v>
                </c:pt>
                <c:pt idx="284">
                  <c:v>28.64</c:v>
                </c:pt>
                <c:pt idx="285">
                  <c:v>29.72</c:v>
                </c:pt>
                <c:pt idx="286">
                  <c:v>30.5</c:v>
                </c:pt>
                <c:pt idx="287">
                  <c:v>31.77</c:v>
                </c:pt>
                <c:pt idx="288">
                  <c:v>32.94</c:v>
                </c:pt>
                <c:pt idx="289">
                  <c:v>34.86</c:v>
                </c:pt>
                <c:pt idx="290">
                  <c:v>36.450000000000003</c:v>
                </c:pt>
                <c:pt idx="291">
                  <c:v>37.869999999999997</c:v>
                </c:pt>
                <c:pt idx="292">
                  <c:v>39.479999999999997</c:v>
                </c:pt>
                <c:pt idx="293">
                  <c:v>41.3</c:v>
                </c:pt>
                <c:pt idx="294">
                  <c:v>43.18</c:v>
                </c:pt>
                <c:pt idx="295">
                  <c:v>45.68</c:v>
                </c:pt>
                <c:pt idx="296">
                  <c:v>47.77</c:v>
                </c:pt>
                <c:pt idx="297">
                  <c:v>49.04</c:v>
                </c:pt>
                <c:pt idx="298">
                  <c:v>50.64</c:v>
                </c:pt>
                <c:pt idx="299">
                  <c:v>52.43</c:v>
                </c:pt>
                <c:pt idx="300">
                  <c:v>53.57</c:v>
                </c:pt>
                <c:pt idx="301">
                  <c:v>54.9</c:v>
                </c:pt>
                <c:pt idx="302">
                  <c:v>55.53</c:v>
                </c:pt>
                <c:pt idx="303">
                  <c:v>56.22</c:v>
                </c:pt>
                <c:pt idx="304">
                  <c:v>56.62</c:v>
                </c:pt>
                <c:pt idx="305">
                  <c:v>56.94</c:v>
                </c:pt>
                <c:pt idx="306">
                  <c:v>56.82</c:v>
                </c:pt>
                <c:pt idx="307">
                  <c:v>56.85</c:v>
                </c:pt>
                <c:pt idx="308">
                  <c:v>56.81</c:v>
                </c:pt>
                <c:pt idx="309">
                  <c:v>53.78</c:v>
                </c:pt>
                <c:pt idx="310">
                  <c:v>51.93</c:v>
                </c:pt>
                <c:pt idx="311">
                  <c:v>51.86</c:v>
                </c:pt>
                <c:pt idx="312">
                  <c:v>51.73</c:v>
                </c:pt>
                <c:pt idx="313">
                  <c:v>50.23</c:v>
                </c:pt>
                <c:pt idx="314">
                  <c:v>49.97</c:v>
                </c:pt>
                <c:pt idx="315">
                  <c:v>50.52</c:v>
                </c:pt>
                <c:pt idx="316">
                  <c:v>54.31</c:v>
                </c:pt>
                <c:pt idx="317">
                  <c:v>57.22</c:v>
                </c:pt>
                <c:pt idx="318">
                  <c:v>59.03</c:v>
                </c:pt>
                <c:pt idx="319">
                  <c:v>60.16</c:v>
                </c:pt>
                <c:pt idx="320">
                  <c:v>61.56</c:v>
                </c:pt>
                <c:pt idx="321">
                  <c:v>61.99</c:v>
                </c:pt>
                <c:pt idx="322">
                  <c:v>62.29</c:v>
                </c:pt>
                <c:pt idx="323">
                  <c:v>61.94</c:v>
                </c:pt>
                <c:pt idx="324">
                  <c:v>61.2</c:v>
                </c:pt>
                <c:pt idx="325">
                  <c:v>60.3</c:v>
                </c:pt>
                <c:pt idx="326">
                  <c:v>59.98</c:v>
                </c:pt>
                <c:pt idx="327">
                  <c:v>59.2</c:v>
                </c:pt>
                <c:pt idx="328">
                  <c:v>58.49</c:v>
                </c:pt>
                <c:pt idx="329">
                  <c:v>57.37</c:v>
                </c:pt>
                <c:pt idx="330">
                  <c:v>56.61</c:v>
                </c:pt>
                <c:pt idx="331">
                  <c:v>55.69</c:v>
                </c:pt>
                <c:pt idx="332">
                  <c:v>54.36</c:v>
                </c:pt>
                <c:pt idx="333">
                  <c:v>53.02</c:v>
                </c:pt>
                <c:pt idx="334">
                  <c:v>52.72</c:v>
                </c:pt>
                <c:pt idx="335">
                  <c:v>52.23</c:v>
                </c:pt>
                <c:pt idx="336">
                  <c:v>52.03</c:v>
                </c:pt>
                <c:pt idx="337">
                  <c:v>51.3</c:v>
                </c:pt>
                <c:pt idx="338">
                  <c:v>46.39</c:v>
                </c:pt>
                <c:pt idx="339">
                  <c:v>44.65</c:v>
                </c:pt>
                <c:pt idx="340">
                  <c:v>43.66</c:v>
                </c:pt>
                <c:pt idx="341">
                  <c:v>42.81</c:v>
                </c:pt>
                <c:pt idx="342">
                  <c:v>42.85</c:v>
                </c:pt>
                <c:pt idx="343">
                  <c:v>44.52</c:v>
                </c:pt>
                <c:pt idx="344">
                  <c:v>46.21</c:v>
                </c:pt>
                <c:pt idx="345">
                  <c:v>49.24</c:v>
                </c:pt>
                <c:pt idx="346">
                  <c:v>50.81</c:v>
                </c:pt>
                <c:pt idx="347">
                  <c:v>52.44</c:v>
                </c:pt>
                <c:pt idx="348">
                  <c:v>53.09</c:v>
                </c:pt>
                <c:pt idx="349">
                  <c:v>54.11</c:v>
                </c:pt>
                <c:pt idx="350">
                  <c:v>54.84</c:v>
                </c:pt>
                <c:pt idx="351">
                  <c:v>55.48</c:v>
                </c:pt>
                <c:pt idx="352">
                  <c:v>59.18</c:v>
                </c:pt>
                <c:pt idx="353">
                  <c:v>61.06</c:v>
                </c:pt>
                <c:pt idx="354">
                  <c:v>62.07</c:v>
                </c:pt>
                <c:pt idx="355">
                  <c:v>62.37</c:v>
                </c:pt>
                <c:pt idx="356">
                  <c:v>61.83</c:v>
                </c:pt>
                <c:pt idx="357">
                  <c:v>59.39</c:v>
                </c:pt>
                <c:pt idx="358">
                  <c:v>57.65</c:v>
                </c:pt>
                <c:pt idx="359">
                  <c:v>55.15</c:v>
                </c:pt>
                <c:pt idx="360">
                  <c:v>53.39</c:v>
                </c:pt>
                <c:pt idx="361">
                  <c:v>52.72</c:v>
                </c:pt>
                <c:pt idx="362">
                  <c:v>51.72</c:v>
                </c:pt>
                <c:pt idx="363">
                  <c:v>49.75</c:v>
                </c:pt>
                <c:pt idx="364">
                  <c:v>48.17</c:v>
                </c:pt>
                <c:pt idx="365">
                  <c:v>46.84</c:v>
                </c:pt>
                <c:pt idx="366">
                  <c:v>45.24</c:v>
                </c:pt>
                <c:pt idx="367">
                  <c:v>44.17</c:v>
                </c:pt>
                <c:pt idx="368">
                  <c:v>42.1</c:v>
                </c:pt>
                <c:pt idx="369">
                  <c:v>41.67</c:v>
                </c:pt>
                <c:pt idx="370">
                  <c:v>41.29</c:v>
                </c:pt>
                <c:pt idx="371">
                  <c:v>40.85</c:v>
                </c:pt>
                <c:pt idx="372">
                  <c:v>40.4</c:v>
                </c:pt>
                <c:pt idx="373">
                  <c:v>39.659999999999997</c:v>
                </c:pt>
                <c:pt idx="374">
                  <c:v>38.92</c:v>
                </c:pt>
                <c:pt idx="375">
                  <c:v>38.020000000000003</c:v>
                </c:pt>
                <c:pt idx="376">
                  <c:v>36.47</c:v>
                </c:pt>
                <c:pt idx="377">
                  <c:v>36.54</c:v>
                </c:pt>
                <c:pt idx="378">
                  <c:v>34.57</c:v>
                </c:pt>
                <c:pt idx="379">
                  <c:v>32.950000000000003</c:v>
                </c:pt>
                <c:pt idx="380">
                  <c:v>31.98</c:v>
                </c:pt>
                <c:pt idx="381">
                  <c:v>31.09</c:v>
                </c:pt>
                <c:pt idx="382">
                  <c:v>30.8</c:v>
                </c:pt>
                <c:pt idx="383">
                  <c:v>29.98</c:v>
                </c:pt>
                <c:pt idx="384">
                  <c:v>28.59</c:v>
                </c:pt>
                <c:pt idx="385">
                  <c:v>27.94</c:v>
                </c:pt>
                <c:pt idx="386">
                  <c:v>27.58</c:v>
                </c:pt>
                <c:pt idx="387">
                  <c:v>26.21</c:v>
                </c:pt>
                <c:pt idx="388">
                  <c:v>25.24</c:v>
                </c:pt>
                <c:pt idx="389">
                  <c:v>24.01</c:v>
                </c:pt>
                <c:pt idx="390">
                  <c:v>23.5</c:v>
                </c:pt>
                <c:pt idx="391">
                  <c:v>21.96</c:v>
                </c:pt>
                <c:pt idx="392">
                  <c:v>21.22</c:v>
                </c:pt>
                <c:pt idx="393">
                  <c:v>20.05</c:v>
                </c:pt>
                <c:pt idx="394">
                  <c:v>19.489999999999998</c:v>
                </c:pt>
                <c:pt idx="395">
                  <c:v>18.760000000000002</c:v>
                </c:pt>
                <c:pt idx="396">
                  <c:v>18.52</c:v>
                </c:pt>
                <c:pt idx="397">
                  <c:v>18.100000000000001</c:v>
                </c:pt>
                <c:pt idx="398">
                  <c:v>18.559999999999999</c:v>
                </c:pt>
                <c:pt idx="399">
                  <c:v>18.510000000000002</c:v>
                </c:pt>
                <c:pt idx="400">
                  <c:v>18.239999999999998</c:v>
                </c:pt>
                <c:pt idx="401">
                  <c:v>17.98</c:v>
                </c:pt>
                <c:pt idx="402">
                  <c:v>17.93</c:v>
                </c:pt>
                <c:pt idx="403">
                  <c:v>17.68</c:v>
                </c:pt>
                <c:pt idx="404">
                  <c:v>17.62</c:v>
                </c:pt>
                <c:pt idx="405">
                  <c:v>16.989999999999998</c:v>
                </c:pt>
                <c:pt idx="406">
                  <c:v>16.670000000000002</c:v>
                </c:pt>
                <c:pt idx="407">
                  <c:v>16.45</c:v>
                </c:pt>
                <c:pt idx="408">
                  <c:v>16.059999999999999</c:v>
                </c:pt>
                <c:pt idx="409">
                  <c:v>15.89</c:v>
                </c:pt>
                <c:pt idx="410">
                  <c:v>15.51</c:v>
                </c:pt>
                <c:pt idx="411">
                  <c:v>15.38</c:v>
                </c:pt>
                <c:pt idx="412">
                  <c:v>15.74</c:v>
                </c:pt>
                <c:pt idx="413">
                  <c:v>15.75</c:v>
                </c:pt>
                <c:pt idx="414">
                  <c:v>15.73</c:v>
                </c:pt>
                <c:pt idx="415">
                  <c:v>15.85</c:v>
                </c:pt>
                <c:pt idx="416">
                  <c:v>15.98</c:v>
                </c:pt>
                <c:pt idx="417">
                  <c:v>16.27</c:v>
                </c:pt>
                <c:pt idx="418">
                  <c:v>16.579999999999998</c:v>
                </c:pt>
                <c:pt idx="419">
                  <c:v>16.86</c:v>
                </c:pt>
                <c:pt idx="420">
                  <c:v>17.14</c:v>
                </c:pt>
                <c:pt idx="421">
                  <c:v>17.64</c:v>
                </c:pt>
                <c:pt idx="422">
                  <c:v>18.11</c:v>
                </c:pt>
                <c:pt idx="423">
                  <c:v>18.739999999999998</c:v>
                </c:pt>
                <c:pt idx="424">
                  <c:v>18.96</c:v>
                </c:pt>
                <c:pt idx="425">
                  <c:v>19.64</c:v>
                </c:pt>
                <c:pt idx="426">
                  <c:v>20.11</c:v>
                </c:pt>
                <c:pt idx="427">
                  <c:v>21.21</c:v>
                </c:pt>
                <c:pt idx="428">
                  <c:v>21.9</c:v>
                </c:pt>
                <c:pt idx="429">
                  <c:v>22.85</c:v>
                </c:pt>
                <c:pt idx="430">
                  <c:v>23.29</c:v>
                </c:pt>
                <c:pt idx="431">
                  <c:v>23.78</c:v>
                </c:pt>
                <c:pt idx="432">
                  <c:v>24.42</c:v>
                </c:pt>
                <c:pt idx="433">
                  <c:v>25.18</c:v>
                </c:pt>
                <c:pt idx="434">
                  <c:v>25.15</c:v>
                </c:pt>
                <c:pt idx="435">
                  <c:v>25.54</c:v>
                </c:pt>
                <c:pt idx="436">
                  <c:v>25.53</c:v>
                </c:pt>
                <c:pt idx="437">
                  <c:v>25.84</c:v>
                </c:pt>
                <c:pt idx="438">
                  <c:v>25.38</c:v>
                </c:pt>
                <c:pt idx="439">
                  <c:v>25.71</c:v>
                </c:pt>
                <c:pt idx="440">
                  <c:v>26.03</c:v>
                </c:pt>
                <c:pt idx="441">
                  <c:v>26.42</c:v>
                </c:pt>
                <c:pt idx="442">
                  <c:v>26.65</c:v>
                </c:pt>
                <c:pt idx="443">
                  <c:v>27.18</c:v>
                </c:pt>
                <c:pt idx="444">
                  <c:v>27.26</c:v>
                </c:pt>
                <c:pt idx="445">
                  <c:v>28.02</c:v>
                </c:pt>
                <c:pt idx="446">
                  <c:v>27.93</c:v>
                </c:pt>
                <c:pt idx="447">
                  <c:v>28.13</c:v>
                </c:pt>
                <c:pt idx="448">
                  <c:v>28.07</c:v>
                </c:pt>
                <c:pt idx="449">
                  <c:v>27.92</c:v>
                </c:pt>
                <c:pt idx="450">
                  <c:v>27.46</c:v>
                </c:pt>
                <c:pt idx="451">
                  <c:v>27.24</c:v>
                </c:pt>
                <c:pt idx="452">
                  <c:v>26.83</c:v>
                </c:pt>
                <c:pt idx="453">
                  <c:v>25.97</c:v>
                </c:pt>
                <c:pt idx="454">
                  <c:v>24.91</c:v>
                </c:pt>
                <c:pt idx="455">
                  <c:v>24.03</c:v>
                </c:pt>
                <c:pt idx="456">
                  <c:v>23.26</c:v>
                </c:pt>
                <c:pt idx="457">
                  <c:v>22.39</c:v>
                </c:pt>
                <c:pt idx="458">
                  <c:v>21.75</c:v>
                </c:pt>
                <c:pt idx="459">
                  <c:v>21.39</c:v>
                </c:pt>
                <c:pt idx="460">
                  <c:v>20.85</c:v>
                </c:pt>
                <c:pt idx="461">
                  <c:v>20.36</c:v>
                </c:pt>
                <c:pt idx="462">
                  <c:v>19.850000000000001</c:v>
                </c:pt>
                <c:pt idx="463">
                  <c:v>19.45</c:v>
                </c:pt>
                <c:pt idx="464">
                  <c:v>19.23</c:v>
                </c:pt>
                <c:pt idx="465">
                  <c:v>18.670000000000002</c:v>
                </c:pt>
                <c:pt idx="466">
                  <c:v>18.3</c:v>
                </c:pt>
                <c:pt idx="467">
                  <c:v>17.86</c:v>
                </c:pt>
                <c:pt idx="468">
                  <c:v>17.399999999999999</c:v>
                </c:pt>
                <c:pt idx="469">
                  <c:v>16.77</c:v>
                </c:pt>
                <c:pt idx="470">
                  <c:v>15.98</c:v>
                </c:pt>
                <c:pt idx="471">
                  <c:v>15.21</c:v>
                </c:pt>
                <c:pt idx="472">
                  <c:v>14.65</c:v>
                </c:pt>
                <c:pt idx="473">
                  <c:v>14.02</c:v>
                </c:pt>
                <c:pt idx="474">
                  <c:v>13.57</c:v>
                </c:pt>
                <c:pt idx="475">
                  <c:v>12.94</c:v>
                </c:pt>
                <c:pt idx="476">
                  <c:v>12.39</c:v>
                </c:pt>
                <c:pt idx="477">
                  <c:v>11.82</c:v>
                </c:pt>
                <c:pt idx="478">
                  <c:v>11.1</c:v>
                </c:pt>
                <c:pt idx="479">
                  <c:v>10.77</c:v>
                </c:pt>
                <c:pt idx="480">
                  <c:v>10.46</c:v>
                </c:pt>
                <c:pt idx="481">
                  <c:v>10.119999999999999</c:v>
                </c:pt>
                <c:pt idx="482">
                  <c:v>9.75</c:v>
                </c:pt>
                <c:pt idx="483">
                  <c:v>9.34</c:v>
                </c:pt>
                <c:pt idx="484">
                  <c:v>8.99</c:v>
                </c:pt>
                <c:pt idx="485">
                  <c:v>8.7100000000000009</c:v>
                </c:pt>
                <c:pt idx="486">
                  <c:v>8.23</c:v>
                </c:pt>
                <c:pt idx="487">
                  <c:v>7.93</c:v>
                </c:pt>
                <c:pt idx="488">
                  <c:v>7.67</c:v>
                </c:pt>
                <c:pt idx="489">
                  <c:v>7.42</c:v>
                </c:pt>
                <c:pt idx="490">
                  <c:v>7.04</c:v>
                </c:pt>
                <c:pt idx="491">
                  <c:v>6.59</c:v>
                </c:pt>
                <c:pt idx="492">
                  <c:v>6.13</c:v>
                </c:pt>
                <c:pt idx="493">
                  <c:v>5.72</c:v>
                </c:pt>
                <c:pt idx="494">
                  <c:v>5.49</c:v>
                </c:pt>
                <c:pt idx="495">
                  <c:v>5.22</c:v>
                </c:pt>
                <c:pt idx="496">
                  <c:v>4.54</c:v>
                </c:pt>
                <c:pt idx="497">
                  <c:v>4.21</c:v>
                </c:pt>
                <c:pt idx="498">
                  <c:v>3.96</c:v>
                </c:pt>
                <c:pt idx="499">
                  <c:v>3.76</c:v>
                </c:pt>
                <c:pt idx="500">
                  <c:v>3.64</c:v>
                </c:pt>
                <c:pt idx="501">
                  <c:v>3.52</c:v>
                </c:pt>
                <c:pt idx="502">
                  <c:v>3.49</c:v>
                </c:pt>
                <c:pt idx="503">
                  <c:v>3.61</c:v>
                </c:pt>
                <c:pt idx="504">
                  <c:v>3.46</c:v>
                </c:pt>
                <c:pt idx="505">
                  <c:v>3.34</c:v>
                </c:pt>
                <c:pt idx="506">
                  <c:v>3.12</c:v>
                </c:pt>
                <c:pt idx="507">
                  <c:v>2.95</c:v>
                </c:pt>
                <c:pt idx="508">
                  <c:v>2.84</c:v>
                </c:pt>
                <c:pt idx="509">
                  <c:v>2.75</c:v>
                </c:pt>
                <c:pt idx="510">
                  <c:v>2.68</c:v>
                </c:pt>
                <c:pt idx="511">
                  <c:v>2.61</c:v>
                </c:pt>
                <c:pt idx="512">
                  <c:v>2.4900000000000002</c:v>
                </c:pt>
                <c:pt idx="513">
                  <c:v>2.44</c:v>
                </c:pt>
                <c:pt idx="514">
                  <c:v>2.37</c:v>
                </c:pt>
                <c:pt idx="515">
                  <c:v>2.34</c:v>
                </c:pt>
                <c:pt idx="516">
                  <c:v>2.33</c:v>
                </c:pt>
                <c:pt idx="517">
                  <c:v>2.2400000000000002</c:v>
                </c:pt>
                <c:pt idx="518">
                  <c:v>2.25</c:v>
                </c:pt>
                <c:pt idx="519">
                  <c:v>2.2400000000000002</c:v>
                </c:pt>
                <c:pt idx="520">
                  <c:v>2.19</c:v>
                </c:pt>
                <c:pt idx="521">
                  <c:v>2.2200000000000002</c:v>
                </c:pt>
                <c:pt idx="522">
                  <c:v>2.2599999999999998</c:v>
                </c:pt>
                <c:pt idx="523">
                  <c:v>2.27</c:v>
                </c:pt>
                <c:pt idx="524">
                  <c:v>2.33</c:v>
                </c:pt>
                <c:pt idx="525">
                  <c:v>2.37</c:v>
                </c:pt>
                <c:pt idx="526">
                  <c:v>2.44</c:v>
                </c:pt>
                <c:pt idx="527">
                  <c:v>2.5499999999999998</c:v>
                </c:pt>
                <c:pt idx="528">
                  <c:v>2.65</c:v>
                </c:pt>
                <c:pt idx="529">
                  <c:v>2.74</c:v>
                </c:pt>
                <c:pt idx="530">
                  <c:v>2.82</c:v>
                </c:pt>
                <c:pt idx="531">
                  <c:v>2.76</c:v>
                </c:pt>
                <c:pt idx="532">
                  <c:v>2.99</c:v>
                </c:pt>
                <c:pt idx="533">
                  <c:v>3.21</c:v>
                </c:pt>
                <c:pt idx="534">
                  <c:v>3.47</c:v>
                </c:pt>
                <c:pt idx="535">
                  <c:v>3.64</c:v>
                </c:pt>
                <c:pt idx="536">
                  <c:v>3.82</c:v>
                </c:pt>
                <c:pt idx="537">
                  <c:v>4</c:v>
                </c:pt>
                <c:pt idx="538">
                  <c:v>4.5599999999999996</c:v>
                </c:pt>
                <c:pt idx="539">
                  <c:v>4.95</c:v>
                </c:pt>
                <c:pt idx="540">
                  <c:v>5.34</c:v>
                </c:pt>
                <c:pt idx="541">
                  <c:v>5.77</c:v>
                </c:pt>
                <c:pt idx="542">
                  <c:v>6.13</c:v>
                </c:pt>
                <c:pt idx="543">
                  <c:v>6.41</c:v>
                </c:pt>
                <c:pt idx="544">
                  <c:v>6.71</c:v>
                </c:pt>
                <c:pt idx="545">
                  <c:v>7.3</c:v>
                </c:pt>
                <c:pt idx="546">
                  <c:v>8.4</c:v>
                </c:pt>
                <c:pt idx="547">
                  <c:v>9.15</c:v>
                </c:pt>
                <c:pt idx="548">
                  <c:v>9.99</c:v>
                </c:pt>
                <c:pt idx="549">
                  <c:v>10.73</c:v>
                </c:pt>
                <c:pt idx="550">
                  <c:v>11.4</c:v>
                </c:pt>
                <c:pt idx="551">
                  <c:v>12.07</c:v>
                </c:pt>
                <c:pt idx="552">
                  <c:v>13.76</c:v>
                </c:pt>
                <c:pt idx="553">
                  <c:v>14.43</c:v>
                </c:pt>
                <c:pt idx="554">
                  <c:v>15.63</c:v>
                </c:pt>
                <c:pt idx="555">
                  <c:v>16.89</c:v>
                </c:pt>
                <c:pt idx="556">
                  <c:v>17.82</c:v>
                </c:pt>
                <c:pt idx="557">
                  <c:v>18.7</c:v>
                </c:pt>
                <c:pt idx="558">
                  <c:v>19.52</c:v>
                </c:pt>
                <c:pt idx="559">
                  <c:v>19.940000000000001</c:v>
                </c:pt>
                <c:pt idx="560">
                  <c:v>20.84</c:v>
                </c:pt>
                <c:pt idx="561">
                  <c:v>21.92</c:v>
                </c:pt>
                <c:pt idx="562">
                  <c:v>22.9</c:v>
                </c:pt>
                <c:pt idx="563">
                  <c:v>23.99</c:v>
                </c:pt>
                <c:pt idx="564">
                  <c:v>24.83</c:v>
                </c:pt>
                <c:pt idx="565">
                  <c:v>25.44</c:v>
                </c:pt>
                <c:pt idx="566">
                  <c:v>26.4</c:v>
                </c:pt>
                <c:pt idx="567">
                  <c:v>27.46</c:v>
                </c:pt>
                <c:pt idx="568">
                  <c:v>28.59</c:v>
                </c:pt>
                <c:pt idx="569">
                  <c:v>29.82</c:v>
                </c:pt>
                <c:pt idx="570">
                  <c:v>30.25</c:v>
                </c:pt>
                <c:pt idx="571">
                  <c:v>30.88</c:v>
                </c:pt>
                <c:pt idx="572">
                  <c:v>31.27</c:v>
                </c:pt>
                <c:pt idx="573">
                  <c:v>31.73</c:v>
                </c:pt>
                <c:pt idx="574">
                  <c:v>32.36</c:v>
                </c:pt>
                <c:pt idx="575">
                  <c:v>33.36</c:v>
                </c:pt>
                <c:pt idx="576">
                  <c:v>33.659999999999997</c:v>
                </c:pt>
                <c:pt idx="577">
                  <c:v>33.68</c:v>
                </c:pt>
                <c:pt idx="578">
                  <c:v>33.549999999999997</c:v>
                </c:pt>
                <c:pt idx="579">
                  <c:v>34.880000000000003</c:v>
                </c:pt>
                <c:pt idx="580">
                  <c:v>35.880000000000003</c:v>
                </c:pt>
                <c:pt idx="581">
                  <c:v>37.270000000000003</c:v>
                </c:pt>
                <c:pt idx="582">
                  <c:v>37.81</c:v>
                </c:pt>
                <c:pt idx="583">
                  <c:v>38.549999999999997</c:v>
                </c:pt>
                <c:pt idx="584">
                  <c:v>39.19</c:v>
                </c:pt>
                <c:pt idx="585">
                  <c:v>39.5</c:v>
                </c:pt>
                <c:pt idx="586">
                  <c:v>39.89</c:v>
                </c:pt>
                <c:pt idx="587">
                  <c:v>40.200000000000003</c:v>
                </c:pt>
                <c:pt idx="588">
                  <c:v>39.65</c:v>
                </c:pt>
                <c:pt idx="589">
                  <c:v>39.92</c:v>
                </c:pt>
                <c:pt idx="590">
                  <c:v>40.119999999999997</c:v>
                </c:pt>
                <c:pt idx="591">
                  <c:v>40.14</c:v>
                </c:pt>
                <c:pt idx="592">
                  <c:v>40.07</c:v>
                </c:pt>
                <c:pt idx="593">
                  <c:v>40.11</c:v>
                </c:pt>
                <c:pt idx="594">
                  <c:v>37.21</c:v>
                </c:pt>
                <c:pt idx="595">
                  <c:v>37.79</c:v>
                </c:pt>
                <c:pt idx="596">
                  <c:v>37.950000000000003</c:v>
                </c:pt>
                <c:pt idx="597">
                  <c:v>38.47</c:v>
                </c:pt>
                <c:pt idx="598">
                  <c:v>38.76</c:v>
                </c:pt>
                <c:pt idx="599">
                  <c:v>39.130000000000003</c:v>
                </c:pt>
                <c:pt idx="600">
                  <c:v>39.409999999999997</c:v>
                </c:pt>
                <c:pt idx="601">
                  <c:v>42.6</c:v>
                </c:pt>
                <c:pt idx="602">
                  <c:v>43.21</c:v>
                </c:pt>
                <c:pt idx="603">
                  <c:v>43.42</c:v>
                </c:pt>
                <c:pt idx="604">
                  <c:v>43.33</c:v>
                </c:pt>
                <c:pt idx="605">
                  <c:v>43.08</c:v>
                </c:pt>
                <c:pt idx="606">
                  <c:v>43.06</c:v>
                </c:pt>
                <c:pt idx="607">
                  <c:v>42.85</c:v>
                </c:pt>
                <c:pt idx="608">
                  <c:v>42.94</c:v>
                </c:pt>
                <c:pt idx="609">
                  <c:v>41.73</c:v>
                </c:pt>
                <c:pt idx="610">
                  <c:v>41.02</c:v>
                </c:pt>
                <c:pt idx="611">
                  <c:v>40.03</c:v>
                </c:pt>
                <c:pt idx="612">
                  <c:v>39.75</c:v>
                </c:pt>
                <c:pt idx="613">
                  <c:v>39.380000000000003</c:v>
                </c:pt>
                <c:pt idx="614">
                  <c:v>39.049999999999997</c:v>
                </c:pt>
                <c:pt idx="615">
                  <c:v>38.56</c:v>
                </c:pt>
                <c:pt idx="616">
                  <c:v>38.090000000000003</c:v>
                </c:pt>
                <c:pt idx="617">
                  <c:v>37.25</c:v>
                </c:pt>
                <c:pt idx="618">
                  <c:v>37.53</c:v>
                </c:pt>
                <c:pt idx="619">
                  <c:v>36.83</c:v>
                </c:pt>
                <c:pt idx="620">
                  <c:v>36.72</c:v>
                </c:pt>
                <c:pt idx="621">
                  <c:v>36.65</c:v>
                </c:pt>
                <c:pt idx="622">
                  <c:v>36.270000000000003</c:v>
                </c:pt>
                <c:pt idx="623">
                  <c:v>36.47</c:v>
                </c:pt>
                <c:pt idx="624">
                  <c:v>36.51</c:v>
                </c:pt>
                <c:pt idx="625">
                  <c:v>36.020000000000003</c:v>
                </c:pt>
                <c:pt idx="626">
                  <c:v>36.06</c:v>
                </c:pt>
                <c:pt idx="627">
                  <c:v>35.659999999999997</c:v>
                </c:pt>
                <c:pt idx="628">
                  <c:v>34.729999999999997</c:v>
                </c:pt>
                <c:pt idx="629">
                  <c:v>34.35</c:v>
                </c:pt>
                <c:pt idx="630">
                  <c:v>33.840000000000003</c:v>
                </c:pt>
                <c:pt idx="631">
                  <c:v>33.32</c:v>
                </c:pt>
                <c:pt idx="632">
                  <c:v>32.799999999999997</c:v>
                </c:pt>
                <c:pt idx="633">
                  <c:v>32.270000000000003</c:v>
                </c:pt>
                <c:pt idx="634">
                  <c:v>31.67</c:v>
                </c:pt>
                <c:pt idx="635">
                  <c:v>31.23</c:v>
                </c:pt>
                <c:pt idx="636">
                  <c:v>30.59</c:v>
                </c:pt>
                <c:pt idx="637">
                  <c:v>29.26</c:v>
                </c:pt>
                <c:pt idx="638">
                  <c:v>28.64</c:v>
                </c:pt>
                <c:pt idx="639">
                  <c:v>27.55</c:v>
                </c:pt>
                <c:pt idx="640">
                  <c:v>25.7</c:v>
                </c:pt>
                <c:pt idx="641">
                  <c:v>24.07</c:v>
                </c:pt>
                <c:pt idx="642">
                  <c:v>26.6</c:v>
                </c:pt>
                <c:pt idx="643">
                  <c:v>26.34</c:v>
                </c:pt>
                <c:pt idx="644">
                  <c:v>26.76</c:v>
                </c:pt>
                <c:pt idx="645">
                  <c:v>26.35</c:v>
                </c:pt>
                <c:pt idx="646">
                  <c:v>26.64</c:v>
                </c:pt>
                <c:pt idx="647">
                  <c:v>26.56</c:v>
                </c:pt>
                <c:pt idx="648">
                  <c:v>26.39</c:v>
                </c:pt>
                <c:pt idx="649">
                  <c:v>26.55</c:v>
                </c:pt>
                <c:pt idx="650">
                  <c:v>26.67</c:v>
                </c:pt>
                <c:pt idx="651">
                  <c:v>26.89</c:v>
                </c:pt>
                <c:pt idx="652">
                  <c:v>27.37</c:v>
                </c:pt>
                <c:pt idx="653">
                  <c:v>28.04</c:v>
                </c:pt>
                <c:pt idx="654">
                  <c:v>28.09</c:v>
                </c:pt>
                <c:pt idx="655">
                  <c:v>28.24</c:v>
                </c:pt>
                <c:pt idx="656">
                  <c:v>28.77</c:v>
                </c:pt>
                <c:pt idx="657">
                  <c:v>29.28</c:v>
                </c:pt>
                <c:pt idx="658">
                  <c:v>30</c:v>
                </c:pt>
                <c:pt idx="659">
                  <c:v>28.94</c:v>
                </c:pt>
                <c:pt idx="660">
                  <c:v>31.97</c:v>
                </c:pt>
                <c:pt idx="661">
                  <c:v>32.33</c:v>
                </c:pt>
                <c:pt idx="662">
                  <c:v>32.61</c:v>
                </c:pt>
                <c:pt idx="663">
                  <c:v>35.770000000000003</c:v>
                </c:pt>
                <c:pt idx="664">
                  <c:v>37.46</c:v>
                </c:pt>
                <c:pt idx="665">
                  <c:v>38.729999999999997</c:v>
                </c:pt>
                <c:pt idx="666">
                  <c:v>41.84</c:v>
                </c:pt>
                <c:pt idx="667">
                  <c:v>40.82</c:v>
                </c:pt>
                <c:pt idx="668">
                  <c:v>41.01</c:v>
                </c:pt>
                <c:pt idx="669">
                  <c:v>41.23</c:v>
                </c:pt>
                <c:pt idx="670">
                  <c:v>41.22</c:v>
                </c:pt>
                <c:pt idx="671">
                  <c:v>41.32</c:v>
                </c:pt>
                <c:pt idx="672">
                  <c:v>42.15</c:v>
                </c:pt>
                <c:pt idx="673">
                  <c:v>39.58</c:v>
                </c:pt>
                <c:pt idx="674">
                  <c:v>37.369999999999997</c:v>
                </c:pt>
                <c:pt idx="675">
                  <c:v>37.869999999999997</c:v>
                </c:pt>
                <c:pt idx="676">
                  <c:v>38.76</c:v>
                </c:pt>
                <c:pt idx="677">
                  <c:v>35.479999999999997</c:v>
                </c:pt>
                <c:pt idx="678">
                  <c:v>36.71</c:v>
                </c:pt>
                <c:pt idx="679">
                  <c:v>37.79</c:v>
                </c:pt>
                <c:pt idx="680">
                  <c:v>42.01</c:v>
                </c:pt>
                <c:pt idx="681">
                  <c:v>46.92</c:v>
                </c:pt>
                <c:pt idx="682">
                  <c:v>47.4</c:v>
                </c:pt>
                <c:pt idx="683">
                  <c:v>46.87</c:v>
                </c:pt>
                <c:pt idx="684">
                  <c:v>51.45</c:v>
                </c:pt>
                <c:pt idx="685">
                  <c:v>51.55</c:v>
                </c:pt>
                <c:pt idx="686">
                  <c:v>51.12</c:v>
                </c:pt>
                <c:pt idx="687">
                  <c:v>49.93</c:v>
                </c:pt>
                <c:pt idx="688">
                  <c:v>49.02</c:v>
                </c:pt>
                <c:pt idx="689">
                  <c:v>49.17</c:v>
                </c:pt>
                <c:pt idx="690">
                  <c:v>49.62</c:v>
                </c:pt>
                <c:pt idx="691">
                  <c:v>49.86</c:v>
                </c:pt>
                <c:pt idx="692">
                  <c:v>49.09</c:v>
                </c:pt>
                <c:pt idx="693">
                  <c:v>48.93</c:v>
                </c:pt>
                <c:pt idx="694">
                  <c:v>49.63</c:v>
                </c:pt>
                <c:pt idx="695">
                  <c:v>49.12</c:v>
                </c:pt>
                <c:pt idx="696">
                  <c:v>49.24</c:v>
                </c:pt>
                <c:pt idx="697">
                  <c:v>49.43</c:v>
                </c:pt>
                <c:pt idx="698">
                  <c:v>50.4</c:v>
                </c:pt>
                <c:pt idx="699">
                  <c:v>52.53</c:v>
                </c:pt>
                <c:pt idx="700">
                  <c:v>55.47</c:v>
                </c:pt>
                <c:pt idx="701">
                  <c:v>57.53</c:v>
                </c:pt>
                <c:pt idx="702">
                  <c:v>59.39</c:v>
                </c:pt>
                <c:pt idx="703">
                  <c:v>61.21</c:v>
                </c:pt>
                <c:pt idx="704">
                  <c:v>61.9</c:v>
                </c:pt>
                <c:pt idx="705">
                  <c:v>70.7</c:v>
                </c:pt>
                <c:pt idx="706">
                  <c:v>75.510000000000005</c:v>
                </c:pt>
                <c:pt idx="707">
                  <c:v>86.96</c:v>
                </c:pt>
                <c:pt idx="708">
                  <c:v>99.25</c:v>
                </c:pt>
                <c:pt idx="709">
                  <c:v>108.97</c:v>
                </c:pt>
                <c:pt idx="710">
                  <c:v>115.25</c:v>
                </c:pt>
                <c:pt idx="711">
                  <c:v>119.7</c:v>
                </c:pt>
                <c:pt idx="712">
                  <c:v>143.84</c:v>
                </c:pt>
                <c:pt idx="713">
                  <c:v>156.52000000000001</c:v>
                </c:pt>
                <c:pt idx="714">
                  <c:v>165.75</c:v>
                </c:pt>
                <c:pt idx="715">
                  <c:v>175.79</c:v>
                </c:pt>
                <c:pt idx="716">
                  <c:v>194.52</c:v>
                </c:pt>
                <c:pt idx="717">
                  <c:v>198.99</c:v>
                </c:pt>
                <c:pt idx="718">
                  <c:v>204.11</c:v>
                </c:pt>
                <c:pt idx="719">
                  <c:v>216.34</c:v>
                </c:pt>
                <c:pt idx="720">
                  <c:v>221.85</c:v>
                </c:pt>
                <c:pt idx="721">
                  <c:v>230.02</c:v>
                </c:pt>
                <c:pt idx="722">
                  <c:v>231.48</c:v>
                </c:pt>
                <c:pt idx="723">
                  <c:v>232.59</c:v>
                </c:pt>
                <c:pt idx="724">
                  <c:v>232.31</c:v>
                </c:pt>
                <c:pt idx="725">
                  <c:v>234.99</c:v>
                </c:pt>
                <c:pt idx="726">
                  <c:v>209.24</c:v>
                </c:pt>
                <c:pt idx="727">
                  <c:v>223.31</c:v>
                </c:pt>
                <c:pt idx="728">
                  <c:v>224.26</c:v>
                </c:pt>
                <c:pt idx="729">
                  <c:v>220.95</c:v>
                </c:pt>
                <c:pt idx="730">
                  <c:v>216.43</c:v>
                </c:pt>
                <c:pt idx="731">
                  <c:v>213.32</c:v>
                </c:pt>
                <c:pt idx="732">
                  <c:v>205.94</c:v>
                </c:pt>
                <c:pt idx="733">
                  <c:v>211.49</c:v>
                </c:pt>
                <c:pt idx="734">
                  <c:v>188.02</c:v>
                </c:pt>
                <c:pt idx="735">
                  <c:v>173.01</c:v>
                </c:pt>
                <c:pt idx="736">
                  <c:v>165.25</c:v>
                </c:pt>
                <c:pt idx="737">
                  <c:v>154.28</c:v>
                </c:pt>
                <c:pt idx="738">
                  <c:v>149.51</c:v>
                </c:pt>
                <c:pt idx="739">
                  <c:v>145.88</c:v>
                </c:pt>
                <c:pt idx="740">
                  <c:v>130.79</c:v>
                </c:pt>
                <c:pt idx="741">
                  <c:v>121.38</c:v>
                </c:pt>
                <c:pt idx="742">
                  <c:v>110.13</c:v>
                </c:pt>
                <c:pt idx="743">
                  <c:v>99.41</c:v>
                </c:pt>
                <c:pt idx="744">
                  <c:v>87.67</c:v>
                </c:pt>
                <c:pt idx="745">
                  <c:v>82.56</c:v>
                </c:pt>
                <c:pt idx="746">
                  <c:v>79.849999999999994</c:v>
                </c:pt>
                <c:pt idx="747">
                  <c:v>71.34</c:v>
                </c:pt>
                <c:pt idx="748">
                  <c:v>65.98</c:v>
                </c:pt>
                <c:pt idx="749">
                  <c:v>60.27</c:v>
                </c:pt>
                <c:pt idx="750">
                  <c:v>55.52</c:v>
                </c:pt>
                <c:pt idx="751">
                  <c:v>50.35</c:v>
                </c:pt>
                <c:pt idx="752">
                  <c:v>50.46</c:v>
                </c:pt>
                <c:pt idx="753">
                  <c:v>50.26</c:v>
                </c:pt>
                <c:pt idx="754">
                  <c:v>44.13</c:v>
                </c:pt>
                <c:pt idx="755">
                  <c:v>40.49</c:v>
                </c:pt>
                <c:pt idx="756">
                  <c:v>36.71</c:v>
                </c:pt>
                <c:pt idx="757">
                  <c:v>34.270000000000003</c:v>
                </c:pt>
                <c:pt idx="758">
                  <c:v>31.54</c:v>
                </c:pt>
                <c:pt idx="759">
                  <c:v>30.62</c:v>
                </c:pt>
                <c:pt idx="760">
                  <c:v>30.01</c:v>
                </c:pt>
                <c:pt idx="761">
                  <c:v>25.39</c:v>
                </c:pt>
                <c:pt idx="762">
                  <c:v>24.6</c:v>
                </c:pt>
                <c:pt idx="763">
                  <c:v>23.67</c:v>
                </c:pt>
                <c:pt idx="764">
                  <c:v>21.75</c:v>
                </c:pt>
                <c:pt idx="765">
                  <c:v>20.45</c:v>
                </c:pt>
                <c:pt idx="766">
                  <c:v>19.670000000000002</c:v>
                </c:pt>
                <c:pt idx="767">
                  <c:v>19.14</c:v>
                </c:pt>
                <c:pt idx="768">
                  <c:v>18.96</c:v>
                </c:pt>
                <c:pt idx="769">
                  <c:v>16.93</c:v>
                </c:pt>
                <c:pt idx="770">
                  <c:v>15.17</c:v>
                </c:pt>
                <c:pt idx="771">
                  <c:v>14.13</c:v>
                </c:pt>
                <c:pt idx="772">
                  <c:v>12.38</c:v>
                </c:pt>
                <c:pt idx="773">
                  <c:v>11.69</c:v>
                </c:pt>
                <c:pt idx="774">
                  <c:v>11.37</c:v>
                </c:pt>
                <c:pt idx="775">
                  <c:v>11.13</c:v>
                </c:pt>
                <c:pt idx="776">
                  <c:v>10.44</c:v>
                </c:pt>
                <c:pt idx="777">
                  <c:v>9.6300000000000008</c:v>
                </c:pt>
                <c:pt idx="778">
                  <c:v>9.07</c:v>
                </c:pt>
                <c:pt idx="779">
                  <c:v>8.6999999999999993</c:v>
                </c:pt>
                <c:pt idx="780">
                  <c:v>8.75</c:v>
                </c:pt>
                <c:pt idx="781">
                  <c:v>8.76</c:v>
                </c:pt>
                <c:pt idx="782">
                  <c:v>7.94</c:v>
                </c:pt>
                <c:pt idx="783">
                  <c:v>7.71</c:v>
                </c:pt>
                <c:pt idx="784">
                  <c:v>7.68</c:v>
                </c:pt>
                <c:pt idx="785">
                  <c:v>7.58</c:v>
                </c:pt>
                <c:pt idx="786">
                  <c:v>7.46</c:v>
                </c:pt>
                <c:pt idx="787">
                  <c:v>7.35</c:v>
                </c:pt>
                <c:pt idx="788">
                  <c:v>7.32</c:v>
                </c:pt>
                <c:pt idx="789">
                  <c:v>7.26</c:v>
                </c:pt>
                <c:pt idx="790">
                  <c:v>7.12</c:v>
                </c:pt>
                <c:pt idx="791">
                  <c:v>6.81</c:v>
                </c:pt>
                <c:pt idx="792">
                  <c:v>6.64</c:v>
                </c:pt>
                <c:pt idx="793">
                  <c:v>6.67</c:v>
                </c:pt>
                <c:pt idx="794">
                  <c:v>6.66</c:v>
                </c:pt>
                <c:pt idx="795">
                  <c:v>6.65</c:v>
                </c:pt>
                <c:pt idx="796">
                  <c:v>6.63</c:v>
                </c:pt>
                <c:pt idx="797">
                  <c:v>6.69</c:v>
                </c:pt>
                <c:pt idx="798">
                  <c:v>6.73</c:v>
                </c:pt>
                <c:pt idx="799">
                  <c:v>6.86</c:v>
                </c:pt>
                <c:pt idx="800">
                  <c:v>6.84</c:v>
                </c:pt>
                <c:pt idx="801">
                  <c:v>6.84</c:v>
                </c:pt>
                <c:pt idx="802">
                  <c:v>6.74</c:v>
                </c:pt>
                <c:pt idx="803">
                  <c:v>6.83</c:v>
                </c:pt>
                <c:pt idx="804">
                  <c:v>6.83</c:v>
                </c:pt>
                <c:pt idx="805">
                  <c:v>7.47</c:v>
                </c:pt>
                <c:pt idx="806">
                  <c:v>7.58</c:v>
                </c:pt>
                <c:pt idx="807">
                  <c:v>7.65</c:v>
                </c:pt>
                <c:pt idx="808">
                  <c:v>7.77</c:v>
                </c:pt>
                <c:pt idx="809">
                  <c:v>7.92</c:v>
                </c:pt>
                <c:pt idx="810">
                  <c:v>8.32</c:v>
                </c:pt>
                <c:pt idx="811">
                  <c:v>8.8699999999999992</c:v>
                </c:pt>
                <c:pt idx="812">
                  <c:v>10.11</c:v>
                </c:pt>
                <c:pt idx="813">
                  <c:v>10.72</c:v>
                </c:pt>
                <c:pt idx="814">
                  <c:v>11.37</c:v>
                </c:pt>
                <c:pt idx="815">
                  <c:v>11.51</c:v>
                </c:pt>
                <c:pt idx="816">
                  <c:v>11.59</c:v>
                </c:pt>
                <c:pt idx="817">
                  <c:v>11.35</c:v>
                </c:pt>
                <c:pt idx="818">
                  <c:v>12.25</c:v>
                </c:pt>
                <c:pt idx="819">
                  <c:v>13.06</c:v>
                </c:pt>
                <c:pt idx="820">
                  <c:v>13.24</c:v>
                </c:pt>
                <c:pt idx="821">
                  <c:v>13.59</c:v>
                </c:pt>
                <c:pt idx="822">
                  <c:v>13.83</c:v>
                </c:pt>
                <c:pt idx="823">
                  <c:v>13.98</c:v>
                </c:pt>
                <c:pt idx="824">
                  <c:v>15.22</c:v>
                </c:pt>
                <c:pt idx="825">
                  <c:v>15.3</c:v>
                </c:pt>
                <c:pt idx="826">
                  <c:v>16.77</c:v>
                </c:pt>
                <c:pt idx="827">
                  <c:v>17.5</c:v>
                </c:pt>
                <c:pt idx="828">
                  <c:v>18.29</c:v>
                </c:pt>
                <c:pt idx="829">
                  <c:v>18.45</c:v>
                </c:pt>
                <c:pt idx="830">
                  <c:v>18.55</c:v>
                </c:pt>
                <c:pt idx="831">
                  <c:v>19.57</c:v>
                </c:pt>
                <c:pt idx="832">
                  <c:v>19.309999999999999</c:v>
                </c:pt>
                <c:pt idx="833">
                  <c:v>21.32</c:v>
                </c:pt>
                <c:pt idx="834">
                  <c:v>22.3</c:v>
                </c:pt>
                <c:pt idx="835">
                  <c:v>23.43</c:v>
                </c:pt>
                <c:pt idx="836">
                  <c:v>23.13</c:v>
                </c:pt>
                <c:pt idx="837">
                  <c:v>23.05</c:v>
                </c:pt>
                <c:pt idx="838">
                  <c:v>25.78</c:v>
                </c:pt>
                <c:pt idx="839">
                  <c:v>27.43</c:v>
                </c:pt>
                <c:pt idx="840">
                  <c:v>29.21</c:v>
                </c:pt>
                <c:pt idx="841">
                  <c:v>30.46</c:v>
                </c:pt>
                <c:pt idx="842">
                  <c:v>31.59</c:v>
                </c:pt>
                <c:pt idx="843">
                  <c:v>31.85</c:v>
                </c:pt>
                <c:pt idx="844">
                  <c:v>32.049999999999997</c:v>
                </c:pt>
                <c:pt idx="845">
                  <c:v>33.729999999999997</c:v>
                </c:pt>
                <c:pt idx="846">
                  <c:v>34.409999999999997</c:v>
                </c:pt>
                <c:pt idx="847">
                  <c:v>35.76</c:v>
                </c:pt>
                <c:pt idx="848">
                  <c:v>35.9</c:v>
                </c:pt>
                <c:pt idx="849">
                  <c:v>35.619999999999997</c:v>
                </c:pt>
                <c:pt idx="850">
                  <c:v>35.770000000000003</c:v>
                </c:pt>
                <c:pt idx="851">
                  <c:v>35.83</c:v>
                </c:pt>
                <c:pt idx="852">
                  <c:v>35.53</c:v>
                </c:pt>
                <c:pt idx="853">
                  <c:v>35.200000000000003</c:v>
                </c:pt>
                <c:pt idx="854">
                  <c:v>34.56</c:v>
                </c:pt>
                <c:pt idx="855">
                  <c:v>34.33</c:v>
                </c:pt>
                <c:pt idx="856">
                  <c:v>33.79</c:v>
                </c:pt>
                <c:pt idx="857">
                  <c:v>33.72</c:v>
                </c:pt>
                <c:pt idx="858">
                  <c:v>33.68</c:v>
                </c:pt>
                <c:pt idx="859">
                  <c:v>29.98</c:v>
                </c:pt>
                <c:pt idx="860">
                  <c:v>30.18</c:v>
                </c:pt>
                <c:pt idx="861">
                  <c:v>28.31</c:v>
                </c:pt>
                <c:pt idx="862">
                  <c:v>28.36</c:v>
                </c:pt>
                <c:pt idx="863">
                  <c:v>28.98</c:v>
                </c:pt>
                <c:pt idx="864">
                  <c:v>29.14</c:v>
                </c:pt>
                <c:pt idx="865">
                  <c:v>29.17</c:v>
                </c:pt>
                <c:pt idx="866">
                  <c:v>30.29</c:v>
                </c:pt>
                <c:pt idx="867">
                  <c:v>30.55</c:v>
                </c:pt>
                <c:pt idx="868">
                  <c:v>30.06</c:v>
                </c:pt>
                <c:pt idx="869">
                  <c:v>29.2</c:v>
                </c:pt>
                <c:pt idx="870">
                  <c:v>28.16</c:v>
                </c:pt>
                <c:pt idx="871">
                  <c:v>27.99</c:v>
                </c:pt>
                <c:pt idx="872">
                  <c:v>27.86</c:v>
                </c:pt>
                <c:pt idx="873">
                  <c:v>27.87</c:v>
                </c:pt>
                <c:pt idx="874">
                  <c:v>26.57</c:v>
                </c:pt>
                <c:pt idx="875">
                  <c:v>26</c:v>
                </c:pt>
                <c:pt idx="876">
                  <c:v>25.23</c:v>
                </c:pt>
                <c:pt idx="877">
                  <c:v>24.48</c:v>
                </c:pt>
                <c:pt idx="878">
                  <c:v>24.48</c:v>
                </c:pt>
                <c:pt idx="879">
                  <c:v>24.51</c:v>
                </c:pt>
                <c:pt idx="880">
                  <c:v>21.87</c:v>
                </c:pt>
                <c:pt idx="881">
                  <c:v>25.35</c:v>
                </c:pt>
                <c:pt idx="882">
                  <c:v>23.43</c:v>
                </c:pt>
                <c:pt idx="883">
                  <c:v>23.34</c:v>
                </c:pt>
                <c:pt idx="884">
                  <c:v>23.9</c:v>
                </c:pt>
                <c:pt idx="885">
                  <c:v>23.94</c:v>
                </c:pt>
                <c:pt idx="886">
                  <c:v>24.02</c:v>
                </c:pt>
                <c:pt idx="887">
                  <c:v>26.31</c:v>
                </c:pt>
                <c:pt idx="888">
                  <c:v>25.57</c:v>
                </c:pt>
                <c:pt idx="889">
                  <c:v>25.6</c:v>
                </c:pt>
                <c:pt idx="890">
                  <c:v>25.92</c:v>
                </c:pt>
                <c:pt idx="891">
                  <c:v>25.99</c:v>
                </c:pt>
                <c:pt idx="892">
                  <c:v>26.56</c:v>
                </c:pt>
                <c:pt idx="893">
                  <c:v>26.96</c:v>
                </c:pt>
                <c:pt idx="894">
                  <c:v>23.27</c:v>
                </c:pt>
                <c:pt idx="895">
                  <c:v>23.71</c:v>
                </c:pt>
                <c:pt idx="896">
                  <c:v>22.88</c:v>
                </c:pt>
                <c:pt idx="897">
                  <c:v>24.67</c:v>
                </c:pt>
                <c:pt idx="898">
                  <c:v>25.15</c:v>
                </c:pt>
                <c:pt idx="899">
                  <c:v>25.41</c:v>
                </c:pt>
                <c:pt idx="900">
                  <c:v>25.59</c:v>
                </c:pt>
                <c:pt idx="901">
                  <c:v>28.45</c:v>
                </c:pt>
                <c:pt idx="902">
                  <c:v>28.07</c:v>
                </c:pt>
                <c:pt idx="903">
                  <c:v>29.3</c:v>
                </c:pt>
                <c:pt idx="904">
                  <c:v>30.39</c:v>
                </c:pt>
                <c:pt idx="905">
                  <c:v>29.96</c:v>
                </c:pt>
                <c:pt idx="906">
                  <c:v>29.91</c:v>
                </c:pt>
                <c:pt idx="907">
                  <c:v>29.95</c:v>
                </c:pt>
                <c:pt idx="908">
                  <c:v>29.86</c:v>
                </c:pt>
                <c:pt idx="909">
                  <c:v>30.04</c:v>
                </c:pt>
                <c:pt idx="910">
                  <c:v>30.22</c:v>
                </c:pt>
                <c:pt idx="911">
                  <c:v>31.35</c:v>
                </c:pt>
                <c:pt idx="912">
                  <c:v>31.55</c:v>
                </c:pt>
                <c:pt idx="913">
                  <c:v>31.7</c:v>
                </c:pt>
                <c:pt idx="914">
                  <c:v>31.74</c:v>
                </c:pt>
                <c:pt idx="915">
                  <c:v>32.07</c:v>
                </c:pt>
                <c:pt idx="916">
                  <c:v>32.44</c:v>
                </c:pt>
                <c:pt idx="917">
                  <c:v>32.590000000000003</c:v>
                </c:pt>
                <c:pt idx="918">
                  <c:v>32.380000000000003</c:v>
                </c:pt>
                <c:pt idx="919">
                  <c:v>32.770000000000003</c:v>
                </c:pt>
                <c:pt idx="920">
                  <c:v>32.64</c:v>
                </c:pt>
                <c:pt idx="921">
                  <c:v>32.520000000000003</c:v>
                </c:pt>
                <c:pt idx="922">
                  <c:v>32.42</c:v>
                </c:pt>
                <c:pt idx="923">
                  <c:v>32.54</c:v>
                </c:pt>
                <c:pt idx="924">
                  <c:v>32.04</c:v>
                </c:pt>
                <c:pt idx="925">
                  <c:v>31.73</c:v>
                </c:pt>
                <c:pt idx="926">
                  <c:v>30.93</c:v>
                </c:pt>
                <c:pt idx="927">
                  <c:v>30.84</c:v>
                </c:pt>
                <c:pt idx="928">
                  <c:v>30.73</c:v>
                </c:pt>
                <c:pt idx="929">
                  <c:v>29.73</c:v>
                </c:pt>
                <c:pt idx="930">
                  <c:v>29.13</c:v>
                </c:pt>
                <c:pt idx="931">
                  <c:v>28.95</c:v>
                </c:pt>
                <c:pt idx="932">
                  <c:v>29.07</c:v>
                </c:pt>
                <c:pt idx="933">
                  <c:v>28.72</c:v>
                </c:pt>
                <c:pt idx="934">
                  <c:v>28.56</c:v>
                </c:pt>
                <c:pt idx="935">
                  <c:v>28.33</c:v>
                </c:pt>
                <c:pt idx="936">
                  <c:v>28.56</c:v>
                </c:pt>
                <c:pt idx="937">
                  <c:v>29.15</c:v>
                </c:pt>
                <c:pt idx="938">
                  <c:v>28.5</c:v>
                </c:pt>
                <c:pt idx="939">
                  <c:v>27.16</c:v>
                </c:pt>
                <c:pt idx="940">
                  <c:v>26.96</c:v>
                </c:pt>
                <c:pt idx="941">
                  <c:v>27.03</c:v>
                </c:pt>
                <c:pt idx="942">
                  <c:v>27.12</c:v>
                </c:pt>
                <c:pt idx="943">
                  <c:v>26.07</c:v>
                </c:pt>
                <c:pt idx="944">
                  <c:v>25.06</c:v>
                </c:pt>
                <c:pt idx="945">
                  <c:v>27.53</c:v>
                </c:pt>
                <c:pt idx="946">
                  <c:v>27.71</c:v>
                </c:pt>
                <c:pt idx="947">
                  <c:v>27.17</c:v>
                </c:pt>
                <c:pt idx="948">
                  <c:v>27.18</c:v>
                </c:pt>
                <c:pt idx="949">
                  <c:v>27.14</c:v>
                </c:pt>
                <c:pt idx="950">
                  <c:v>27.02</c:v>
                </c:pt>
                <c:pt idx="951">
                  <c:v>26.92</c:v>
                </c:pt>
                <c:pt idx="952">
                  <c:v>26.97</c:v>
                </c:pt>
                <c:pt idx="953">
                  <c:v>26.36</c:v>
                </c:pt>
                <c:pt idx="954">
                  <c:v>26.08</c:v>
                </c:pt>
                <c:pt idx="955">
                  <c:v>25.9</c:v>
                </c:pt>
                <c:pt idx="956">
                  <c:v>25.74</c:v>
                </c:pt>
                <c:pt idx="957">
                  <c:v>24.39</c:v>
                </c:pt>
                <c:pt idx="958">
                  <c:v>23.37</c:v>
                </c:pt>
                <c:pt idx="959">
                  <c:v>22.07</c:v>
                </c:pt>
                <c:pt idx="960">
                  <c:v>21.03</c:v>
                </c:pt>
                <c:pt idx="961">
                  <c:v>21.08</c:v>
                </c:pt>
                <c:pt idx="962">
                  <c:v>20.91</c:v>
                </c:pt>
                <c:pt idx="963">
                  <c:v>20.86</c:v>
                </c:pt>
                <c:pt idx="964">
                  <c:v>21.47</c:v>
                </c:pt>
                <c:pt idx="965">
                  <c:v>21.56</c:v>
                </c:pt>
                <c:pt idx="966">
                  <c:v>21.59</c:v>
                </c:pt>
                <c:pt idx="967">
                  <c:v>21.61</c:v>
                </c:pt>
                <c:pt idx="968">
                  <c:v>20.82</c:v>
                </c:pt>
                <c:pt idx="969">
                  <c:v>20.55</c:v>
                </c:pt>
                <c:pt idx="970">
                  <c:v>20.41</c:v>
                </c:pt>
                <c:pt idx="971">
                  <c:v>20.16</c:v>
                </c:pt>
                <c:pt idx="972">
                  <c:v>19.559999999999999</c:v>
                </c:pt>
                <c:pt idx="973">
                  <c:v>19.25</c:v>
                </c:pt>
                <c:pt idx="974">
                  <c:v>19.2</c:v>
                </c:pt>
                <c:pt idx="975">
                  <c:v>18.98</c:v>
                </c:pt>
                <c:pt idx="976">
                  <c:v>18.55</c:v>
                </c:pt>
                <c:pt idx="977">
                  <c:v>18.239999999999998</c:v>
                </c:pt>
                <c:pt idx="978">
                  <c:v>18.28</c:v>
                </c:pt>
                <c:pt idx="979">
                  <c:v>17.670000000000002</c:v>
                </c:pt>
                <c:pt idx="980">
                  <c:v>16.66</c:v>
                </c:pt>
                <c:pt idx="981">
                  <c:v>16.2</c:v>
                </c:pt>
                <c:pt idx="982">
                  <c:v>16.37</c:v>
                </c:pt>
                <c:pt idx="983">
                  <c:v>16.12</c:v>
                </c:pt>
                <c:pt idx="984">
                  <c:v>15.98</c:v>
                </c:pt>
                <c:pt idx="985">
                  <c:v>16</c:v>
                </c:pt>
                <c:pt idx="986">
                  <c:v>15.66</c:v>
                </c:pt>
                <c:pt idx="987">
                  <c:v>15.32</c:v>
                </c:pt>
                <c:pt idx="988">
                  <c:v>15.13</c:v>
                </c:pt>
                <c:pt idx="989">
                  <c:v>14.96</c:v>
                </c:pt>
                <c:pt idx="990">
                  <c:v>14.93</c:v>
                </c:pt>
                <c:pt idx="991">
                  <c:v>14.93</c:v>
                </c:pt>
                <c:pt idx="992">
                  <c:v>14.88</c:v>
                </c:pt>
                <c:pt idx="993">
                  <c:v>14.71</c:v>
                </c:pt>
                <c:pt idx="994">
                  <c:v>14.85</c:v>
                </c:pt>
                <c:pt idx="995">
                  <c:v>14.45</c:v>
                </c:pt>
                <c:pt idx="996">
                  <c:v>14.08</c:v>
                </c:pt>
                <c:pt idx="997">
                  <c:v>14.01</c:v>
                </c:pt>
                <c:pt idx="998">
                  <c:v>13.94</c:v>
                </c:pt>
                <c:pt idx="999">
                  <c:v>13.72</c:v>
                </c:pt>
                <c:pt idx="1000">
                  <c:v>13.55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45-4AA1-AD75-FD67D71B1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7633880"/>
        <c:axId val="387634208"/>
      </c:lineChart>
      <c:dateAx>
        <c:axId val="387633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34208"/>
        <c:crosses val="autoZero"/>
        <c:auto val="1"/>
        <c:lblOffset val="100"/>
        <c:baseTimeUnit val="days"/>
        <c:majorUnit val="2"/>
        <c:majorTimeUnit val="months"/>
      </c:dateAx>
      <c:valAx>
        <c:axId val="38763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New COVID Cases per 1000K residents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33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0.76087</cdr:x>
      <cdr:y>0.76886</cdr:y>
    </cdr:from>
    <cdr:to>
      <cdr:x>0.87415</cdr:x>
      <cdr:y>0.82665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9276522" y="3802060"/>
          <a:ext cx="1381115" cy="28577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0.75948</cdr:x>
      <cdr:y>0.79035</cdr:y>
    </cdr:from>
    <cdr:to>
      <cdr:x>0.88455</cdr:x>
      <cdr:y>0.85691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10652125" y="3770313"/>
          <a:ext cx="1754188" cy="3175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0.02197</cdr:x>
      <cdr:y>0.82134</cdr:y>
    </cdr:from>
    <cdr:to>
      <cdr:x>0.05418</cdr:x>
      <cdr:y>0.94587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306064" y="3937000"/>
          <a:ext cx="448542" cy="596913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0.77844</cdr:x>
      <cdr:y>0.50891</cdr:y>
    </cdr:from>
    <cdr:to>
      <cdr:x>0.89106</cdr:x>
      <cdr:y>0.69526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9490718" y="2427709"/>
          <a:ext cx="1373063" cy="8889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900" dirty="0"/>
            <a:t>95% of US</a:t>
          </a:r>
          <a:r>
            <a:rPr lang="en-US" sz="900" baseline="0" dirty="0"/>
            <a:t> counties within each Rurality Score fall within range</a:t>
          </a:r>
          <a:endParaRPr lang="en-US" sz="900" dirty="0"/>
        </a:p>
      </cdr:txBody>
    </cdr:sp>
  </cdr:relSizeAnchor>
  <cdr:relSizeAnchor xmlns:cdr="http://schemas.openxmlformats.org/drawingml/2006/chartDrawing">
    <cdr:from>
      <cdr:x>0.76855</cdr:x>
      <cdr:y>0.53351</cdr:y>
    </cdr:from>
    <cdr:to>
      <cdr:x>0.78244</cdr:x>
      <cdr:y>0.53375</cdr:y>
    </cdr:to>
    <cdr:cxnSp macro="">
      <cdr:nvCxnSpPr>
        <cdr:cNvPr id="6" name="Straight Connector 5"/>
        <cdr:cNvCxnSpPr/>
      </cdr:nvCxnSpPr>
      <cdr:spPr>
        <a:xfrm xmlns:a="http://schemas.openxmlformats.org/drawingml/2006/main" flipH="1" flipV="1">
          <a:off x="9370199" y="2545056"/>
          <a:ext cx="169347" cy="1145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0.78281</cdr:x>
      <cdr:y>0.52796</cdr:y>
    </cdr:from>
    <cdr:to>
      <cdr:x>0.78285</cdr:x>
      <cdr:y>0.53988</cdr:y>
    </cdr:to>
    <cdr:cxnSp macro="">
      <cdr:nvCxnSpPr>
        <cdr:cNvPr id="8" name="Straight Connector 7"/>
        <cdr:cNvCxnSpPr/>
      </cdr:nvCxnSpPr>
      <cdr:spPr>
        <a:xfrm xmlns:a="http://schemas.openxmlformats.org/drawingml/2006/main" flipV="1">
          <a:off x="9544057" y="2518580"/>
          <a:ext cx="488" cy="56864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0.76794</cdr:x>
      <cdr:y>0.52726</cdr:y>
    </cdr:from>
    <cdr:to>
      <cdr:x>0.76796</cdr:x>
      <cdr:y>0.53995</cdr:y>
    </cdr:to>
    <cdr:cxnSp macro="">
      <cdr:nvCxnSpPr>
        <cdr:cNvPr id="9" name="Straight Connector 8"/>
        <cdr:cNvCxnSpPr/>
      </cdr:nvCxnSpPr>
      <cdr:spPr>
        <a:xfrm xmlns:a="http://schemas.openxmlformats.org/drawingml/2006/main" flipH="1">
          <a:off x="9362762" y="2515241"/>
          <a:ext cx="244" cy="60537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0.74541</cdr:x>
      <cdr:y>0.77155</cdr:y>
    </cdr:from>
    <cdr:to>
      <cdr:x>0.87048</cdr:x>
      <cdr:y>0.83811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9088039" y="3680614"/>
          <a:ext cx="1524854" cy="31752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0.02197</cdr:x>
      <cdr:y>0.80137</cdr:y>
    </cdr:from>
    <cdr:to>
      <cdr:x>0.05418</cdr:x>
      <cdr:y>0.94343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308142" y="3822901"/>
          <a:ext cx="451763" cy="67766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0.80407</cdr:x>
      <cdr:y>0.51033</cdr:y>
    </cdr:from>
    <cdr:to>
      <cdr:x>0.93093</cdr:x>
      <cdr:y>0.69668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9803162" y="2434479"/>
          <a:ext cx="1546711" cy="8889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900" dirty="0"/>
            <a:t>50% of US</a:t>
          </a:r>
          <a:r>
            <a:rPr lang="en-US" sz="900" baseline="0" dirty="0"/>
            <a:t> counties within each Rurality Score fall within range</a:t>
          </a:r>
          <a:endParaRPr lang="en-US" sz="900" dirty="0"/>
        </a:p>
      </cdr:txBody>
    </cdr:sp>
  </cdr:relSizeAnchor>
  <cdr:relSizeAnchor xmlns:cdr="http://schemas.openxmlformats.org/drawingml/2006/chartDrawing">
    <cdr:from>
      <cdr:x>0.79492</cdr:x>
      <cdr:y>0.53408</cdr:y>
    </cdr:from>
    <cdr:to>
      <cdr:x>0.80881</cdr:x>
      <cdr:y>0.53432</cdr:y>
    </cdr:to>
    <cdr:cxnSp macro="">
      <cdr:nvCxnSpPr>
        <cdr:cNvPr id="6" name="Straight Connector 5"/>
        <cdr:cNvCxnSpPr/>
      </cdr:nvCxnSpPr>
      <cdr:spPr>
        <a:xfrm xmlns:a="http://schemas.openxmlformats.org/drawingml/2006/main" flipH="1" flipV="1">
          <a:off x="9691679" y="2547804"/>
          <a:ext cx="169347" cy="1145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0.80918</cdr:x>
      <cdr:y>0.52853</cdr:y>
    </cdr:from>
    <cdr:to>
      <cdr:x>0.80922</cdr:x>
      <cdr:y>0.54045</cdr:y>
    </cdr:to>
    <cdr:cxnSp macro="">
      <cdr:nvCxnSpPr>
        <cdr:cNvPr id="8" name="Straight Connector 7"/>
        <cdr:cNvCxnSpPr/>
      </cdr:nvCxnSpPr>
      <cdr:spPr>
        <a:xfrm xmlns:a="http://schemas.openxmlformats.org/drawingml/2006/main" flipV="1">
          <a:off x="9865537" y="2521328"/>
          <a:ext cx="488" cy="56864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0.79431</cdr:x>
      <cdr:y>0.52783</cdr:y>
    </cdr:from>
    <cdr:to>
      <cdr:x>0.79433</cdr:x>
      <cdr:y>0.54052</cdr:y>
    </cdr:to>
    <cdr:cxnSp macro="">
      <cdr:nvCxnSpPr>
        <cdr:cNvPr id="9" name="Straight Connector 8"/>
        <cdr:cNvCxnSpPr/>
      </cdr:nvCxnSpPr>
      <cdr:spPr>
        <a:xfrm xmlns:a="http://schemas.openxmlformats.org/drawingml/2006/main" flipH="1">
          <a:off x="9684242" y="2517989"/>
          <a:ext cx="244" cy="60537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EF1E-6DDD-45A3-B4B8-0751AE9C56E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7F7-044D-448E-9243-A5E80758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0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EF1E-6DDD-45A3-B4B8-0751AE9C56E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7F7-044D-448E-9243-A5E80758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EF1E-6DDD-45A3-B4B8-0751AE9C56E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7F7-044D-448E-9243-A5E80758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7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EF1E-6DDD-45A3-B4B8-0751AE9C56E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7F7-044D-448E-9243-A5E80758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EF1E-6DDD-45A3-B4B8-0751AE9C56E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7F7-044D-448E-9243-A5E80758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4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EF1E-6DDD-45A3-B4B8-0751AE9C56E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7F7-044D-448E-9243-A5E80758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7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EF1E-6DDD-45A3-B4B8-0751AE9C56E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7F7-044D-448E-9243-A5E80758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5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EF1E-6DDD-45A3-B4B8-0751AE9C56E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7F7-044D-448E-9243-A5E80758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7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EF1E-6DDD-45A3-B4B8-0751AE9C56E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7F7-044D-448E-9243-A5E80758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4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EF1E-6DDD-45A3-B4B8-0751AE9C56E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7F7-044D-448E-9243-A5E80758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2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EF1E-6DDD-45A3-B4B8-0751AE9C56E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7F7-044D-448E-9243-A5E80758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0EF1E-6DDD-45A3-B4B8-0751AE9C56E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B7F7-044D-448E-9243-A5E80758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6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00325"/>
            <a:ext cx="1019556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US County-Level </a:t>
            </a:r>
            <a:r>
              <a:rPr lang="en-US" b="1" dirty="0">
                <a:solidFill>
                  <a:schemeClr val="bg1"/>
                </a:solidFill>
              </a:rPr>
              <a:t>Per Capita </a:t>
            </a:r>
            <a:r>
              <a:rPr lang="en-US" b="1" dirty="0" smtClean="0">
                <a:solidFill>
                  <a:schemeClr val="bg1"/>
                </a:solidFill>
              </a:rPr>
              <a:t>COVID Death  Statistics &amp; Urban/Rural Comparison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524639"/>
              </p:ext>
            </p:extLst>
          </p:nvPr>
        </p:nvGraphicFramePr>
        <p:xfrm>
          <a:off x="-1" y="964406"/>
          <a:ext cx="12192001" cy="4929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56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8904"/>
              </p:ext>
            </p:extLst>
          </p:nvPr>
        </p:nvGraphicFramePr>
        <p:xfrm>
          <a:off x="0" y="940594"/>
          <a:ext cx="12192000" cy="4976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15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699054"/>
              </p:ext>
            </p:extLst>
          </p:nvPr>
        </p:nvGraphicFramePr>
        <p:xfrm>
          <a:off x="-1" y="956469"/>
          <a:ext cx="12192001" cy="4945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58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246910"/>
              </p:ext>
            </p:extLst>
          </p:nvPr>
        </p:nvGraphicFramePr>
        <p:xfrm>
          <a:off x="-1" y="1043781"/>
          <a:ext cx="12192001" cy="477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170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8162093"/>
              </p:ext>
            </p:extLst>
          </p:nvPr>
        </p:nvGraphicFramePr>
        <p:xfrm>
          <a:off x="-1" y="1043781"/>
          <a:ext cx="12192001" cy="477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511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00325"/>
            <a:ext cx="1019556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 State-Level </a:t>
            </a:r>
            <a:r>
              <a:rPr lang="en-US" b="1" dirty="0">
                <a:solidFill>
                  <a:schemeClr val="bg1"/>
                </a:solidFill>
              </a:rPr>
              <a:t>Per Capita </a:t>
            </a:r>
            <a:r>
              <a:rPr lang="en-US" b="1" dirty="0" smtClean="0">
                <a:solidFill>
                  <a:schemeClr val="bg1"/>
                </a:solidFill>
              </a:rPr>
              <a:t>COVID Case Rate Statistics, Geography, &amp; Political Party Office-Holder Comparisons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419306"/>
              </p:ext>
            </p:extLst>
          </p:nvPr>
        </p:nvGraphicFramePr>
        <p:xfrm>
          <a:off x="0" y="932089"/>
          <a:ext cx="12192000" cy="4993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5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01470"/>
              </p:ext>
            </p:extLst>
          </p:nvPr>
        </p:nvGraphicFramePr>
        <p:xfrm>
          <a:off x="1" y="964406"/>
          <a:ext cx="12192000" cy="4929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90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44598"/>
              </p:ext>
            </p:extLst>
          </p:nvPr>
        </p:nvGraphicFramePr>
        <p:xfrm>
          <a:off x="-1" y="976313"/>
          <a:ext cx="12192001" cy="4905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6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354223"/>
              </p:ext>
            </p:extLst>
          </p:nvPr>
        </p:nvGraphicFramePr>
        <p:xfrm>
          <a:off x="1" y="944562"/>
          <a:ext cx="121920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964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299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US County-Level Per Capita COVID Death  Statistics &amp; Urban/Rural Comparison</vt:lpstr>
      <vt:lpstr>PowerPoint Presentation</vt:lpstr>
      <vt:lpstr>PowerPoint Presentation</vt:lpstr>
      <vt:lpstr>PowerPoint Presentation</vt:lpstr>
      <vt:lpstr>US State-Level Per Capita COVID Case Rate Statistics, Geography, &amp; Political Party Office-Holder Comparisons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Bowdoin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Horne</dc:creator>
  <cp:lastModifiedBy>Danielle Horne</cp:lastModifiedBy>
  <cp:revision>4</cp:revision>
  <dcterms:created xsi:type="dcterms:W3CDTF">2023-04-20T00:57:53Z</dcterms:created>
  <dcterms:modified xsi:type="dcterms:W3CDTF">2023-04-21T22:04:50Z</dcterms:modified>
</cp:coreProperties>
</file>