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1D92-BF46-4E86-92E7-DC35CA0492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C6AB-AA97-4C44-94EE-6F8A8C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399" y="406401"/>
            <a:ext cx="1006763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 Background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program draws on randomized data gathered through a fictitious RFP process for procurement of new capital equipment. The fictional details are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Four vendors submitted proposals in response to this RFP with different possible solutions to the user's capital equipment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Vendor proposals detail various pricing and discounting schemes across the two RFP product categories - here labeled as 'device' and 'instrument'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program allows the user to forecast a 5-year expense associated with different procurement scenarios: 0-3 device procurements and 0-3 instrument procurements, for a total of 0-6 capital product procurements.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program asks users to choose which vendor, device(s), and instrument(s) they would like to forecast. The user-input defined variables are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Vendors: V1, V2, V3, V4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V1 Devices: Device_A, Device_B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V1 Instruments: Instrument_A, Instrument_B, Instrument_C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V2 Devices: Device_C, Device_D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V2 Instrument: Instrument_D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V3 Devices: Device_E, Device_F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V3 Instrument: Instrument_E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V4 Devices: Device_G, Device_H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V4 Instrument: Instrument_F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V1 only offers the following bundles: (Device_A, Instrument_A), (Device_B, Instrument_B), (Device_B, Instrument_C)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Other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program draws from four .csv files that contain a 5-year cost estimate corresponding to each permutation of devices and instruments.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Vendor A offers an additional 5% discount for each additional unit (pair) of products – detailed in .</a:t>
            </a:r>
            <a:r>
              <a:rPr lang="en-US" sz="1400" dirty="0" err="1" smtClean="0"/>
              <a:t>py</a:t>
            </a:r>
            <a:r>
              <a:rPr lang="en-US" sz="1400" dirty="0" smtClean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38567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99" y="406401"/>
            <a:ext cx="115916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program output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the following user-input variable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Vendor = “V2”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D1 = “Device_C”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D2 = “Device_D”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D3 =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I1 = </a:t>
            </a:r>
            <a:r>
              <a:rPr lang="en-US" sz="1400" smtClean="0"/>
              <a:t>“Instrument_D”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I2 =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I3 =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One set of outputs is a set of statistics describing the forecasted value relative to similar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AutoNum type="arabicPeriod"/>
            </a:pPr>
            <a:r>
              <a:rPr lang="en-US" sz="1400" dirty="0" smtClean="0"/>
              <a:t>You have elected to forecast the expense of procuring 2 device(s) and 1 instrument(s) from V2, as follows: ['Device_C', 'Device_D', 'Instrument_D']</a:t>
            </a:r>
          </a:p>
          <a:p>
            <a:pPr marL="800100" lvl="1" indent="-342900">
              <a:buAutoNum type="arabicPeriod"/>
            </a:pP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Out of all four vendors, there exist 713 possible product-procurement scenarios. </a:t>
            </a:r>
            <a:br>
              <a:rPr lang="en-US" sz="1400" dirty="0" smtClean="0"/>
            </a:br>
            <a:r>
              <a:rPr lang="en-US" sz="1400" dirty="0" smtClean="0"/>
              <a:t>The forecasted expense for procuring ['Device_C', 'Device_D', 'Instrument_D'] is 1155594 USD, which is in the 20 percentile of all scenarios.</a:t>
            </a:r>
          </a:p>
          <a:p>
            <a:pPr marL="800100" lvl="1" indent="-342900">
              <a:buAutoNum type="arabicPeriod"/>
            </a:pP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For V2, there exist 217 possible product-procurement scenarios.</a:t>
            </a:r>
            <a:br>
              <a:rPr lang="en-US" sz="1400" dirty="0" smtClean="0"/>
            </a:br>
            <a:r>
              <a:rPr lang="en-US" sz="1400" dirty="0" smtClean="0"/>
              <a:t>The forecasted expense of 1155594 USD is in the 46 percentile of all possible product-procurement scenarios for V2.</a:t>
            </a:r>
          </a:p>
          <a:p>
            <a:pPr marL="800100" lvl="1" indent="-342900">
              <a:buAutoNum type="arabicPeriod"/>
            </a:pP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1155594 USD is in the 25 percentile of all possible product procurement scenarios across the four vendors, given selection of 2 device(s) and 1 instrument(s).</a:t>
            </a:r>
          </a:p>
          <a:p>
            <a:pPr marL="800100" lvl="1" indent="-342900">
              <a:buAutoNum type="arabicPeriod"/>
            </a:pP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1155594 USD is in the 75 percentile of all possible product procurement scenarios for V2, given selection of 2 device(s) and 1 instrument(s).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The program also outputs 5 histograms to visually represent the previously mentioned statistics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(next 5 slides)</a:t>
            </a:r>
            <a:endParaRPr lang="en-US" sz="1400" dirty="0">
              <a:solidFill>
                <a:prstClr val="black"/>
              </a:solidFill>
            </a:endParaRPr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899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99" y="406401"/>
            <a:ext cx="1159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program output: Histogram 1</a:t>
            </a:r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2982"/>
            <a:ext cx="1005840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5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99" y="406401"/>
            <a:ext cx="1159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program output: Histogram 2</a:t>
            </a:r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2982"/>
            <a:ext cx="1005840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99" y="406401"/>
            <a:ext cx="1159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program output: Histogram 3</a:t>
            </a:r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2982"/>
            <a:ext cx="1005840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99" y="406401"/>
            <a:ext cx="1159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program output: Histogram 4</a:t>
            </a:r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2982"/>
            <a:ext cx="1005840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8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399" y="406401"/>
            <a:ext cx="1159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program output: Histogram 5</a:t>
            </a:r>
          </a:p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2982"/>
            <a:ext cx="1005840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Bowdoin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Horne</dc:creator>
  <cp:lastModifiedBy>Danielle Horne</cp:lastModifiedBy>
  <cp:revision>8</cp:revision>
  <dcterms:created xsi:type="dcterms:W3CDTF">2023-05-02T18:39:05Z</dcterms:created>
  <dcterms:modified xsi:type="dcterms:W3CDTF">2023-05-02T19:20:32Z</dcterms:modified>
</cp:coreProperties>
</file>