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6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7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9D8B4-CF63-42B7-AC60-C89A2158DBD5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2974E8A-7FA3-4677-9991-AE83176C7B87}">
      <dgm:prSet/>
      <dgm:spPr/>
      <dgm:t>
        <a:bodyPr/>
        <a:lstStyle/>
        <a:p>
          <a:r>
            <a:rPr lang="en-US" dirty="0"/>
            <a:t>Objectives</a:t>
          </a:r>
        </a:p>
      </dgm:t>
    </dgm:pt>
    <dgm:pt modelId="{1C179657-FD40-45DC-9430-541829FF04BE}" type="parTrans" cxnId="{3E90797F-B1A5-46B4-830C-BB48343D91A3}">
      <dgm:prSet/>
      <dgm:spPr/>
      <dgm:t>
        <a:bodyPr/>
        <a:lstStyle/>
        <a:p>
          <a:endParaRPr lang="en-US"/>
        </a:p>
      </dgm:t>
    </dgm:pt>
    <dgm:pt modelId="{472159F8-9DB5-4A59-BB4B-85E7DA0E9E46}" type="sibTrans" cxnId="{3E90797F-B1A5-46B4-830C-BB48343D91A3}">
      <dgm:prSet/>
      <dgm:spPr/>
      <dgm:t>
        <a:bodyPr/>
        <a:lstStyle/>
        <a:p>
          <a:endParaRPr lang="en-US"/>
        </a:p>
      </dgm:t>
    </dgm:pt>
    <dgm:pt modelId="{F3B780F1-8C56-48F8-B31E-AAD1664D39B8}">
      <dgm:prSet/>
      <dgm:spPr/>
      <dgm:t>
        <a:bodyPr/>
        <a:lstStyle/>
        <a:p>
          <a:r>
            <a:rPr lang="en-US" dirty="0"/>
            <a:t>Data Basics and Preprocessing</a:t>
          </a:r>
        </a:p>
      </dgm:t>
    </dgm:pt>
    <dgm:pt modelId="{0EC7FEF0-D3DD-410B-AFCB-7321E311C89D}" type="parTrans" cxnId="{4751EBF7-A8A5-4F5E-9714-A58F79689950}">
      <dgm:prSet/>
      <dgm:spPr/>
      <dgm:t>
        <a:bodyPr/>
        <a:lstStyle/>
        <a:p>
          <a:endParaRPr lang="en-US"/>
        </a:p>
      </dgm:t>
    </dgm:pt>
    <dgm:pt modelId="{82564252-3321-44E1-B085-F65EFB72AE24}" type="sibTrans" cxnId="{4751EBF7-A8A5-4F5E-9714-A58F79689950}">
      <dgm:prSet/>
      <dgm:spPr/>
      <dgm:t>
        <a:bodyPr/>
        <a:lstStyle/>
        <a:p>
          <a:endParaRPr lang="en-US"/>
        </a:p>
      </dgm:t>
    </dgm:pt>
    <dgm:pt modelId="{E8B5EE3B-D0F6-46A2-937E-BD8E401023D4}">
      <dgm:prSet/>
      <dgm:spPr/>
      <dgm:t>
        <a:bodyPr/>
        <a:lstStyle/>
        <a:p>
          <a:r>
            <a:rPr lang="en-US" dirty="0"/>
            <a:t>Analysis and Results</a:t>
          </a:r>
        </a:p>
      </dgm:t>
    </dgm:pt>
    <dgm:pt modelId="{A43AB70A-4259-4381-B8A2-7510753FA0C4}" type="parTrans" cxnId="{9C945D4E-8AB1-470A-ABCF-9CC4FEC495EC}">
      <dgm:prSet/>
      <dgm:spPr/>
      <dgm:t>
        <a:bodyPr/>
        <a:lstStyle/>
        <a:p>
          <a:endParaRPr lang="en-US"/>
        </a:p>
      </dgm:t>
    </dgm:pt>
    <dgm:pt modelId="{D9B23C4B-E415-45A9-86CD-BED957CC7749}" type="sibTrans" cxnId="{9C945D4E-8AB1-470A-ABCF-9CC4FEC495EC}">
      <dgm:prSet/>
      <dgm:spPr/>
      <dgm:t>
        <a:bodyPr/>
        <a:lstStyle/>
        <a:p>
          <a:endParaRPr lang="en-US"/>
        </a:p>
      </dgm:t>
    </dgm:pt>
    <dgm:pt modelId="{E8DCE109-8909-4257-A4F4-466559D5DF95}">
      <dgm:prSet/>
      <dgm:spPr/>
      <dgm:t>
        <a:bodyPr/>
        <a:lstStyle/>
        <a:p>
          <a:r>
            <a:rPr lang="en-US" dirty="0"/>
            <a:t>Associations and Correlations</a:t>
          </a:r>
        </a:p>
      </dgm:t>
    </dgm:pt>
    <dgm:pt modelId="{EDA9BD9C-027E-4CBB-9F5D-2383D0D2CB2A}" type="parTrans" cxnId="{6B363FD9-A027-41FE-B33A-10248A2D9034}">
      <dgm:prSet/>
      <dgm:spPr/>
      <dgm:t>
        <a:bodyPr/>
        <a:lstStyle/>
        <a:p>
          <a:endParaRPr lang="en-US"/>
        </a:p>
      </dgm:t>
    </dgm:pt>
    <dgm:pt modelId="{CD8F8AC3-F916-4D7C-8D8E-37E3EC54E2B2}" type="sibTrans" cxnId="{6B363FD9-A027-41FE-B33A-10248A2D9034}">
      <dgm:prSet/>
      <dgm:spPr/>
      <dgm:t>
        <a:bodyPr/>
        <a:lstStyle/>
        <a:p>
          <a:endParaRPr lang="en-US"/>
        </a:p>
      </dgm:t>
    </dgm:pt>
    <dgm:pt modelId="{6BB2E8FB-ABED-4681-8065-BB6CD9197034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B0BB3FDA-1916-4B40-A5A2-FE32B3C8BB6B}" type="parTrans" cxnId="{3CC00186-D51D-414B-9DC6-F0BDD59C74B5}">
      <dgm:prSet/>
      <dgm:spPr/>
      <dgm:t>
        <a:bodyPr/>
        <a:lstStyle/>
        <a:p>
          <a:endParaRPr lang="en-US"/>
        </a:p>
      </dgm:t>
    </dgm:pt>
    <dgm:pt modelId="{97D1B1F9-4984-4263-8E97-650D8B8DE4E9}" type="sibTrans" cxnId="{3CC00186-D51D-414B-9DC6-F0BDD59C74B5}">
      <dgm:prSet/>
      <dgm:spPr/>
      <dgm:t>
        <a:bodyPr/>
        <a:lstStyle/>
        <a:p>
          <a:endParaRPr lang="en-US"/>
        </a:p>
      </dgm:t>
    </dgm:pt>
    <dgm:pt modelId="{2C15C0D5-B69F-467F-B88F-9C1B8D781C2A}">
      <dgm:prSet/>
      <dgm:spPr/>
      <dgm:t>
        <a:bodyPr/>
        <a:lstStyle/>
        <a:p>
          <a:r>
            <a:rPr lang="en-US" dirty="0"/>
            <a:t>Data Source</a:t>
          </a:r>
        </a:p>
      </dgm:t>
    </dgm:pt>
    <dgm:pt modelId="{14882D1B-1C91-4EF7-A28D-782B724AE36C}" type="parTrans" cxnId="{D8FADFA6-F509-430C-83DD-D938DAD7127F}">
      <dgm:prSet/>
      <dgm:spPr/>
      <dgm:t>
        <a:bodyPr/>
        <a:lstStyle/>
        <a:p>
          <a:endParaRPr lang="en-US"/>
        </a:p>
      </dgm:t>
    </dgm:pt>
    <dgm:pt modelId="{A3B5DB03-6051-4B34-BF58-69B6C6687462}" type="sibTrans" cxnId="{D8FADFA6-F509-430C-83DD-D938DAD7127F}">
      <dgm:prSet/>
      <dgm:spPr/>
      <dgm:t>
        <a:bodyPr/>
        <a:lstStyle/>
        <a:p>
          <a:endParaRPr lang="en-US"/>
        </a:p>
      </dgm:t>
    </dgm:pt>
    <dgm:pt modelId="{33F20918-EB91-4BDA-9039-9D92EED1A62F}">
      <dgm:prSet/>
      <dgm:spPr/>
      <dgm:t>
        <a:bodyPr/>
        <a:lstStyle/>
        <a:p>
          <a:r>
            <a:rPr lang="en-US" dirty="0"/>
            <a:t>https://www.kaggle.com/xwolf12/malicious-and-benign-websites/home</a:t>
          </a:r>
        </a:p>
      </dgm:t>
    </dgm:pt>
    <dgm:pt modelId="{6D2AC2E9-6F7E-4A06-A012-84916DFCEF74}" type="parTrans" cxnId="{E22F8027-C448-460F-BF36-56DC8636144C}">
      <dgm:prSet/>
      <dgm:spPr/>
      <dgm:t>
        <a:bodyPr/>
        <a:lstStyle/>
        <a:p>
          <a:endParaRPr lang="en-US"/>
        </a:p>
      </dgm:t>
    </dgm:pt>
    <dgm:pt modelId="{59F02489-1F9B-4167-97ED-15D9AD87668F}" type="sibTrans" cxnId="{E22F8027-C448-460F-BF36-56DC8636144C}">
      <dgm:prSet/>
      <dgm:spPr/>
      <dgm:t>
        <a:bodyPr/>
        <a:lstStyle/>
        <a:p>
          <a:endParaRPr lang="en-US"/>
        </a:p>
      </dgm:t>
    </dgm:pt>
    <dgm:pt modelId="{240B1062-3C2C-464B-BFB4-D0823F353FCF}">
      <dgm:prSet/>
      <dgm:spPr/>
      <dgm:t>
        <a:bodyPr/>
        <a:lstStyle/>
        <a:p>
          <a:r>
            <a:rPr lang="en-US" dirty="0"/>
            <a:t>Model Results and Predictions</a:t>
          </a:r>
        </a:p>
      </dgm:t>
    </dgm:pt>
    <dgm:pt modelId="{58DFC641-15D5-42B9-AA86-07857C811E8B}" type="parTrans" cxnId="{17802373-F25F-4BBE-9081-B4A6374178C2}">
      <dgm:prSet/>
      <dgm:spPr/>
      <dgm:t>
        <a:bodyPr/>
        <a:lstStyle/>
        <a:p>
          <a:endParaRPr lang="en-US"/>
        </a:p>
      </dgm:t>
    </dgm:pt>
    <dgm:pt modelId="{E772A52E-B1D6-4553-990F-762FC66EF5CE}" type="sibTrans" cxnId="{17802373-F25F-4BBE-9081-B4A6374178C2}">
      <dgm:prSet/>
      <dgm:spPr/>
      <dgm:t>
        <a:bodyPr/>
        <a:lstStyle/>
        <a:p>
          <a:endParaRPr lang="en-US"/>
        </a:p>
      </dgm:t>
    </dgm:pt>
    <dgm:pt modelId="{9F1F9581-B9D6-4D10-B023-7A23835893EE}">
      <dgm:prSet/>
      <dgm:spPr/>
      <dgm:t>
        <a:bodyPr/>
        <a:lstStyle/>
        <a:p>
          <a:r>
            <a:rPr lang="en-US" dirty="0"/>
            <a:t>Learning Processes</a:t>
          </a:r>
        </a:p>
      </dgm:t>
    </dgm:pt>
    <dgm:pt modelId="{6D182785-8013-49AC-90BF-BF1BC2B4D6D2}" type="parTrans" cxnId="{8D4E5975-BE80-4BDD-9995-E4465B038779}">
      <dgm:prSet/>
      <dgm:spPr/>
      <dgm:t>
        <a:bodyPr/>
        <a:lstStyle/>
        <a:p>
          <a:endParaRPr lang="en-US"/>
        </a:p>
      </dgm:t>
    </dgm:pt>
    <dgm:pt modelId="{F2D7C763-6EE5-4857-A843-39C7C9F9B0D5}" type="sibTrans" cxnId="{8D4E5975-BE80-4BDD-9995-E4465B038779}">
      <dgm:prSet/>
      <dgm:spPr/>
      <dgm:t>
        <a:bodyPr/>
        <a:lstStyle/>
        <a:p>
          <a:endParaRPr lang="en-US"/>
        </a:p>
      </dgm:t>
    </dgm:pt>
    <dgm:pt modelId="{D9CF135B-A5D1-4B16-BD13-61E71578BA30}">
      <dgm:prSet phldrT="[Text]"/>
      <dgm:spPr/>
      <dgm:t>
        <a:bodyPr/>
        <a:lstStyle/>
        <a:p>
          <a:r>
            <a:rPr lang="en-US" dirty="0"/>
            <a:t>Exploratory Data Analysis and Pre-Model Preparations</a:t>
          </a:r>
        </a:p>
      </dgm:t>
    </dgm:pt>
    <dgm:pt modelId="{6025ED56-69D3-4B21-B713-A7FA2399955D}" type="parTrans" cxnId="{FEA03459-74E1-4587-8458-B1250EE638F6}">
      <dgm:prSet/>
      <dgm:spPr/>
      <dgm:t>
        <a:bodyPr/>
        <a:lstStyle/>
        <a:p>
          <a:endParaRPr lang="en-US"/>
        </a:p>
      </dgm:t>
    </dgm:pt>
    <dgm:pt modelId="{7A69CEEF-C4FA-4277-B3D1-EBE2E11F8663}" type="sibTrans" cxnId="{FEA03459-74E1-4587-8458-B1250EE638F6}">
      <dgm:prSet/>
      <dgm:spPr/>
      <dgm:t>
        <a:bodyPr/>
        <a:lstStyle/>
        <a:p>
          <a:endParaRPr lang="en-US"/>
        </a:p>
      </dgm:t>
    </dgm:pt>
    <dgm:pt modelId="{E614972C-C0F9-404F-B0C2-4F726EF3DD07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E3356F1F-F3C3-413E-B65F-B204156F27BE}" type="parTrans" cxnId="{AA713E51-D83C-47F9-8D05-95656B67333B}">
      <dgm:prSet/>
      <dgm:spPr/>
      <dgm:t>
        <a:bodyPr/>
        <a:lstStyle/>
        <a:p>
          <a:endParaRPr lang="en-US"/>
        </a:p>
      </dgm:t>
    </dgm:pt>
    <dgm:pt modelId="{7ADA31B3-5864-4778-AD02-46C8CC1F1E89}" type="sibTrans" cxnId="{AA713E51-D83C-47F9-8D05-95656B67333B}">
      <dgm:prSet/>
      <dgm:spPr/>
      <dgm:t>
        <a:bodyPr/>
        <a:lstStyle/>
        <a:p>
          <a:endParaRPr lang="en-US"/>
        </a:p>
      </dgm:t>
    </dgm:pt>
    <dgm:pt modelId="{56BB58F3-C5C0-45FC-9C23-C69CAAB9A2B5}">
      <dgm:prSet/>
      <dgm:spPr/>
      <dgm:t>
        <a:bodyPr/>
        <a:lstStyle/>
        <a:p>
          <a:r>
            <a:rPr lang="en-US" dirty="0"/>
            <a:t>Data and Code Review</a:t>
          </a:r>
        </a:p>
      </dgm:t>
    </dgm:pt>
    <dgm:pt modelId="{608CB88C-A56D-4FD0-B341-DA3855BCBE2E}" type="parTrans" cxnId="{576429ED-A498-49B8-983F-009D7B8A329A}">
      <dgm:prSet/>
      <dgm:spPr/>
      <dgm:t>
        <a:bodyPr/>
        <a:lstStyle/>
        <a:p>
          <a:endParaRPr lang="en-US"/>
        </a:p>
      </dgm:t>
    </dgm:pt>
    <dgm:pt modelId="{A6A4CCA0-778C-4478-8D24-F028B6DCED30}" type="sibTrans" cxnId="{576429ED-A498-49B8-983F-009D7B8A329A}">
      <dgm:prSet/>
      <dgm:spPr/>
      <dgm:t>
        <a:bodyPr/>
        <a:lstStyle/>
        <a:p>
          <a:endParaRPr lang="en-US"/>
        </a:p>
      </dgm:t>
    </dgm:pt>
    <dgm:pt modelId="{215EA6E9-0BA6-4ADE-B948-49BB9B02181B}" type="pres">
      <dgm:prSet presAssocID="{ED49D8B4-CF63-42B7-AC60-C89A2158DBD5}" presName="linear" presStyleCnt="0">
        <dgm:presLayoutVars>
          <dgm:dir/>
          <dgm:animLvl val="lvl"/>
          <dgm:resizeHandles val="exact"/>
        </dgm:presLayoutVars>
      </dgm:prSet>
      <dgm:spPr/>
    </dgm:pt>
    <dgm:pt modelId="{60FA9905-28F7-46AF-80E6-388E9D8AB85A}" type="pres">
      <dgm:prSet presAssocID="{72974E8A-7FA3-4677-9991-AE83176C7B87}" presName="parentLin" presStyleCnt="0"/>
      <dgm:spPr/>
    </dgm:pt>
    <dgm:pt modelId="{02241BE1-F42B-411A-8702-784A9C92EB16}" type="pres">
      <dgm:prSet presAssocID="{72974E8A-7FA3-4677-9991-AE83176C7B87}" presName="parentLeftMargin" presStyleLbl="node1" presStyleIdx="0" presStyleCnt="4"/>
      <dgm:spPr/>
    </dgm:pt>
    <dgm:pt modelId="{8EB62ABD-28D8-4B82-A4A9-3F4757DEB400}" type="pres">
      <dgm:prSet presAssocID="{72974E8A-7FA3-4677-9991-AE83176C7B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3FDF69-468C-4B16-8DDD-02BD4E827CAC}" type="pres">
      <dgm:prSet presAssocID="{72974E8A-7FA3-4677-9991-AE83176C7B87}" presName="negativeSpace" presStyleCnt="0"/>
      <dgm:spPr/>
    </dgm:pt>
    <dgm:pt modelId="{994D2E0E-74A4-4D5D-9D5E-25E56038F85D}" type="pres">
      <dgm:prSet presAssocID="{72974E8A-7FA3-4677-9991-AE83176C7B87}" presName="childText" presStyleLbl="conFgAcc1" presStyleIdx="0" presStyleCnt="4">
        <dgm:presLayoutVars>
          <dgm:bulletEnabled val="1"/>
        </dgm:presLayoutVars>
      </dgm:prSet>
      <dgm:spPr/>
    </dgm:pt>
    <dgm:pt modelId="{7B60F3F2-19F1-4062-91A9-66D6EE8831E0}" type="pres">
      <dgm:prSet presAssocID="{472159F8-9DB5-4A59-BB4B-85E7DA0E9E46}" presName="spaceBetweenRectangles" presStyleCnt="0"/>
      <dgm:spPr/>
    </dgm:pt>
    <dgm:pt modelId="{DD697FA7-6BC0-4409-8189-3E902B2105B4}" type="pres">
      <dgm:prSet presAssocID="{E8B5EE3B-D0F6-46A2-937E-BD8E401023D4}" presName="parentLin" presStyleCnt="0"/>
      <dgm:spPr/>
    </dgm:pt>
    <dgm:pt modelId="{52A39A1B-399F-410C-9EBD-FD7257826692}" type="pres">
      <dgm:prSet presAssocID="{E8B5EE3B-D0F6-46A2-937E-BD8E401023D4}" presName="parentLeftMargin" presStyleLbl="node1" presStyleIdx="0" presStyleCnt="4"/>
      <dgm:spPr/>
    </dgm:pt>
    <dgm:pt modelId="{884603C4-D652-4D4D-990B-2CADB29CDDB7}" type="pres">
      <dgm:prSet presAssocID="{E8B5EE3B-D0F6-46A2-937E-BD8E401023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6B1832-D354-4B66-86E2-8F527675DFFA}" type="pres">
      <dgm:prSet presAssocID="{E8B5EE3B-D0F6-46A2-937E-BD8E401023D4}" presName="negativeSpace" presStyleCnt="0"/>
      <dgm:spPr/>
    </dgm:pt>
    <dgm:pt modelId="{47EC3A41-CFF6-4154-A9CD-F836E7673D28}" type="pres">
      <dgm:prSet presAssocID="{E8B5EE3B-D0F6-46A2-937E-BD8E401023D4}" presName="childText" presStyleLbl="conFgAcc1" presStyleIdx="1" presStyleCnt="4">
        <dgm:presLayoutVars>
          <dgm:bulletEnabled val="1"/>
        </dgm:presLayoutVars>
      </dgm:prSet>
      <dgm:spPr/>
    </dgm:pt>
    <dgm:pt modelId="{D8AABFE8-3703-425D-A9DA-F615D350D448}" type="pres">
      <dgm:prSet presAssocID="{D9B23C4B-E415-45A9-86CD-BED957CC7749}" presName="spaceBetweenRectangles" presStyleCnt="0"/>
      <dgm:spPr/>
    </dgm:pt>
    <dgm:pt modelId="{FC0A6BED-5968-4BF7-BE29-188DBAA2B954}" type="pres">
      <dgm:prSet presAssocID="{6BB2E8FB-ABED-4681-8065-BB6CD9197034}" presName="parentLin" presStyleCnt="0"/>
      <dgm:spPr/>
    </dgm:pt>
    <dgm:pt modelId="{41E01A2F-6901-45B0-9EBE-4D230815A1C4}" type="pres">
      <dgm:prSet presAssocID="{6BB2E8FB-ABED-4681-8065-BB6CD9197034}" presName="parentLeftMargin" presStyleLbl="node1" presStyleIdx="1" presStyleCnt="4"/>
      <dgm:spPr/>
    </dgm:pt>
    <dgm:pt modelId="{989E9953-49E7-4003-ABC0-743EDB55D1C2}" type="pres">
      <dgm:prSet presAssocID="{6BB2E8FB-ABED-4681-8065-BB6CD91970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F7E823-C2E0-4432-AACD-DD6AE7D523FE}" type="pres">
      <dgm:prSet presAssocID="{6BB2E8FB-ABED-4681-8065-BB6CD9197034}" presName="negativeSpace" presStyleCnt="0"/>
      <dgm:spPr/>
    </dgm:pt>
    <dgm:pt modelId="{6566EA96-6AA7-4410-9689-410BB7EAFF93}" type="pres">
      <dgm:prSet presAssocID="{6BB2E8FB-ABED-4681-8065-BB6CD9197034}" presName="childText" presStyleLbl="conFgAcc1" presStyleIdx="2" presStyleCnt="4">
        <dgm:presLayoutVars>
          <dgm:bulletEnabled val="1"/>
        </dgm:presLayoutVars>
      </dgm:prSet>
      <dgm:spPr/>
    </dgm:pt>
    <dgm:pt modelId="{6374E949-703B-49F8-BA8F-FD982D67DA35}" type="pres">
      <dgm:prSet presAssocID="{97D1B1F9-4984-4263-8E97-650D8B8DE4E9}" presName="spaceBetweenRectangles" presStyleCnt="0"/>
      <dgm:spPr/>
    </dgm:pt>
    <dgm:pt modelId="{EC2BB7CE-4EE7-4C59-AEEE-F167DAF6139E}" type="pres">
      <dgm:prSet presAssocID="{2C15C0D5-B69F-467F-B88F-9C1B8D781C2A}" presName="parentLin" presStyleCnt="0"/>
      <dgm:spPr/>
    </dgm:pt>
    <dgm:pt modelId="{FBFA9A1B-F9CE-4BCA-91F2-00A9F08D1E45}" type="pres">
      <dgm:prSet presAssocID="{2C15C0D5-B69F-467F-B88F-9C1B8D781C2A}" presName="parentLeftMargin" presStyleLbl="node1" presStyleIdx="2" presStyleCnt="4"/>
      <dgm:spPr/>
    </dgm:pt>
    <dgm:pt modelId="{B1F5AE9B-0EA6-44E6-9136-572FEFF10D2A}" type="pres">
      <dgm:prSet presAssocID="{2C15C0D5-B69F-467F-B88F-9C1B8D781C2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CF7480-C68D-4112-9840-410018BFDB0A}" type="pres">
      <dgm:prSet presAssocID="{2C15C0D5-B69F-467F-B88F-9C1B8D781C2A}" presName="negativeSpace" presStyleCnt="0"/>
      <dgm:spPr/>
    </dgm:pt>
    <dgm:pt modelId="{C341E3F7-B9F9-4396-AD2C-F40E7A442E02}" type="pres">
      <dgm:prSet presAssocID="{2C15C0D5-B69F-467F-B88F-9C1B8D781C2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EF35A05-911B-44CF-82D7-F293B18FC8E0}" type="presOf" srcId="{E8B5EE3B-D0F6-46A2-937E-BD8E401023D4}" destId="{884603C4-D652-4D4D-990B-2CADB29CDDB7}" srcOrd="1" destOrd="0" presId="urn:microsoft.com/office/officeart/2005/8/layout/list1"/>
    <dgm:cxn modelId="{7DB1E00A-68AE-4431-AD4E-AF20314BBA3A}" type="presOf" srcId="{240B1062-3C2C-464B-BFB4-D0823F353FCF}" destId="{47EC3A41-CFF6-4154-A9CD-F836E7673D28}" srcOrd="0" destOrd="1" presId="urn:microsoft.com/office/officeart/2005/8/layout/list1"/>
    <dgm:cxn modelId="{0DEBB411-9954-42CC-84B3-5707C4E0E4F2}" type="presOf" srcId="{6BB2E8FB-ABED-4681-8065-BB6CD9197034}" destId="{41E01A2F-6901-45B0-9EBE-4D230815A1C4}" srcOrd="0" destOrd="0" presId="urn:microsoft.com/office/officeart/2005/8/layout/list1"/>
    <dgm:cxn modelId="{EF061E12-F33A-47A2-8862-3E3ADDF6B990}" type="presOf" srcId="{E8B5EE3B-D0F6-46A2-937E-BD8E401023D4}" destId="{52A39A1B-399F-410C-9EBD-FD7257826692}" srcOrd="0" destOrd="0" presId="urn:microsoft.com/office/officeart/2005/8/layout/list1"/>
    <dgm:cxn modelId="{E22F8027-C448-460F-BF36-56DC8636144C}" srcId="{2C15C0D5-B69F-467F-B88F-9C1B8D781C2A}" destId="{33F20918-EB91-4BDA-9039-9D92EED1A62F}" srcOrd="0" destOrd="0" parTransId="{6D2AC2E9-6F7E-4A06-A012-84916DFCEF74}" sibTransId="{59F02489-1F9B-4167-97ED-15D9AD87668F}"/>
    <dgm:cxn modelId="{1386833A-BE79-4584-A42D-CE2D31AA90CA}" type="presOf" srcId="{9F1F9581-B9D6-4D10-B023-7A23835893EE}" destId="{6566EA96-6AA7-4410-9689-410BB7EAFF93}" srcOrd="0" destOrd="0" presId="urn:microsoft.com/office/officeart/2005/8/layout/list1"/>
    <dgm:cxn modelId="{01490B3D-C30E-4EBA-A484-A707934F2C60}" type="presOf" srcId="{6BB2E8FB-ABED-4681-8065-BB6CD9197034}" destId="{989E9953-49E7-4003-ABC0-743EDB55D1C2}" srcOrd="1" destOrd="0" presId="urn:microsoft.com/office/officeart/2005/8/layout/list1"/>
    <dgm:cxn modelId="{4349746B-3444-4F35-BC27-F0AD887D55A5}" type="presOf" srcId="{ED49D8B4-CF63-42B7-AC60-C89A2158DBD5}" destId="{215EA6E9-0BA6-4ADE-B948-49BB9B02181B}" srcOrd="0" destOrd="0" presId="urn:microsoft.com/office/officeart/2005/8/layout/list1"/>
    <dgm:cxn modelId="{9C945D4E-8AB1-470A-ABCF-9CC4FEC495EC}" srcId="{ED49D8B4-CF63-42B7-AC60-C89A2158DBD5}" destId="{E8B5EE3B-D0F6-46A2-937E-BD8E401023D4}" srcOrd="1" destOrd="0" parTransId="{A43AB70A-4259-4381-B8A2-7510753FA0C4}" sibTransId="{D9B23C4B-E415-45A9-86CD-BED957CC7749}"/>
    <dgm:cxn modelId="{AA713E51-D83C-47F9-8D05-95656B67333B}" srcId="{72974E8A-7FA3-4677-9991-AE83176C7B87}" destId="{E614972C-C0F9-404F-B0C2-4F726EF3DD07}" srcOrd="2" destOrd="0" parTransId="{E3356F1F-F3C3-413E-B65F-B204156F27BE}" sibTransId="{7ADA31B3-5864-4778-AD02-46C8CC1F1E89}"/>
    <dgm:cxn modelId="{17802373-F25F-4BBE-9081-B4A6374178C2}" srcId="{E8B5EE3B-D0F6-46A2-937E-BD8E401023D4}" destId="{240B1062-3C2C-464B-BFB4-D0823F353FCF}" srcOrd="1" destOrd="0" parTransId="{58DFC641-15D5-42B9-AA86-07857C811E8B}" sibTransId="{E772A52E-B1D6-4553-990F-762FC66EF5CE}"/>
    <dgm:cxn modelId="{DD31A573-BB9C-49FC-9B4A-479CD189416A}" type="presOf" srcId="{E8DCE109-8909-4257-A4F4-466559D5DF95}" destId="{47EC3A41-CFF6-4154-A9CD-F836E7673D28}" srcOrd="0" destOrd="0" presId="urn:microsoft.com/office/officeart/2005/8/layout/list1"/>
    <dgm:cxn modelId="{A1A3DA74-3DE3-4EFA-A32B-4452949C1F14}" type="presOf" srcId="{72974E8A-7FA3-4677-9991-AE83176C7B87}" destId="{02241BE1-F42B-411A-8702-784A9C92EB16}" srcOrd="0" destOrd="0" presId="urn:microsoft.com/office/officeart/2005/8/layout/list1"/>
    <dgm:cxn modelId="{8D4E5975-BE80-4BDD-9995-E4465B038779}" srcId="{6BB2E8FB-ABED-4681-8065-BB6CD9197034}" destId="{9F1F9581-B9D6-4D10-B023-7A23835893EE}" srcOrd="0" destOrd="0" parTransId="{6D182785-8013-49AC-90BF-BF1BC2B4D6D2}" sibTransId="{F2D7C763-6EE5-4857-A843-39C7C9F9B0D5}"/>
    <dgm:cxn modelId="{FEA03459-74E1-4587-8458-B1250EE638F6}" srcId="{72974E8A-7FA3-4677-9991-AE83176C7B87}" destId="{D9CF135B-A5D1-4B16-BD13-61E71578BA30}" srcOrd="1" destOrd="0" parTransId="{6025ED56-69D3-4B21-B713-A7FA2399955D}" sibTransId="{7A69CEEF-C4FA-4277-B3D1-EBE2E11F8663}"/>
    <dgm:cxn modelId="{3E90797F-B1A5-46B4-830C-BB48343D91A3}" srcId="{ED49D8B4-CF63-42B7-AC60-C89A2158DBD5}" destId="{72974E8A-7FA3-4677-9991-AE83176C7B87}" srcOrd="0" destOrd="0" parTransId="{1C179657-FD40-45DC-9430-541829FF04BE}" sibTransId="{472159F8-9DB5-4A59-BB4B-85E7DA0E9E46}"/>
    <dgm:cxn modelId="{1F051085-F981-4FC5-A27A-75F19D48CAE4}" type="presOf" srcId="{2C15C0D5-B69F-467F-B88F-9C1B8D781C2A}" destId="{FBFA9A1B-F9CE-4BCA-91F2-00A9F08D1E45}" srcOrd="0" destOrd="0" presId="urn:microsoft.com/office/officeart/2005/8/layout/list1"/>
    <dgm:cxn modelId="{3CC00186-D51D-414B-9DC6-F0BDD59C74B5}" srcId="{ED49D8B4-CF63-42B7-AC60-C89A2158DBD5}" destId="{6BB2E8FB-ABED-4681-8065-BB6CD9197034}" srcOrd="2" destOrd="0" parTransId="{B0BB3FDA-1916-4B40-A5A2-FE32B3C8BB6B}" sibTransId="{97D1B1F9-4984-4263-8E97-650D8B8DE4E9}"/>
    <dgm:cxn modelId="{99805A88-D6B2-46EB-89CC-45DB0F993311}" type="presOf" srcId="{33F20918-EB91-4BDA-9039-9D92EED1A62F}" destId="{C341E3F7-B9F9-4396-AD2C-F40E7A442E02}" srcOrd="0" destOrd="0" presId="urn:microsoft.com/office/officeart/2005/8/layout/list1"/>
    <dgm:cxn modelId="{1C0DA889-97A6-4B8C-991F-8077E30A0912}" type="presOf" srcId="{2C15C0D5-B69F-467F-B88F-9C1B8D781C2A}" destId="{B1F5AE9B-0EA6-44E6-9136-572FEFF10D2A}" srcOrd="1" destOrd="0" presId="urn:microsoft.com/office/officeart/2005/8/layout/list1"/>
    <dgm:cxn modelId="{D8FADFA6-F509-430C-83DD-D938DAD7127F}" srcId="{ED49D8B4-CF63-42B7-AC60-C89A2158DBD5}" destId="{2C15C0D5-B69F-467F-B88F-9C1B8D781C2A}" srcOrd="3" destOrd="0" parTransId="{14882D1B-1C91-4EF7-A28D-782B724AE36C}" sibTransId="{A3B5DB03-6051-4B34-BF58-69B6C6687462}"/>
    <dgm:cxn modelId="{C81B2EA7-D670-4DF3-965B-369F3E263121}" type="presOf" srcId="{56BB58F3-C5C0-45FC-9C23-C69CAAB9A2B5}" destId="{6566EA96-6AA7-4410-9689-410BB7EAFF93}" srcOrd="0" destOrd="1" presId="urn:microsoft.com/office/officeart/2005/8/layout/list1"/>
    <dgm:cxn modelId="{848BDCAC-F659-4337-9524-BBA72A63ABF4}" type="presOf" srcId="{F3B780F1-8C56-48F8-B31E-AAD1664D39B8}" destId="{994D2E0E-74A4-4D5D-9D5E-25E56038F85D}" srcOrd="0" destOrd="0" presId="urn:microsoft.com/office/officeart/2005/8/layout/list1"/>
    <dgm:cxn modelId="{24190BB3-C51E-4F9C-9655-B99ABFEA7676}" type="presOf" srcId="{E614972C-C0F9-404F-B0C2-4F726EF3DD07}" destId="{994D2E0E-74A4-4D5D-9D5E-25E56038F85D}" srcOrd="0" destOrd="2" presId="urn:microsoft.com/office/officeart/2005/8/layout/list1"/>
    <dgm:cxn modelId="{6B363FD9-A027-41FE-B33A-10248A2D9034}" srcId="{E8B5EE3B-D0F6-46A2-937E-BD8E401023D4}" destId="{E8DCE109-8909-4257-A4F4-466559D5DF95}" srcOrd="0" destOrd="0" parTransId="{EDA9BD9C-027E-4CBB-9F5D-2383D0D2CB2A}" sibTransId="{CD8F8AC3-F916-4D7C-8D8E-37E3EC54E2B2}"/>
    <dgm:cxn modelId="{572DCEDB-3AF8-4BD5-8355-D18F1A23169A}" type="presOf" srcId="{72974E8A-7FA3-4677-9991-AE83176C7B87}" destId="{8EB62ABD-28D8-4B82-A4A9-3F4757DEB400}" srcOrd="1" destOrd="0" presId="urn:microsoft.com/office/officeart/2005/8/layout/list1"/>
    <dgm:cxn modelId="{576429ED-A498-49B8-983F-009D7B8A329A}" srcId="{6BB2E8FB-ABED-4681-8065-BB6CD9197034}" destId="{56BB58F3-C5C0-45FC-9C23-C69CAAB9A2B5}" srcOrd="1" destOrd="0" parTransId="{608CB88C-A56D-4FD0-B341-DA3855BCBE2E}" sibTransId="{A6A4CCA0-778C-4478-8D24-F028B6DCED30}"/>
    <dgm:cxn modelId="{913171F2-31DB-4962-A885-C1A2D332BFAF}" type="presOf" srcId="{D9CF135B-A5D1-4B16-BD13-61E71578BA30}" destId="{994D2E0E-74A4-4D5D-9D5E-25E56038F85D}" srcOrd="0" destOrd="1" presId="urn:microsoft.com/office/officeart/2005/8/layout/list1"/>
    <dgm:cxn modelId="{4751EBF7-A8A5-4F5E-9714-A58F79689950}" srcId="{72974E8A-7FA3-4677-9991-AE83176C7B87}" destId="{F3B780F1-8C56-48F8-B31E-AAD1664D39B8}" srcOrd="0" destOrd="0" parTransId="{0EC7FEF0-D3DD-410B-AFCB-7321E311C89D}" sibTransId="{82564252-3321-44E1-B085-F65EFB72AE24}"/>
    <dgm:cxn modelId="{0775B8DB-4004-449B-A6B3-9C833922EFB5}" type="presParOf" srcId="{215EA6E9-0BA6-4ADE-B948-49BB9B02181B}" destId="{60FA9905-28F7-46AF-80E6-388E9D8AB85A}" srcOrd="0" destOrd="0" presId="urn:microsoft.com/office/officeart/2005/8/layout/list1"/>
    <dgm:cxn modelId="{7D3057E8-6956-4D16-822D-2D72AB1B06A5}" type="presParOf" srcId="{60FA9905-28F7-46AF-80E6-388E9D8AB85A}" destId="{02241BE1-F42B-411A-8702-784A9C92EB16}" srcOrd="0" destOrd="0" presId="urn:microsoft.com/office/officeart/2005/8/layout/list1"/>
    <dgm:cxn modelId="{6B3A952C-BB52-476C-A86C-FD727F47F2B5}" type="presParOf" srcId="{60FA9905-28F7-46AF-80E6-388E9D8AB85A}" destId="{8EB62ABD-28D8-4B82-A4A9-3F4757DEB400}" srcOrd="1" destOrd="0" presId="urn:microsoft.com/office/officeart/2005/8/layout/list1"/>
    <dgm:cxn modelId="{FC2A43D9-3D7F-4FDD-8ADE-891F78D98543}" type="presParOf" srcId="{215EA6E9-0BA6-4ADE-B948-49BB9B02181B}" destId="{B13FDF69-468C-4B16-8DDD-02BD4E827CAC}" srcOrd="1" destOrd="0" presId="urn:microsoft.com/office/officeart/2005/8/layout/list1"/>
    <dgm:cxn modelId="{641B67B2-6717-4599-A9CA-68624EB8B916}" type="presParOf" srcId="{215EA6E9-0BA6-4ADE-B948-49BB9B02181B}" destId="{994D2E0E-74A4-4D5D-9D5E-25E56038F85D}" srcOrd="2" destOrd="0" presId="urn:microsoft.com/office/officeart/2005/8/layout/list1"/>
    <dgm:cxn modelId="{E53583E6-8C9F-45D1-84B7-CE1DA6ABBFB3}" type="presParOf" srcId="{215EA6E9-0BA6-4ADE-B948-49BB9B02181B}" destId="{7B60F3F2-19F1-4062-91A9-66D6EE8831E0}" srcOrd="3" destOrd="0" presId="urn:microsoft.com/office/officeart/2005/8/layout/list1"/>
    <dgm:cxn modelId="{C2C5394E-0103-44C6-BAF8-17EBA922280C}" type="presParOf" srcId="{215EA6E9-0BA6-4ADE-B948-49BB9B02181B}" destId="{DD697FA7-6BC0-4409-8189-3E902B2105B4}" srcOrd="4" destOrd="0" presId="urn:microsoft.com/office/officeart/2005/8/layout/list1"/>
    <dgm:cxn modelId="{DDD9585C-DD01-4510-AB6C-781E14487579}" type="presParOf" srcId="{DD697FA7-6BC0-4409-8189-3E902B2105B4}" destId="{52A39A1B-399F-410C-9EBD-FD7257826692}" srcOrd="0" destOrd="0" presId="urn:microsoft.com/office/officeart/2005/8/layout/list1"/>
    <dgm:cxn modelId="{07379223-DDAA-47C3-8BD5-BDBB1978FCA2}" type="presParOf" srcId="{DD697FA7-6BC0-4409-8189-3E902B2105B4}" destId="{884603C4-D652-4D4D-990B-2CADB29CDDB7}" srcOrd="1" destOrd="0" presId="urn:microsoft.com/office/officeart/2005/8/layout/list1"/>
    <dgm:cxn modelId="{E38759E4-CFF7-470B-B187-B3F276107A34}" type="presParOf" srcId="{215EA6E9-0BA6-4ADE-B948-49BB9B02181B}" destId="{946B1832-D354-4B66-86E2-8F527675DFFA}" srcOrd="5" destOrd="0" presId="urn:microsoft.com/office/officeart/2005/8/layout/list1"/>
    <dgm:cxn modelId="{D305C6E9-E0A9-4DC0-9835-8F23FBEE4A61}" type="presParOf" srcId="{215EA6E9-0BA6-4ADE-B948-49BB9B02181B}" destId="{47EC3A41-CFF6-4154-A9CD-F836E7673D28}" srcOrd="6" destOrd="0" presId="urn:microsoft.com/office/officeart/2005/8/layout/list1"/>
    <dgm:cxn modelId="{09642780-3520-4483-8276-7961E6E75556}" type="presParOf" srcId="{215EA6E9-0BA6-4ADE-B948-49BB9B02181B}" destId="{D8AABFE8-3703-425D-A9DA-F615D350D448}" srcOrd="7" destOrd="0" presId="urn:microsoft.com/office/officeart/2005/8/layout/list1"/>
    <dgm:cxn modelId="{A0B31D2A-A071-4385-9389-767C7F8B7F55}" type="presParOf" srcId="{215EA6E9-0BA6-4ADE-B948-49BB9B02181B}" destId="{FC0A6BED-5968-4BF7-BE29-188DBAA2B954}" srcOrd="8" destOrd="0" presId="urn:microsoft.com/office/officeart/2005/8/layout/list1"/>
    <dgm:cxn modelId="{3BD5BC6A-1A87-43C3-BDD4-C7EF797C7884}" type="presParOf" srcId="{FC0A6BED-5968-4BF7-BE29-188DBAA2B954}" destId="{41E01A2F-6901-45B0-9EBE-4D230815A1C4}" srcOrd="0" destOrd="0" presId="urn:microsoft.com/office/officeart/2005/8/layout/list1"/>
    <dgm:cxn modelId="{1BD6936B-9066-4B14-BFFF-40E719034A1D}" type="presParOf" srcId="{FC0A6BED-5968-4BF7-BE29-188DBAA2B954}" destId="{989E9953-49E7-4003-ABC0-743EDB55D1C2}" srcOrd="1" destOrd="0" presId="urn:microsoft.com/office/officeart/2005/8/layout/list1"/>
    <dgm:cxn modelId="{ECF657BE-7853-497D-9445-E867DFA81594}" type="presParOf" srcId="{215EA6E9-0BA6-4ADE-B948-49BB9B02181B}" destId="{2AF7E823-C2E0-4432-AACD-DD6AE7D523FE}" srcOrd="9" destOrd="0" presId="urn:microsoft.com/office/officeart/2005/8/layout/list1"/>
    <dgm:cxn modelId="{115FF93B-E7EC-4031-BB01-7ADBFF8DB58B}" type="presParOf" srcId="{215EA6E9-0BA6-4ADE-B948-49BB9B02181B}" destId="{6566EA96-6AA7-4410-9689-410BB7EAFF93}" srcOrd="10" destOrd="0" presId="urn:microsoft.com/office/officeart/2005/8/layout/list1"/>
    <dgm:cxn modelId="{0A91FA58-E326-49EA-9166-7BC4AFF23486}" type="presParOf" srcId="{215EA6E9-0BA6-4ADE-B948-49BB9B02181B}" destId="{6374E949-703B-49F8-BA8F-FD982D67DA35}" srcOrd="11" destOrd="0" presId="urn:microsoft.com/office/officeart/2005/8/layout/list1"/>
    <dgm:cxn modelId="{F9021BA7-B033-41A3-B3DA-790F2F68AB4F}" type="presParOf" srcId="{215EA6E9-0BA6-4ADE-B948-49BB9B02181B}" destId="{EC2BB7CE-4EE7-4C59-AEEE-F167DAF6139E}" srcOrd="12" destOrd="0" presId="urn:microsoft.com/office/officeart/2005/8/layout/list1"/>
    <dgm:cxn modelId="{2BAE30E5-65BA-428E-8528-97396EF3EA3C}" type="presParOf" srcId="{EC2BB7CE-4EE7-4C59-AEEE-F167DAF6139E}" destId="{FBFA9A1B-F9CE-4BCA-91F2-00A9F08D1E45}" srcOrd="0" destOrd="0" presId="urn:microsoft.com/office/officeart/2005/8/layout/list1"/>
    <dgm:cxn modelId="{0E1C4579-9CF2-456F-BB00-D1592F402DBB}" type="presParOf" srcId="{EC2BB7CE-4EE7-4C59-AEEE-F167DAF6139E}" destId="{B1F5AE9B-0EA6-44E6-9136-572FEFF10D2A}" srcOrd="1" destOrd="0" presId="urn:microsoft.com/office/officeart/2005/8/layout/list1"/>
    <dgm:cxn modelId="{6C53E3C5-A546-435C-93ED-3A1C794B77B8}" type="presParOf" srcId="{215EA6E9-0BA6-4ADE-B948-49BB9B02181B}" destId="{D5CF7480-C68D-4112-9840-410018BFDB0A}" srcOrd="13" destOrd="0" presId="urn:microsoft.com/office/officeart/2005/8/layout/list1"/>
    <dgm:cxn modelId="{AD11D7C8-57D9-4109-BE37-97BD7F6B451F}" type="presParOf" srcId="{215EA6E9-0BA6-4ADE-B948-49BB9B02181B}" destId="{C341E3F7-B9F9-4396-AD2C-F40E7A442E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9D8B4-CF63-42B7-AC60-C89A2158DBD5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B5EE3B-D0F6-46A2-937E-BD8E401023D4}">
      <dgm:prSet/>
      <dgm:spPr/>
      <dgm:t>
        <a:bodyPr/>
        <a:lstStyle/>
        <a:p>
          <a:r>
            <a:rPr lang="en-US" dirty="0"/>
            <a:t>Learning Process</a:t>
          </a:r>
        </a:p>
      </dgm:t>
    </dgm:pt>
    <dgm:pt modelId="{A43AB70A-4259-4381-B8A2-7510753FA0C4}" type="parTrans" cxnId="{9C945D4E-8AB1-470A-ABCF-9CC4FEC495EC}">
      <dgm:prSet/>
      <dgm:spPr/>
      <dgm:t>
        <a:bodyPr/>
        <a:lstStyle/>
        <a:p>
          <a:endParaRPr lang="en-US"/>
        </a:p>
      </dgm:t>
    </dgm:pt>
    <dgm:pt modelId="{D9B23C4B-E415-45A9-86CD-BED957CC7749}" type="sibTrans" cxnId="{9C945D4E-8AB1-470A-ABCF-9CC4FEC495EC}">
      <dgm:prSet/>
      <dgm:spPr/>
      <dgm:t>
        <a:bodyPr/>
        <a:lstStyle/>
        <a:p>
          <a:endParaRPr lang="en-US"/>
        </a:p>
      </dgm:t>
    </dgm:pt>
    <dgm:pt modelId="{6BB2E8FB-ABED-4681-8065-BB6CD9197034}">
      <dgm:prSet/>
      <dgm:spPr/>
      <dgm:t>
        <a:bodyPr/>
        <a:lstStyle/>
        <a:p>
          <a:r>
            <a:rPr lang="en-US" dirty="0"/>
            <a:t>Future Research </a:t>
          </a:r>
        </a:p>
      </dgm:t>
    </dgm:pt>
    <dgm:pt modelId="{B0BB3FDA-1916-4B40-A5A2-FE32B3C8BB6B}" type="parTrans" cxnId="{3CC00186-D51D-414B-9DC6-F0BDD59C74B5}">
      <dgm:prSet/>
      <dgm:spPr/>
      <dgm:t>
        <a:bodyPr/>
        <a:lstStyle/>
        <a:p>
          <a:endParaRPr lang="en-US"/>
        </a:p>
      </dgm:t>
    </dgm:pt>
    <dgm:pt modelId="{97D1B1F9-4984-4263-8E97-650D8B8DE4E9}" type="sibTrans" cxnId="{3CC00186-D51D-414B-9DC6-F0BDD59C74B5}">
      <dgm:prSet/>
      <dgm:spPr/>
      <dgm:t>
        <a:bodyPr/>
        <a:lstStyle/>
        <a:p>
          <a:endParaRPr lang="en-US"/>
        </a:p>
      </dgm:t>
    </dgm:pt>
    <dgm:pt modelId="{9B151184-7D41-4604-9B3F-6DA164CF160D}">
      <dgm:prSet/>
      <dgm:spPr/>
      <dgm:t>
        <a:bodyPr/>
        <a:lstStyle/>
        <a:p>
          <a:r>
            <a:rPr lang="en-US" dirty="0"/>
            <a:t>Trend analysis on other host and network metadata</a:t>
          </a:r>
        </a:p>
      </dgm:t>
    </dgm:pt>
    <dgm:pt modelId="{E8AE75A2-670E-443B-9631-50E3DAC13517}" type="parTrans" cxnId="{D2DCCBE1-0C6E-4EC7-A7B6-2BD312BBC73E}">
      <dgm:prSet/>
      <dgm:spPr/>
      <dgm:t>
        <a:bodyPr/>
        <a:lstStyle/>
        <a:p>
          <a:endParaRPr lang="en-US"/>
        </a:p>
      </dgm:t>
    </dgm:pt>
    <dgm:pt modelId="{F33CCC83-CC1D-4208-99D3-D083C04D8787}" type="sibTrans" cxnId="{D2DCCBE1-0C6E-4EC7-A7B6-2BD312BBC73E}">
      <dgm:prSet/>
      <dgm:spPr/>
      <dgm:t>
        <a:bodyPr/>
        <a:lstStyle/>
        <a:p>
          <a:endParaRPr lang="en-US"/>
        </a:p>
      </dgm:t>
    </dgm:pt>
    <dgm:pt modelId="{C09C47A6-86F0-486A-8D10-C8EAAD91A8E2}">
      <dgm:prSet/>
      <dgm:spPr/>
      <dgm:t>
        <a:bodyPr/>
        <a:lstStyle/>
        <a:p>
          <a:r>
            <a:rPr lang="en-US" dirty="0"/>
            <a:t>Domain Knowledge</a:t>
          </a:r>
        </a:p>
      </dgm:t>
    </dgm:pt>
    <dgm:pt modelId="{26F49FE4-9633-4AB8-B7B9-C23A127F5090}" type="parTrans" cxnId="{44F93659-0100-49D9-A92A-872A0A155296}">
      <dgm:prSet/>
      <dgm:spPr/>
      <dgm:t>
        <a:bodyPr/>
        <a:lstStyle/>
        <a:p>
          <a:endParaRPr lang="en-US"/>
        </a:p>
      </dgm:t>
    </dgm:pt>
    <dgm:pt modelId="{2AC6F1C1-4AA6-455E-A6C3-6533D9BE3E13}" type="sibTrans" cxnId="{44F93659-0100-49D9-A92A-872A0A155296}">
      <dgm:prSet/>
      <dgm:spPr/>
      <dgm:t>
        <a:bodyPr/>
        <a:lstStyle/>
        <a:p>
          <a:endParaRPr lang="en-US"/>
        </a:p>
      </dgm:t>
    </dgm:pt>
    <dgm:pt modelId="{DD91EFF4-23AD-4D7E-B78A-A7B01707FC38}">
      <dgm:prSet phldrT="[Text]"/>
      <dgm:spPr/>
      <dgm:t>
        <a:bodyPr/>
        <a:lstStyle/>
        <a:p>
          <a:r>
            <a:rPr lang="en-US" dirty="0"/>
            <a:t>Data Granularity</a:t>
          </a:r>
        </a:p>
      </dgm:t>
    </dgm:pt>
    <dgm:pt modelId="{667B6017-269F-405C-A47C-078A9DF4C255}" type="parTrans" cxnId="{71CFC38E-42BB-4BD3-B822-073C9B5C500D}">
      <dgm:prSet/>
      <dgm:spPr/>
      <dgm:t>
        <a:bodyPr/>
        <a:lstStyle/>
        <a:p>
          <a:endParaRPr lang="en-US"/>
        </a:p>
      </dgm:t>
    </dgm:pt>
    <dgm:pt modelId="{89D82035-A2DE-4ACB-8D8B-562A76A89809}" type="sibTrans" cxnId="{71CFC38E-42BB-4BD3-B822-073C9B5C500D}">
      <dgm:prSet/>
      <dgm:spPr/>
      <dgm:t>
        <a:bodyPr/>
        <a:lstStyle/>
        <a:p>
          <a:endParaRPr lang="en-US"/>
        </a:p>
      </dgm:t>
    </dgm:pt>
    <dgm:pt modelId="{1D2FF839-87C9-40A2-857B-40E9311B0980}">
      <dgm:prSet/>
      <dgm:spPr/>
      <dgm:t>
        <a:bodyPr/>
        <a:lstStyle/>
        <a:p>
          <a:r>
            <a:rPr lang="en-US" dirty="0"/>
            <a:t>Socioeconomic, political, cultural factors</a:t>
          </a:r>
        </a:p>
      </dgm:t>
    </dgm:pt>
    <dgm:pt modelId="{D4DBE997-C3CF-4E56-AA3F-BB6283468EC2}" type="parTrans" cxnId="{3D04FFE0-3E1F-4FBD-B43F-321EB11FF3EA}">
      <dgm:prSet/>
      <dgm:spPr/>
      <dgm:t>
        <a:bodyPr/>
        <a:lstStyle/>
        <a:p>
          <a:endParaRPr lang="en-US"/>
        </a:p>
      </dgm:t>
    </dgm:pt>
    <dgm:pt modelId="{0AD339C4-6A8A-4B79-B8A6-3309CC4D99B6}" type="sibTrans" cxnId="{3D04FFE0-3E1F-4FBD-B43F-321EB11FF3EA}">
      <dgm:prSet/>
      <dgm:spPr/>
      <dgm:t>
        <a:bodyPr/>
        <a:lstStyle/>
        <a:p>
          <a:endParaRPr lang="en-US"/>
        </a:p>
      </dgm:t>
    </dgm:pt>
    <dgm:pt modelId="{215EA6E9-0BA6-4ADE-B948-49BB9B02181B}" type="pres">
      <dgm:prSet presAssocID="{ED49D8B4-CF63-42B7-AC60-C89A2158DBD5}" presName="linear" presStyleCnt="0">
        <dgm:presLayoutVars>
          <dgm:dir/>
          <dgm:animLvl val="lvl"/>
          <dgm:resizeHandles val="exact"/>
        </dgm:presLayoutVars>
      </dgm:prSet>
      <dgm:spPr/>
    </dgm:pt>
    <dgm:pt modelId="{DD697FA7-6BC0-4409-8189-3E902B2105B4}" type="pres">
      <dgm:prSet presAssocID="{E8B5EE3B-D0F6-46A2-937E-BD8E401023D4}" presName="parentLin" presStyleCnt="0"/>
      <dgm:spPr/>
    </dgm:pt>
    <dgm:pt modelId="{52A39A1B-399F-410C-9EBD-FD7257826692}" type="pres">
      <dgm:prSet presAssocID="{E8B5EE3B-D0F6-46A2-937E-BD8E401023D4}" presName="parentLeftMargin" presStyleLbl="node1" presStyleIdx="0" presStyleCnt="2"/>
      <dgm:spPr/>
    </dgm:pt>
    <dgm:pt modelId="{884603C4-D652-4D4D-990B-2CADB29CDDB7}" type="pres">
      <dgm:prSet presAssocID="{E8B5EE3B-D0F6-46A2-937E-BD8E401023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6B1832-D354-4B66-86E2-8F527675DFFA}" type="pres">
      <dgm:prSet presAssocID="{E8B5EE3B-D0F6-46A2-937E-BD8E401023D4}" presName="negativeSpace" presStyleCnt="0"/>
      <dgm:spPr/>
    </dgm:pt>
    <dgm:pt modelId="{47EC3A41-CFF6-4154-A9CD-F836E7673D28}" type="pres">
      <dgm:prSet presAssocID="{E8B5EE3B-D0F6-46A2-937E-BD8E401023D4}" presName="childText" presStyleLbl="conFgAcc1" presStyleIdx="0" presStyleCnt="2">
        <dgm:presLayoutVars>
          <dgm:bulletEnabled val="1"/>
        </dgm:presLayoutVars>
      </dgm:prSet>
      <dgm:spPr/>
    </dgm:pt>
    <dgm:pt modelId="{D8AABFE8-3703-425D-A9DA-F615D350D448}" type="pres">
      <dgm:prSet presAssocID="{D9B23C4B-E415-45A9-86CD-BED957CC7749}" presName="spaceBetweenRectangles" presStyleCnt="0"/>
      <dgm:spPr/>
    </dgm:pt>
    <dgm:pt modelId="{FC0A6BED-5968-4BF7-BE29-188DBAA2B954}" type="pres">
      <dgm:prSet presAssocID="{6BB2E8FB-ABED-4681-8065-BB6CD9197034}" presName="parentLin" presStyleCnt="0"/>
      <dgm:spPr/>
    </dgm:pt>
    <dgm:pt modelId="{41E01A2F-6901-45B0-9EBE-4D230815A1C4}" type="pres">
      <dgm:prSet presAssocID="{6BB2E8FB-ABED-4681-8065-BB6CD9197034}" presName="parentLeftMargin" presStyleLbl="node1" presStyleIdx="0" presStyleCnt="2"/>
      <dgm:spPr/>
    </dgm:pt>
    <dgm:pt modelId="{989E9953-49E7-4003-ABC0-743EDB55D1C2}" type="pres">
      <dgm:prSet presAssocID="{6BB2E8FB-ABED-4681-8065-BB6CD9197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F7E823-C2E0-4432-AACD-DD6AE7D523FE}" type="pres">
      <dgm:prSet presAssocID="{6BB2E8FB-ABED-4681-8065-BB6CD9197034}" presName="negativeSpace" presStyleCnt="0"/>
      <dgm:spPr/>
    </dgm:pt>
    <dgm:pt modelId="{6566EA96-6AA7-4410-9689-410BB7EAFF93}" type="pres">
      <dgm:prSet presAssocID="{6BB2E8FB-ABED-4681-8065-BB6CD9197034}" presName="childText" presStyleLbl="conFgAcc1" presStyleIdx="1" presStyleCnt="2" custLinFactNeighborX="-10334" custLinFactNeighborY="36229">
        <dgm:presLayoutVars>
          <dgm:bulletEnabled val="1"/>
        </dgm:presLayoutVars>
      </dgm:prSet>
      <dgm:spPr/>
    </dgm:pt>
  </dgm:ptLst>
  <dgm:cxnLst>
    <dgm:cxn modelId="{4EF35A05-911B-44CF-82D7-F293B18FC8E0}" type="presOf" srcId="{E8B5EE3B-D0F6-46A2-937E-BD8E401023D4}" destId="{884603C4-D652-4D4D-990B-2CADB29CDDB7}" srcOrd="1" destOrd="0" presId="urn:microsoft.com/office/officeart/2005/8/layout/list1"/>
    <dgm:cxn modelId="{0DEBB411-9954-42CC-84B3-5707C4E0E4F2}" type="presOf" srcId="{6BB2E8FB-ABED-4681-8065-BB6CD9197034}" destId="{41E01A2F-6901-45B0-9EBE-4D230815A1C4}" srcOrd="0" destOrd="0" presId="urn:microsoft.com/office/officeart/2005/8/layout/list1"/>
    <dgm:cxn modelId="{EF061E12-F33A-47A2-8862-3E3ADDF6B990}" type="presOf" srcId="{E8B5EE3B-D0F6-46A2-937E-BD8E401023D4}" destId="{52A39A1B-399F-410C-9EBD-FD7257826692}" srcOrd="0" destOrd="0" presId="urn:microsoft.com/office/officeart/2005/8/layout/list1"/>
    <dgm:cxn modelId="{69728C36-A9EF-4599-B3A5-EFD85E4DA425}" type="presOf" srcId="{C09C47A6-86F0-486A-8D10-C8EAAD91A8E2}" destId="{47EC3A41-CFF6-4154-A9CD-F836E7673D28}" srcOrd="0" destOrd="0" presId="urn:microsoft.com/office/officeart/2005/8/layout/list1"/>
    <dgm:cxn modelId="{01490B3D-C30E-4EBA-A484-A707934F2C60}" type="presOf" srcId="{6BB2E8FB-ABED-4681-8065-BB6CD9197034}" destId="{989E9953-49E7-4003-ABC0-743EDB55D1C2}" srcOrd="1" destOrd="0" presId="urn:microsoft.com/office/officeart/2005/8/layout/list1"/>
    <dgm:cxn modelId="{4349746B-3444-4F35-BC27-F0AD887D55A5}" type="presOf" srcId="{ED49D8B4-CF63-42B7-AC60-C89A2158DBD5}" destId="{215EA6E9-0BA6-4ADE-B948-49BB9B02181B}" srcOrd="0" destOrd="0" presId="urn:microsoft.com/office/officeart/2005/8/layout/list1"/>
    <dgm:cxn modelId="{9C945D4E-8AB1-470A-ABCF-9CC4FEC495EC}" srcId="{ED49D8B4-CF63-42B7-AC60-C89A2158DBD5}" destId="{E8B5EE3B-D0F6-46A2-937E-BD8E401023D4}" srcOrd="0" destOrd="0" parTransId="{A43AB70A-4259-4381-B8A2-7510753FA0C4}" sibTransId="{D9B23C4B-E415-45A9-86CD-BED957CC7749}"/>
    <dgm:cxn modelId="{2DE4764E-4104-4EB2-8BD1-50E998E1A939}" type="presOf" srcId="{1D2FF839-87C9-40A2-857B-40E9311B0980}" destId="{6566EA96-6AA7-4410-9689-410BB7EAFF93}" srcOrd="0" destOrd="1" presId="urn:microsoft.com/office/officeart/2005/8/layout/list1"/>
    <dgm:cxn modelId="{FCA74651-7B4B-46D4-9598-2EDAECE78946}" type="presOf" srcId="{DD91EFF4-23AD-4D7E-B78A-A7B01707FC38}" destId="{47EC3A41-CFF6-4154-A9CD-F836E7673D28}" srcOrd="0" destOrd="1" presId="urn:microsoft.com/office/officeart/2005/8/layout/list1"/>
    <dgm:cxn modelId="{44F93659-0100-49D9-A92A-872A0A155296}" srcId="{E8B5EE3B-D0F6-46A2-937E-BD8E401023D4}" destId="{C09C47A6-86F0-486A-8D10-C8EAAD91A8E2}" srcOrd="0" destOrd="0" parTransId="{26F49FE4-9633-4AB8-B7B9-C23A127F5090}" sibTransId="{2AC6F1C1-4AA6-455E-A6C3-6533D9BE3E13}"/>
    <dgm:cxn modelId="{3CC00186-D51D-414B-9DC6-F0BDD59C74B5}" srcId="{ED49D8B4-CF63-42B7-AC60-C89A2158DBD5}" destId="{6BB2E8FB-ABED-4681-8065-BB6CD9197034}" srcOrd="1" destOrd="0" parTransId="{B0BB3FDA-1916-4B40-A5A2-FE32B3C8BB6B}" sibTransId="{97D1B1F9-4984-4263-8E97-650D8B8DE4E9}"/>
    <dgm:cxn modelId="{71CFC38E-42BB-4BD3-B822-073C9B5C500D}" srcId="{E8B5EE3B-D0F6-46A2-937E-BD8E401023D4}" destId="{DD91EFF4-23AD-4D7E-B78A-A7B01707FC38}" srcOrd="1" destOrd="0" parTransId="{667B6017-269F-405C-A47C-078A9DF4C255}" sibTransId="{89D82035-A2DE-4ACB-8D8B-562A76A89809}"/>
    <dgm:cxn modelId="{3D04FFE0-3E1F-4FBD-B43F-321EB11FF3EA}" srcId="{6BB2E8FB-ABED-4681-8065-BB6CD9197034}" destId="{1D2FF839-87C9-40A2-857B-40E9311B0980}" srcOrd="1" destOrd="0" parTransId="{D4DBE997-C3CF-4E56-AA3F-BB6283468EC2}" sibTransId="{0AD339C4-6A8A-4B79-B8A6-3309CC4D99B6}"/>
    <dgm:cxn modelId="{D2DCCBE1-0C6E-4EC7-A7B6-2BD312BBC73E}" srcId="{6BB2E8FB-ABED-4681-8065-BB6CD9197034}" destId="{9B151184-7D41-4604-9B3F-6DA164CF160D}" srcOrd="0" destOrd="0" parTransId="{E8AE75A2-670E-443B-9631-50E3DAC13517}" sibTransId="{F33CCC83-CC1D-4208-99D3-D083C04D8787}"/>
    <dgm:cxn modelId="{A6FF94F2-78AB-4200-A117-E0ADF7B14752}" type="presOf" srcId="{9B151184-7D41-4604-9B3F-6DA164CF160D}" destId="{6566EA96-6AA7-4410-9689-410BB7EAFF93}" srcOrd="0" destOrd="0" presId="urn:microsoft.com/office/officeart/2005/8/layout/list1"/>
    <dgm:cxn modelId="{C2C5394E-0103-44C6-BAF8-17EBA922280C}" type="presParOf" srcId="{215EA6E9-0BA6-4ADE-B948-49BB9B02181B}" destId="{DD697FA7-6BC0-4409-8189-3E902B2105B4}" srcOrd="0" destOrd="0" presId="urn:microsoft.com/office/officeart/2005/8/layout/list1"/>
    <dgm:cxn modelId="{DDD9585C-DD01-4510-AB6C-781E14487579}" type="presParOf" srcId="{DD697FA7-6BC0-4409-8189-3E902B2105B4}" destId="{52A39A1B-399F-410C-9EBD-FD7257826692}" srcOrd="0" destOrd="0" presId="urn:microsoft.com/office/officeart/2005/8/layout/list1"/>
    <dgm:cxn modelId="{07379223-DDAA-47C3-8BD5-BDBB1978FCA2}" type="presParOf" srcId="{DD697FA7-6BC0-4409-8189-3E902B2105B4}" destId="{884603C4-D652-4D4D-990B-2CADB29CDDB7}" srcOrd="1" destOrd="0" presId="urn:microsoft.com/office/officeart/2005/8/layout/list1"/>
    <dgm:cxn modelId="{E38759E4-CFF7-470B-B187-B3F276107A34}" type="presParOf" srcId="{215EA6E9-0BA6-4ADE-B948-49BB9B02181B}" destId="{946B1832-D354-4B66-86E2-8F527675DFFA}" srcOrd="1" destOrd="0" presId="urn:microsoft.com/office/officeart/2005/8/layout/list1"/>
    <dgm:cxn modelId="{D305C6E9-E0A9-4DC0-9835-8F23FBEE4A61}" type="presParOf" srcId="{215EA6E9-0BA6-4ADE-B948-49BB9B02181B}" destId="{47EC3A41-CFF6-4154-A9CD-F836E7673D28}" srcOrd="2" destOrd="0" presId="urn:microsoft.com/office/officeart/2005/8/layout/list1"/>
    <dgm:cxn modelId="{09642780-3520-4483-8276-7961E6E75556}" type="presParOf" srcId="{215EA6E9-0BA6-4ADE-B948-49BB9B02181B}" destId="{D8AABFE8-3703-425D-A9DA-F615D350D448}" srcOrd="3" destOrd="0" presId="urn:microsoft.com/office/officeart/2005/8/layout/list1"/>
    <dgm:cxn modelId="{A0B31D2A-A071-4385-9389-767C7F8B7F55}" type="presParOf" srcId="{215EA6E9-0BA6-4ADE-B948-49BB9B02181B}" destId="{FC0A6BED-5968-4BF7-BE29-188DBAA2B954}" srcOrd="4" destOrd="0" presId="urn:microsoft.com/office/officeart/2005/8/layout/list1"/>
    <dgm:cxn modelId="{3BD5BC6A-1A87-43C3-BDD4-C7EF797C7884}" type="presParOf" srcId="{FC0A6BED-5968-4BF7-BE29-188DBAA2B954}" destId="{41E01A2F-6901-45B0-9EBE-4D230815A1C4}" srcOrd="0" destOrd="0" presId="urn:microsoft.com/office/officeart/2005/8/layout/list1"/>
    <dgm:cxn modelId="{1BD6936B-9066-4B14-BFFF-40E719034A1D}" type="presParOf" srcId="{FC0A6BED-5968-4BF7-BE29-188DBAA2B954}" destId="{989E9953-49E7-4003-ABC0-743EDB55D1C2}" srcOrd="1" destOrd="0" presId="urn:microsoft.com/office/officeart/2005/8/layout/list1"/>
    <dgm:cxn modelId="{ECF657BE-7853-497D-9445-E867DFA81594}" type="presParOf" srcId="{215EA6E9-0BA6-4ADE-B948-49BB9B02181B}" destId="{2AF7E823-C2E0-4432-AACD-DD6AE7D523FE}" srcOrd="5" destOrd="0" presId="urn:microsoft.com/office/officeart/2005/8/layout/list1"/>
    <dgm:cxn modelId="{115FF93B-E7EC-4031-BB01-7ADBFF8DB58B}" type="presParOf" srcId="{215EA6E9-0BA6-4ADE-B948-49BB9B02181B}" destId="{6566EA96-6AA7-4410-9689-410BB7EAFF9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D2E0E-74A4-4D5D-9D5E-25E56038F85D}">
      <dsp:nvSpPr>
        <dsp:cNvPr id="0" name=""/>
        <dsp:cNvSpPr/>
      </dsp:nvSpPr>
      <dsp:spPr>
        <a:xfrm>
          <a:off x="0" y="291582"/>
          <a:ext cx="6513603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Basics and 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Exploratory Data Analysis and Pre-Model Preparations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Modeling</a:t>
          </a:r>
        </a:p>
      </dsp:txBody>
      <dsp:txXfrm>
        <a:off x="0" y="291582"/>
        <a:ext cx="6513603" cy="1360800"/>
      </dsp:txXfrm>
    </dsp:sp>
    <dsp:sp modelId="{8EB62ABD-28D8-4B82-A4A9-3F4757DEB400}">
      <dsp:nvSpPr>
        <dsp:cNvPr id="0" name=""/>
        <dsp:cNvSpPr/>
      </dsp:nvSpPr>
      <dsp:spPr>
        <a:xfrm>
          <a:off x="325680" y="25902"/>
          <a:ext cx="4559522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Objectives</a:t>
          </a:r>
        </a:p>
      </dsp:txBody>
      <dsp:txXfrm>
        <a:off x="351619" y="51841"/>
        <a:ext cx="4507644" cy="479482"/>
      </dsp:txXfrm>
    </dsp:sp>
    <dsp:sp modelId="{47EC3A41-CFF6-4154-A9CD-F836E7673D28}">
      <dsp:nvSpPr>
        <dsp:cNvPr id="0" name=""/>
        <dsp:cNvSpPr/>
      </dsp:nvSpPr>
      <dsp:spPr>
        <a:xfrm>
          <a:off x="0" y="2015263"/>
          <a:ext cx="651360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Associations and Correlations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Model Results and Predictions</a:t>
          </a:r>
        </a:p>
      </dsp:txBody>
      <dsp:txXfrm>
        <a:off x="0" y="2015263"/>
        <a:ext cx="6513603" cy="1048950"/>
      </dsp:txXfrm>
    </dsp:sp>
    <dsp:sp modelId="{884603C4-D652-4D4D-990B-2CADB29CDDB7}">
      <dsp:nvSpPr>
        <dsp:cNvPr id="0" name=""/>
        <dsp:cNvSpPr/>
      </dsp:nvSpPr>
      <dsp:spPr>
        <a:xfrm>
          <a:off x="325680" y="1749583"/>
          <a:ext cx="4559522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and Results</a:t>
          </a:r>
        </a:p>
      </dsp:txBody>
      <dsp:txXfrm>
        <a:off x="351619" y="1775522"/>
        <a:ext cx="4507644" cy="479482"/>
      </dsp:txXfrm>
    </dsp:sp>
    <dsp:sp modelId="{6566EA96-6AA7-4410-9689-410BB7EAFF93}">
      <dsp:nvSpPr>
        <dsp:cNvPr id="0" name=""/>
        <dsp:cNvSpPr/>
      </dsp:nvSpPr>
      <dsp:spPr>
        <a:xfrm>
          <a:off x="0" y="3427093"/>
          <a:ext cx="6513603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Learning Processes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and Code Review</a:t>
          </a:r>
        </a:p>
      </dsp:txBody>
      <dsp:txXfrm>
        <a:off x="0" y="3427093"/>
        <a:ext cx="6513603" cy="1048950"/>
      </dsp:txXfrm>
    </dsp:sp>
    <dsp:sp modelId="{989E9953-49E7-4003-ABC0-743EDB55D1C2}">
      <dsp:nvSpPr>
        <dsp:cNvPr id="0" name=""/>
        <dsp:cNvSpPr/>
      </dsp:nvSpPr>
      <dsp:spPr>
        <a:xfrm>
          <a:off x="325680" y="3161413"/>
          <a:ext cx="4559522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Conclusion</a:t>
          </a:r>
        </a:p>
      </dsp:txBody>
      <dsp:txXfrm>
        <a:off x="351619" y="3187352"/>
        <a:ext cx="4507644" cy="479482"/>
      </dsp:txXfrm>
    </dsp:sp>
    <dsp:sp modelId="{C341E3F7-B9F9-4396-AD2C-F40E7A442E02}">
      <dsp:nvSpPr>
        <dsp:cNvPr id="0" name=""/>
        <dsp:cNvSpPr/>
      </dsp:nvSpPr>
      <dsp:spPr>
        <a:xfrm>
          <a:off x="0" y="4838923"/>
          <a:ext cx="651360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https://www.kaggle.com/xwolf12/malicious-and-benign-websites/home</a:t>
          </a:r>
        </a:p>
      </dsp:txBody>
      <dsp:txXfrm>
        <a:off x="0" y="4838923"/>
        <a:ext cx="6513603" cy="1020600"/>
      </dsp:txXfrm>
    </dsp:sp>
    <dsp:sp modelId="{B1F5AE9B-0EA6-44E6-9136-572FEFF10D2A}">
      <dsp:nvSpPr>
        <dsp:cNvPr id="0" name=""/>
        <dsp:cNvSpPr/>
      </dsp:nvSpPr>
      <dsp:spPr>
        <a:xfrm>
          <a:off x="325680" y="4573243"/>
          <a:ext cx="4559522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Source</a:t>
          </a:r>
        </a:p>
      </dsp:txBody>
      <dsp:txXfrm>
        <a:off x="351619" y="4599182"/>
        <a:ext cx="450764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C3A41-CFF6-4154-A9CD-F836E7673D28}">
      <dsp:nvSpPr>
        <dsp:cNvPr id="0" name=""/>
        <dsp:cNvSpPr/>
      </dsp:nvSpPr>
      <dsp:spPr>
        <a:xfrm>
          <a:off x="0" y="537912"/>
          <a:ext cx="6513603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666496" rIns="50552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Domain Knowledge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 Granularity</a:t>
          </a:r>
        </a:p>
      </dsp:txBody>
      <dsp:txXfrm>
        <a:off x="0" y="537912"/>
        <a:ext cx="6513603" cy="1864800"/>
      </dsp:txXfrm>
    </dsp:sp>
    <dsp:sp modelId="{884603C4-D652-4D4D-990B-2CADB29CDDB7}">
      <dsp:nvSpPr>
        <dsp:cNvPr id="0" name=""/>
        <dsp:cNvSpPr/>
      </dsp:nvSpPr>
      <dsp:spPr>
        <a:xfrm>
          <a:off x="325680" y="65592"/>
          <a:ext cx="4559522" cy="944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Learning Process</a:t>
          </a:r>
        </a:p>
      </dsp:txBody>
      <dsp:txXfrm>
        <a:off x="371794" y="111706"/>
        <a:ext cx="4467294" cy="852412"/>
      </dsp:txXfrm>
    </dsp:sp>
    <dsp:sp modelId="{6566EA96-6AA7-4410-9689-410BB7EAFF93}">
      <dsp:nvSpPr>
        <dsp:cNvPr id="0" name=""/>
        <dsp:cNvSpPr/>
      </dsp:nvSpPr>
      <dsp:spPr>
        <a:xfrm>
          <a:off x="0" y="3113425"/>
          <a:ext cx="6513603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5528" tIns="666496" rIns="505528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Trend analysis on other host and network metadata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Socioeconomic, political, cultural factors</a:t>
          </a:r>
        </a:p>
      </dsp:txBody>
      <dsp:txXfrm>
        <a:off x="0" y="3113425"/>
        <a:ext cx="6513603" cy="2772000"/>
      </dsp:txXfrm>
    </dsp:sp>
    <dsp:sp modelId="{989E9953-49E7-4003-ABC0-743EDB55D1C2}">
      <dsp:nvSpPr>
        <dsp:cNvPr id="0" name=""/>
        <dsp:cNvSpPr/>
      </dsp:nvSpPr>
      <dsp:spPr>
        <a:xfrm>
          <a:off x="325680" y="2575512"/>
          <a:ext cx="4559522" cy="944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Future Research </a:t>
          </a:r>
        </a:p>
      </dsp:txBody>
      <dsp:txXfrm>
        <a:off x="371794" y="2621626"/>
        <a:ext cx="446729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D697-F6D2-4DF4-9E47-BA34D135C28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4A86-3F12-4070-B89B-1EEBC7CB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4A86-3F12-4070-B89B-1EEBC7CBE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4A86-3F12-4070-B89B-1EEBC7CBE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4A86-3F12-4070-B89B-1EEBC7CBE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4A86-3F12-4070-B89B-1EEBC7CBE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4A86-3F12-4070-B89B-1EEBC7CBE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7207-0A70-4BA0-B460-24C5CA179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5C077-CC3E-48ED-BD5B-704CC3FF9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412A-3F2C-4953-B6F1-2F877F53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6373-4D85-49BD-9DE2-6505AC78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2DA0-FAD5-45AF-9C7F-B2FB1E7B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B78-58C4-46AE-AA63-AB958DF6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B31C6-3F60-4ADA-AD12-73EF7B65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6FCE-F5F8-4C27-BD01-A2AE7195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F202-622F-446B-8DAE-8DA7EDD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2315-FC1C-49A7-8F38-818EF58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A3CB7-F781-41AD-B280-A2BD1D90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C7C1-49F7-4AB4-BEC8-6B9052F1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D09D-72B3-436A-A355-129C43F5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FCD-F75C-48F7-9137-E14F84D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DDA6-7709-45E6-9CE3-0ABB10C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AFB-921B-4F03-9C5E-D51BF253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3FF-93DA-4634-B710-14033692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E0E7-E8A5-4712-801E-BB28A608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6A860-3E82-45EE-B3C0-460A5208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CCAA-B000-4B73-B5D7-9A0E0681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817A-3891-4537-985E-1B6724C7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50FE-9173-4396-A11E-E8F4A0BF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6626-FAB0-4230-93DB-7977C185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990A-1900-4940-9163-F69D73E0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515C-6262-4977-B57D-67D93DD4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D0F7-90DF-4576-813B-E4A4834A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B66-2C09-4BC2-BF9C-BB5A6E4B7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4E17-17CF-460C-A40E-6DE82F98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DD7-CDFD-41C1-9020-1AC56C28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A22F-4674-4165-97EF-7797E14A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99DD5-045A-42CB-8160-965C318D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0C4F-3D7B-4DB9-9C2B-E8F7454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41D6-D2AB-4F04-8844-032C6F74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8C3C0-6784-42D2-8BB4-D6B0B74A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1FDE7-2CC5-4647-97C5-4DC0E3EA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13602-74E7-4646-AB30-465E903D1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4986-AE34-49D2-B9D6-9F2DDD4D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E02D0-7757-4845-9F6F-D12A93BD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932C-6456-43A9-BBD6-57DD6A7A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2671-A478-4A77-A973-D36818B1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D979C-2E47-4DD4-802E-F7091970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F7BF6-7E76-4B19-825A-E1F19DB0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079CF-0AC1-452A-B3E9-FE9DB183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4A5C-BA5D-4DDA-82AF-0F16FDC4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A5249-5417-4289-8BCE-C83ED1F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4F99-3FE3-4871-A4A3-8DB60FC9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FAB1-545D-4EB1-B333-95680090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11D0-70A9-4221-ACE0-00F4E591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ED47-250A-42C3-A0D9-AB8347E89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35C3-81A0-4D74-8052-EA71B20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D7183-7811-4096-A976-76B47AC3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3B8B-A898-4841-926A-4C824AF6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AA17-C393-425F-9FF7-4E38E1AE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C523-5433-4A8D-996A-FC422021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0456C-F4D5-4994-BD8B-FE4694A5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7236-4099-43F8-8725-09CFC4E2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73A29-F205-4D6C-913B-E82E3BED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4D80-9A81-4800-A861-7F3B795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5B287-8DE2-41D7-B2BD-CC090282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0A46-5789-42AF-A23A-68917938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AFCE-9AEE-4C09-A351-404E517CE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68EA-C0D8-4F74-ACF8-CE5ED4BC97A9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791F-FF8F-4250-874B-A33AB9ACD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01F7-A76C-4B6F-B05E-C1D51D1D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5EFE-CFEE-4E76-9164-9902C569F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14676CC-B78C-41F4-BE3F-49E60C4C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Samantha Roberts</a:t>
            </a:r>
          </a:p>
          <a:p>
            <a:r>
              <a:rPr lang="en-US" sz="1200" dirty="0"/>
              <a:t>George Washington University</a:t>
            </a:r>
          </a:p>
          <a:p>
            <a:r>
              <a:rPr lang="en-US" sz="1200" dirty="0"/>
              <a:t>M.S. Data Science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AEF1D-4BF1-4B0E-98B7-88853E742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Phishing Website Metadata Analysis</a:t>
            </a:r>
          </a:p>
        </p:txBody>
      </p:sp>
    </p:spTree>
    <p:extLst>
      <p:ext uri="{BB962C8B-B14F-4D97-AF65-F5344CB8AC3E}">
        <p14:creationId xmlns:p14="http://schemas.microsoft.com/office/powerpoint/2010/main" val="924154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55714-9FA4-493D-B323-8CEC5E58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B55CA-B3E0-4EEE-80C8-B0668E18E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9223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89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30ED21E-F2C0-4939-A961-5DBF57F1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96" y="-1"/>
            <a:ext cx="6443104" cy="3583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2308FE-6505-45F4-A47B-3CF9B0558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96" y="3477379"/>
            <a:ext cx="6443104" cy="33806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AC02-CA5E-4E04-BC1F-15A8DAB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EBA2-A284-4D0A-8CBC-FED86638269A}"/>
              </a:ext>
            </a:extLst>
          </p:cNvPr>
          <p:cNvSpPr txBox="1"/>
          <p:nvPr/>
        </p:nvSpPr>
        <p:spPr>
          <a:xfrm>
            <a:off x="471376" y="2638043"/>
            <a:ext cx="4182920" cy="414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Basic Data Info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1782 samples, 21 factors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42 countries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Processing Steps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 countries/categories with 10+ samples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Final Dataset Info: 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1104 samples, 20 factors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Top 3 States: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 (434)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NY (88)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WA (75)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A4C7B-4ABF-42B5-B772-9C7690B66595}"/>
              </a:ext>
            </a:extLst>
          </p:cNvPr>
          <p:cNvGrpSpPr/>
          <p:nvPr/>
        </p:nvGrpSpPr>
        <p:grpSpPr>
          <a:xfrm>
            <a:off x="8129541" y="232687"/>
            <a:ext cx="1999190" cy="344793"/>
            <a:chOff x="310441" y="1260249"/>
            <a:chExt cx="4559522" cy="79704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1D602FA-59CF-4A07-A452-373F6C5CF526}"/>
                </a:ext>
              </a:extLst>
            </p:cNvPr>
            <p:cNvSpPr/>
            <p:nvPr/>
          </p:nvSpPr>
          <p:spPr>
            <a:xfrm>
              <a:off x="310441" y="1260249"/>
              <a:ext cx="4559522" cy="7970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0897E2A-A591-43CD-A7E9-840C981F2A69}"/>
                </a:ext>
              </a:extLst>
            </p:cNvPr>
            <p:cNvSpPr txBox="1"/>
            <p:nvPr/>
          </p:nvSpPr>
          <p:spPr>
            <a:xfrm>
              <a:off x="349349" y="1299157"/>
              <a:ext cx="4481706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2339" tIns="0" rIns="172339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Final</a:t>
              </a:r>
              <a:r>
                <a:rPr lang="en-US" kern="1200" dirty="0"/>
                <a:t> Countries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374A1A-3748-45DF-BC5C-79D07679C343}"/>
              </a:ext>
            </a:extLst>
          </p:cNvPr>
          <p:cNvGrpSpPr/>
          <p:nvPr/>
        </p:nvGrpSpPr>
        <p:grpSpPr>
          <a:xfrm>
            <a:off x="7838435" y="3708745"/>
            <a:ext cx="2581402" cy="344793"/>
            <a:chOff x="310441" y="1260249"/>
            <a:chExt cx="4559522" cy="79704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459293E-18A3-42C3-B5EA-AFF41C901127}"/>
                </a:ext>
              </a:extLst>
            </p:cNvPr>
            <p:cNvSpPr/>
            <p:nvPr/>
          </p:nvSpPr>
          <p:spPr>
            <a:xfrm>
              <a:off x="310441" y="1260249"/>
              <a:ext cx="4559522" cy="7970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3512793E-29F1-4222-B5F8-82E40BF6F1D5}"/>
                </a:ext>
              </a:extLst>
            </p:cNvPr>
            <p:cNvSpPr txBox="1"/>
            <p:nvPr/>
          </p:nvSpPr>
          <p:spPr>
            <a:xfrm>
              <a:off x="349349" y="1299156"/>
              <a:ext cx="4481706" cy="719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2339" tIns="0" rIns="172339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US States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404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AC02-CA5E-4E04-BC1F-15A8DAB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EBA2-A284-4D0A-8CBC-FED86638269A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Catplots</a:t>
            </a:r>
            <a:endParaRPr lang="en-US" sz="2000" dirty="0">
              <a:solidFill>
                <a:schemeClr val="bg1"/>
              </a:solidFill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By State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Stratified by Type</a:t>
            </a:r>
          </a:p>
          <a:p>
            <a:pPr marL="16573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Type 1: 1 type is present in the datapoint represented (unsure benign or malicious)</a:t>
            </a:r>
          </a:p>
          <a:p>
            <a:pPr marL="16573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Type 2: both benign and malicious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Classification eligibility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B2497-0BF9-4FF2-9815-2119AD641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14134"/>
            <a:ext cx="3727229" cy="3110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0EFB69-9C6B-4535-B34A-8C8BC9E3D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44" y="14135"/>
            <a:ext cx="3712734" cy="31100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C90AF1-C507-4560-9A38-445E1CBE5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62" y="3429000"/>
            <a:ext cx="3667464" cy="3417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5EFEDB-B854-49C4-9610-F3C9DAEF2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75" y="3429000"/>
            <a:ext cx="3667464" cy="34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AC02-CA5E-4E04-BC1F-15A8DAB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EBA2-A284-4D0A-8CBC-FED86638269A}"/>
              </a:ext>
            </a:extLst>
          </p:cNvPr>
          <p:cNvSpPr txBox="1"/>
          <p:nvPr/>
        </p:nvSpPr>
        <p:spPr>
          <a:xfrm>
            <a:off x="643467" y="2638044"/>
            <a:ext cx="4010830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Correlation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Type: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DIST_REMOTE_TCP_PORT: -0.14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COUNT: -0.12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NUMBER_SPECIAL_CHARACTERS: 0.11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DNS_QUERY_TIMES: 0.10</a:t>
            </a:r>
          </a:p>
          <a:p>
            <a:pPr marL="1657350" lvl="3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Pairplot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LMPlot</a:t>
            </a:r>
            <a:endParaRPr lang="en-US" sz="2000" dirty="0">
              <a:solidFill>
                <a:schemeClr val="bg1"/>
              </a:solidFill>
            </a:endParaRP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TCP_CONVERSATION_EXCHANGE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NUMBER_SPECIAL_CHARACTERS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C281-65B0-4163-B3A2-AD3D5051DD2F}"/>
              </a:ext>
            </a:extLst>
          </p:cNvPr>
          <p:cNvGrpSpPr/>
          <p:nvPr/>
        </p:nvGrpSpPr>
        <p:grpSpPr>
          <a:xfrm>
            <a:off x="6376559" y="244947"/>
            <a:ext cx="4559522" cy="797040"/>
            <a:chOff x="310441" y="1260249"/>
            <a:chExt cx="4559522" cy="79704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FD0E19-CEE5-4BD8-918C-8A90BC1326CC}"/>
                </a:ext>
              </a:extLst>
            </p:cNvPr>
            <p:cNvSpPr/>
            <p:nvPr/>
          </p:nvSpPr>
          <p:spPr>
            <a:xfrm>
              <a:off x="310441" y="1260249"/>
              <a:ext cx="4559522" cy="7970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9A2F4BD-A161-41AF-A7EA-16F2F08361CD}"/>
                </a:ext>
              </a:extLst>
            </p:cNvPr>
            <p:cNvSpPr txBox="1"/>
            <p:nvPr/>
          </p:nvSpPr>
          <p:spPr>
            <a:xfrm>
              <a:off x="349349" y="1299157"/>
              <a:ext cx="4481706" cy="719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2339" tIns="0" rIns="172339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Associations and Correlations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3A4BDB-ACF1-46F1-8552-B49FD056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4" y="1174412"/>
            <a:ext cx="4207886" cy="277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2BACD9-26F7-4717-A456-323EBB5D4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45" y="3809434"/>
            <a:ext cx="3416012" cy="3036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1625E-3DFA-4996-9FEC-A7DF49520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91" y="3882035"/>
            <a:ext cx="3334336" cy="29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AC02-CA5E-4E04-BC1F-15A8DAB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EBA2-A284-4D0A-8CBC-FED86638269A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Random Forest Classifier: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Classification model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Feature Importance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Logistic Regression: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B05F-DCB3-4144-BFE5-129301188A02}"/>
              </a:ext>
            </a:extLst>
          </p:cNvPr>
          <p:cNvGrpSpPr/>
          <p:nvPr/>
        </p:nvGrpSpPr>
        <p:grpSpPr>
          <a:xfrm>
            <a:off x="7133277" y="298674"/>
            <a:ext cx="3052712" cy="346533"/>
            <a:chOff x="184117" y="1260249"/>
            <a:chExt cx="4685846" cy="80106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93FD45-38E2-41DB-A280-78513BECC0EF}"/>
                </a:ext>
              </a:extLst>
            </p:cNvPr>
            <p:cNvSpPr/>
            <p:nvPr/>
          </p:nvSpPr>
          <p:spPr>
            <a:xfrm>
              <a:off x="310441" y="1260249"/>
              <a:ext cx="4559522" cy="7970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0CEAE180-9819-47E7-92C3-48FA4A0BAF16}"/>
                </a:ext>
              </a:extLst>
            </p:cNvPr>
            <p:cNvSpPr txBox="1"/>
            <p:nvPr/>
          </p:nvSpPr>
          <p:spPr>
            <a:xfrm>
              <a:off x="184117" y="1342088"/>
              <a:ext cx="4481706" cy="719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2339" tIns="0" rIns="172339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Random Forest Classifier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EAF780-A116-4A2C-9314-CE7B56B64253}"/>
              </a:ext>
            </a:extLst>
          </p:cNvPr>
          <p:cNvGrpSpPr/>
          <p:nvPr/>
        </p:nvGrpSpPr>
        <p:grpSpPr>
          <a:xfrm>
            <a:off x="7359347" y="5634216"/>
            <a:ext cx="2467579" cy="344793"/>
            <a:chOff x="310441" y="1260249"/>
            <a:chExt cx="4559522" cy="7970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BB34D1A-353B-4328-A4BE-1DD64CA18F7B}"/>
                </a:ext>
              </a:extLst>
            </p:cNvPr>
            <p:cNvSpPr/>
            <p:nvPr/>
          </p:nvSpPr>
          <p:spPr>
            <a:xfrm>
              <a:off x="310441" y="1260249"/>
              <a:ext cx="4559522" cy="79704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C30B4D80-7DB0-4B34-BB9F-64449C837244}"/>
                </a:ext>
              </a:extLst>
            </p:cNvPr>
            <p:cNvSpPr txBox="1"/>
            <p:nvPr/>
          </p:nvSpPr>
          <p:spPr>
            <a:xfrm>
              <a:off x="349350" y="1299156"/>
              <a:ext cx="4481707" cy="719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2339" tIns="0" rIns="172339" bIns="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Logistic Regression</a:t>
              </a:r>
              <a:endParaRPr lang="en-US" kern="1200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FF91A-9F7B-4DF6-A448-0A4D1FF0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66535"/>
              </p:ext>
            </p:extLst>
          </p:nvPr>
        </p:nvGraphicFramePr>
        <p:xfrm>
          <a:off x="6346825" y="784520"/>
          <a:ext cx="449262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825">
                  <a:extLst>
                    <a:ext uri="{9D8B030D-6E8A-4147-A177-3AD203B41FA5}">
                      <a16:colId xmlns:a16="http://schemas.microsoft.com/office/drawing/2014/main" val="236115827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701568758"/>
                    </a:ext>
                  </a:extLst>
                </a:gridCol>
              </a:tblGrid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Feature_Importance</a:t>
                      </a:r>
                      <a:r>
                        <a:rPr lang="en-US" sz="1200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75837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URL_LENGTH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0.31160134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59554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NUMBER_SPECIAL_CHARACTERS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0.14047087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31932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TCP_CONVERSATION_EXCHANGE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0.04185055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77689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DIST_REMOTE_TCP_PORT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0.06616709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59622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REMOTE_IPS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0.04131351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03367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APP_BYTES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0.05857805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89094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SOURCE_APP_PACKETS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0.04625298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99590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REMOTE_APP_PACKETS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0.0579331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46368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SOURCE_APP_BYTES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0.08154459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37333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REMOTE_APP_BYTES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0.07136691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74404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APP_PACKETS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0.04824465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04730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DNS_QUERY_TIMES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0.02422867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31094"/>
                  </a:ext>
                </a:extLst>
              </a:tr>
              <a:tr h="160073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0.01044768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5DB378-B6DE-4674-95C9-057F07B97951}"/>
              </a:ext>
            </a:extLst>
          </p:cNvPr>
          <p:cNvSpPr txBox="1"/>
          <p:nvPr/>
        </p:nvSpPr>
        <p:spPr>
          <a:xfrm>
            <a:off x="7642671" y="4760276"/>
            <a:ext cx="21162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 Score: 0.22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93840-8B76-42E8-89EB-0DA430353C5A}"/>
              </a:ext>
            </a:extLst>
          </p:cNvPr>
          <p:cNvSpPr txBox="1"/>
          <p:nvPr/>
        </p:nvSpPr>
        <p:spPr>
          <a:xfrm>
            <a:off x="7537706" y="6181155"/>
            <a:ext cx="21162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Accuracy Score: 0.24</a:t>
            </a:r>
          </a:p>
        </p:txBody>
      </p:sp>
    </p:spTree>
    <p:extLst>
      <p:ext uri="{BB962C8B-B14F-4D97-AF65-F5344CB8AC3E}">
        <p14:creationId xmlns:p14="http://schemas.microsoft.com/office/powerpoint/2010/main" val="6261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AC02-CA5E-4E04-BC1F-15A8DAB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5EBA2-A284-4D0A-8CBC-FED86638269A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is a distinct visual relationship between various variables and Type, but Type does not assist the geographical classification.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model refinement and proper feature selection, this dataset might work well with the models selected.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Code Review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E41784D-2731-4266-B03D-FBFD784A7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114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99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13460</TotalTime>
  <Words>364</Words>
  <Application>Microsoft Office PowerPoint</Application>
  <PresentationFormat>Widescreen</PresentationFormat>
  <Paragraphs>111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Phishing Website Metadata Analysis</vt:lpstr>
      <vt:lpstr>Agenda</vt:lpstr>
      <vt:lpstr>Data Preprocessing</vt:lpstr>
      <vt:lpstr>EDA</vt:lpstr>
      <vt:lpstr>Summary 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Spending Among Nations:  A comparison of 10 countries </dc:title>
  <dc:creator> </dc:creator>
  <cp:lastModifiedBy> </cp:lastModifiedBy>
  <cp:revision>228</cp:revision>
  <dcterms:created xsi:type="dcterms:W3CDTF">2018-10-05T15:07:11Z</dcterms:created>
  <dcterms:modified xsi:type="dcterms:W3CDTF">2018-12-08T18:48:55Z</dcterms:modified>
</cp:coreProperties>
</file>